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dB(v_out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PHASE(v_out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Dämpfung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'dB(v_out)'!$B$1</c:f>
              <c:strCache>
                <c:ptCount val="1"/>
                <c:pt idx="0">
                  <c:v>dB(v_out)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'dB(v_out)'!$A$2:$A$502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'dB(v_out)'!$B$2:$B$502</c:f>
              <c:numCache>
                <c:formatCode>#,##0.00\ "dB"</c:formatCode>
                <c:ptCount val="501"/>
                <c:pt idx="0">
                  <c:v>8.0958351492881803E-2</c:v>
                </c:pt>
                <c:pt idx="1">
                  <c:v>8.47930908203125E-2</c:v>
                </c:pt>
                <c:pt idx="2">
                  <c:v>8.8809601962566403E-2</c:v>
                </c:pt>
                <c:pt idx="3">
                  <c:v>9.3017868697643294E-2</c:v>
                </c:pt>
                <c:pt idx="4">
                  <c:v>9.7425810992717701E-2</c:v>
                </c:pt>
                <c:pt idx="5">
                  <c:v>0.10204437375068701</c:v>
                </c:pt>
                <c:pt idx="6">
                  <c:v>0.10688344389200199</c:v>
                </c:pt>
                <c:pt idx="7">
                  <c:v>0.11195390671491599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0.12866373360156999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0.16229009628295901</c:v>
                </c:pt>
                <c:pt idx="16">
                  <c:v>0.17001439630985299</c:v>
                </c:pt>
                <c:pt idx="17">
                  <c:v>0.17810919880866999</c:v>
                </c:pt>
                <c:pt idx="18">
                  <c:v>0.186594754457474</c:v>
                </c:pt>
                <c:pt idx="19">
                  <c:v>0.19548813998699199</c:v>
                </c:pt>
                <c:pt idx="20">
                  <c:v>0.204810321331024</c:v>
                </c:pt>
                <c:pt idx="21">
                  <c:v>0.21458317339420299</c:v>
                </c:pt>
                <c:pt idx="22">
                  <c:v>0.22482834756374401</c:v>
                </c:pt>
                <c:pt idx="23">
                  <c:v>0.23556837439537001</c:v>
                </c:pt>
                <c:pt idx="24">
                  <c:v>0.24683055281639099</c:v>
                </c:pt>
                <c:pt idx="25">
                  <c:v>0.25863799452781699</c:v>
                </c:pt>
                <c:pt idx="26">
                  <c:v>0.27101856470107999</c:v>
                </c:pt>
                <c:pt idx="27">
                  <c:v>0.28400284051895103</c:v>
                </c:pt>
                <c:pt idx="28">
                  <c:v>0.29761913418769798</c:v>
                </c:pt>
                <c:pt idx="29">
                  <c:v>0.31190040707588201</c:v>
                </c:pt>
                <c:pt idx="30">
                  <c:v>0.32688021659851102</c:v>
                </c:pt>
                <c:pt idx="31">
                  <c:v>0.34259277582168601</c:v>
                </c:pt>
                <c:pt idx="32">
                  <c:v>0.35907775163650502</c:v>
                </c:pt>
                <c:pt idx="33">
                  <c:v>0.37637236714363098</c:v>
                </c:pt>
                <c:pt idx="34">
                  <c:v>0.39451822638511702</c:v>
                </c:pt>
                <c:pt idx="35">
                  <c:v>0.41356128454208402</c:v>
                </c:pt>
                <c:pt idx="36">
                  <c:v>0.43354675173759499</c:v>
                </c:pt>
                <c:pt idx="37">
                  <c:v>0.45452213287353499</c:v>
                </c:pt>
                <c:pt idx="38">
                  <c:v>0.47654187679290799</c:v>
                </c:pt>
                <c:pt idx="39">
                  <c:v>0.49965858459472701</c:v>
                </c:pt>
                <c:pt idx="40">
                  <c:v>0.52393156290054299</c:v>
                </c:pt>
                <c:pt idx="41">
                  <c:v>0.54942095279693604</c:v>
                </c:pt>
                <c:pt idx="42">
                  <c:v>0.57619148492813099</c:v>
                </c:pt>
                <c:pt idx="43">
                  <c:v>0.60431319475173995</c:v>
                </c:pt>
                <c:pt idx="44">
                  <c:v>0.633858382701874</c:v>
                </c:pt>
                <c:pt idx="45">
                  <c:v>0.66490340232849099</c:v>
                </c:pt>
                <c:pt idx="46">
                  <c:v>0.69753128290176403</c:v>
                </c:pt>
                <c:pt idx="47">
                  <c:v>0.73182839155197099</c:v>
                </c:pt>
                <c:pt idx="48">
                  <c:v>0.76788747310638406</c:v>
                </c:pt>
                <c:pt idx="49">
                  <c:v>0.80580782890319802</c:v>
                </c:pt>
                <c:pt idx="50">
                  <c:v>0.84569311141967796</c:v>
                </c:pt>
                <c:pt idx="51">
                  <c:v>0.88765501976013195</c:v>
                </c:pt>
                <c:pt idx="52">
                  <c:v>0.93181329965591397</c:v>
                </c:pt>
                <c:pt idx="53">
                  <c:v>0.97829461097717296</c:v>
                </c:pt>
                <c:pt idx="54">
                  <c:v>1.0272344350814799</c:v>
                </c:pt>
                <c:pt idx="55">
                  <c:v>1.07877850532532</c:v>
                </c:pt>
                <c:pt idx="56">
                  <c:v>1.1330808401107799</c:v>
                </c:pt>
                <c:pt idx="57">
                  <c:v>1.1903092861175499</c:v>
                </c:pt>
                <c:pt idx="58">
                  <c:v>1.2506415843963601</c:v>
                </c:pt>
                <c:pt idx="59">
                  <c:v>1.31426918506622</c:v>
                </c:pt>
                <c:pt idx="60">
                  <c:v>1.3813996315002399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1.9704848527908301</c:v>
                </c:pt>
                <c:pt idx="68">
                  <c:v>2.0753593444824201</c:v>
                </c:pt>
                <c:pt idx="69">
                  <c:v>2.1865503787994398</c:v>
                </c:pt>
                <c:pt idx="70">
                  <c:v>2.3045284748077401</c:v>
                </c:pt>
                <c:pt idx="71">
                  <c:v>2.4298081398010298</c:v>
                </c:pt>
                <c:pt idx="72">
                  <c:v>2.5629575252532999</c:v>
                </c:pt>
                <c:pt idx="73">
                  <c:v>2.7046053409576398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3.3713409900665301</c:v>
                </c:pt>
                <c:pt idx="78">
                  <c:v>3.5676732063293501</c:v>
                </c:pt>
                <c:pt idx="79">
                  <c:v>3.7781291007995601</c:v>
                </c:pt>
                <c:pt idx="80">
                  <c:v>4.0041093826293901</c:v>
                </c:pt>
                <c:pt idx="81">
                  <c:v>4.24721479415894</c:v>
                </c:pt>
                <c:pt idx="82">
                  <c:v>4.5092873573303196</c:v>
                </c:pt>
                <c:pt idx="83">
                  <c:v>4.79245948791504</c:v>
                </c:pt>
                <c:pt idx="84">
                  <c:v>5.0992169380187997</c:v>
                </c:pt>
                <c:pt idx="85">
                  <c:v>5.4324836730956996</c:v>
                </c:pt>
                <c:pt idx="86">
                  <c:v>5.7957286834716797</c:v>
                </c:pt>
                <c:pt idx="87">
                  <c:v>6.1931118965148899</c:v>
                </c:pt>
                <c:pt idx="88">
                  <c:v>6.62967729568481</c:v>
                </c:pt>
                <c:pt idx="89">
                  <c:v>7.1116285324096697</c:v>
                </c:pt>
                <c:pt idx="90">
                  <c:v>7.6467041969299299</c:v>
                </c:pt>
                <c:pt idx="91">
                  <c:v>8.2447395324706996</c:v>
                </c:pt>
                <c:pt idx="92">
                  <c:v>8.9184875488281303</c:v>
                </c:pt>
                <c:pt idx="93">
                  <c:v>9.6849136352539098</c:v>
                </c:pt>
                <c:pt idx="94">
                  <c:v>10.5672693252563</c:v>
                </c:pt>
                <c:pt idx="95">
                  <c:v>11.598649978637701</c:v>
                </c:pt>
                <c:pt idx="96">
                  <c:v>12.828468322753899</c:v>
                </c:pt>
                <c:pt idx="97">
                  <c:v>14.3353424072266</c:v>
                </c:pt>
                <c:pt idx="98">
                  <c:v>16.255876541137699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30.892742156982401</c:v>
                </c:pt>
                <c:pt idx="102">
                  <c:v>35.264335632324197</c:v>
                </c:pt>
                <c:pt idx="103">
                  <c:v>23.716211318969702</c:v>
                </c:pt>
                <c:pt idx="104">
                  <c:v>18.756471633911101</c:v>
                </c:pt>
                <c:pt idx="105">
                  <c:v>15.495934486389199</c:v>
                </c:pt>
                <c:pt idx="106">
                  <c:v>13.0337772369385</c:v>
                </c:pt>
                <c:pt idx="107">
                  <c:v>11.036959648132299</c:v>
                </c:pt>
                <c:pt idx="108">
                  <c:v>9.3450050354003906</c:v>
                </c:pt>
                <c:pt idx="109">
                  <c:v>7.8681688308715803</c:v>
                </c:pt>
                <c:pt idx="110">
                  <c:v>6.55114698410034</c:v>
                </c:pt>
                <c:pt idx="111">
                  <c:v>5.3574371337890598</c:v>
                </c:pt>
                <c:pt idx="112">
                  <c:v>4.2616763114929199</c:v>
                </c:pt>
                <c:pt idx="113">
                  <c:v>3.2455251216888401</c:v>
                </c:pt>
                <c:pt idx="114">
                  <c:v>2.2952923774719198</c:v>
                </c:pt>
                <c:pt idx="115">
                  <c:v>1.4004873037338299</c:v>
                </c:pt>
                <c:pt idx="116">
                  <c:v>0.55289310216903698</c:v>
                </c:pt>
                <c:pt idx="117">
                  <c:v>-0.25404676795005798</c:v>
                </c:pt>
                <c:pt idx="118">
                  <c:v>-1.0256443023681601</c:v>
                </c:pt>
                <c:pt idx="119">
                  <c:v>-1.7662661075592001</c:v>
                </c:pt>
                <c:pt idx="120">
                  <c:v>-2.4795436859130899</c:v>
                </c:pt>
                <c:pt idx="121">
                  <c:v>-3.16852951049805</c:v>
                </c:pt>
                <c:pt idx="122">
                  <c:v>-3.8358135223388699</c:v>
                </c:pt>
                <c:pt idx="123">
                  <c:v>-4.4836115837097203</c:v>
                </c:pt>
                <c:pt idx="124">
                  <c:v>-5.1138353347778303</c:v>
                </c:pt>
                <c:pt idx="125">
                  <c:v>-5.7281432151794398</c:v>
                </c:pt>
                <c:pt idx="126">
                  <c:v>-6.3279843330383301</c:v>
                </c:pt>
                <c:pt idx="127">
                  <c:v>-6.91463327407837</c:v>
                </c:pt>
                <c:pt idx="128">
                  <c:v>-7.4892129898071298</c:v>
                </c:pt>
                <c:pt idx="129">
                  <c:v>-8.0527229309081996</c:v>
                </c:pt>
                <c:pt idx="130">
                  <c:v>-8.6060514450073207</c:v>
                </c:pt>
                <c:pt idx="131">
                  <c:v>-9.1499948501586896</c:v>
                </c:pt>
                <c:pt idx="132">
                  <c:v>-9.6852684020996094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-11.245210647583001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-12.746997833251999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-14.201561927795399</c:v>
                </c:pt>
                <c:pt idx="142">
                  <c:v>-14.677440643310501</c:v>
                </c:pt>
                <c:pt idx="143">
                  <c:v>-15.1492910385132</c:v>
                </c:pt>
                <c:pt idx="144">
                  <c:v>-15.617357254028301</c:v>
                </c:pt>
                <c:pt idx="145">
                  <c:v>-16.081865310668899</c:v>
                </c:pt>
                <c:pt idx="146">
                  <c:v>-16.543025970458999</c:v>
                </c:pt>
                <c:pt idx="147">
                  <c:v>-17.001035690307599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-18.357908248901399</c:v>
                </c:pt>
                <c:pt idx="151">
                  <c:v>-18.805007934570298</c:v>
                </c:pt>
                <c:pt idx="152">
                  <c:v>-19.249752044677699</c:v>
                </c:pt>
                <c:pt idx="153">
                  <c:v>-19.692268371581999</c:v>
                </c:pt>
                <c:pt idx="154">
                  <c:v>-20.132677078247099</c:v>
                </c:pt>
                <c:pt idx="155">
                  <c:v>-20.571092605590799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-21.875410079956101</c:v>
                </c:pt>
                <c:pt idx="159">
                  <c:v>-22.3068542480469</c:v>
                </c:pt>
                <c:pt idx="160">
                  <c:v>-22.736778259277301</c:v>
                </c:pt>
                <c:pt idx="161">
                  <c:v>-23.165258407592798</c:v>
                </c:pt>
                <c:pt idx="162">
                  <c:v>-23.592369079589801</c:v>
                </c:pt>
                <c:pt idx="163">
                  <c:v>-24.018182754516602</c:v>
                </c:pt>
                <c:pt idx="164">
                  <c:v>-24.442762374877901</c:v>
                </c:pt>
                <c:pt idx="165">
                  <c:v>-24.8661708831787</c:v>
                </c:pt>
                <c:pt idx="166">
                  <c:v>-25.288467407226602</c:v>
                </c:pt>
                <c:pt idx="167">
                  <c:v>-25.7097072601318</c:v>
                </c:pt>
                <c:pt idx="168">
                  <c:v>-26.129941940307599</c:v>
                </c:pt>
                <c:pt idx="169">
                  <c:v>-26.549222946166999</c:v>
                </c:pt>
                <c:pt idx="170">
                  <c:v>-26.967594146728501</c:v>
                </c:pt>
                <c:pt idx="171">
                  <c:v>-27.385105133056602</c:v>
                </c:pt>
                <c:pt idx="172">
                  <c:v>-27.801794052123999</c:v>
                </c:pt>
                <c:pt idx="173">
                  <c:v>-28.217700958251999</c:v>
                </c:pt>
                <c:pt idx="174">
                  <c:v>-28.632865905761701</c:v>
                </c:pt>
                <c:pt idx="175">
                  <c:v>-29.0473232269287</c:v>
                </c:pt>
                <c:pt idx="176">
                  <c:v>-29.461109161376999</c:v>
                </c:pt>
                <c:pt idx="177">
                  <c:v>-29.874252319335898</c:v>
                </c:pt>
                <c:pt idx="178">
                  <c:v>-30.286785125732401</c:v>
                </c:pt>
                <c:pt idx="179">
                  <c:v>-30.698738098144499</c:v>
                </c:pt>
                <c:pt idx="180">
                  <c:v>-31.1101379394531</c:v>
                </c:pt>
                <c:pt idx="181">
                  <c:v>-31.521009445190401</c:v>
                </c:pt>
                <c:pt idx="182">
                  <c:v>-31.931379318237301</c:v>
                </c:pt>
                <c:pt idx="183">
                  <c:v>-32.341270446777301</c:v>
                </c:pt>
                <c:pt idx="184">
                  <c:v>-32.750709533691399</c:v>
                </c:pt>
                <c:pt idx="185">
                  <c:v>-33.159709930419901</c:v>
                </c:pt>
                <c:pt idx="186">
                  <c:v>-33.5682983398438</c:v>
                </c:pt>
                <c:pt idx="187">
                  <c:v>-33.976490020752003</c:v>
                </c:pt>
                <c:pt idx="188">
                  <c:v>-34.384307861328097</c:v>
                </c:pt>
                <c:pt idx="189">
                  <c:v>-34.7917671203613</c:v>
                </c:pt>
                <c:pt idx="190">
                  <c:v>-35.198886871337898</c:v>
                </c:pt>
                <c:pt idx="191">
                  <c:v>-35.605678558349602</c:v>
                </c:pt>
                <c:pt idx="192">
                  <c:v>-36.012157440185497</c:v>
                </c:pt>
                <c:pt idx="193">
                  <c:v>-36.418342590332003</c:v>
                </c:pt>
                <c:pt idx="194">
                  <c:v>-36.824245452880902</c:v>
                </c:pt>
                <c:pt idx="195">
                  <c:v>-37.229881286621101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-38.445285797119098</c:v>
                </c:pt>
                <c:pt idx="199">
                  <c:v>-38.8499565124512</c:v>
                </c:pt>
                <c:pt idx="200">
                  <c:v>-39.254421234130902</c:v>
                </c:pt>
                <c:pt idx="201">
                  <c:v>-39.658679962158203</c:v>
                </c:pt>
                <c:pt idx="202">
                  <c:v>-40.062744140625</c:v>
                </c:pt>
                <c:pt idx="203">
                  <c:v>-40.466625213622997</c:v>
                </c:pt>
                <c:pt idx="204">
                  <c:v>-40.870326995849602</c:v>
                </c:pt>
                <c:pt idx="205">
                  <c:v>-41.2738647460938</c:v>
                </c:pt>
                <c:pt idx="206">
                  <c:v>-41.677238464355497</c:v>
                </c:pt>
                <c:pt idx="207">
                  <c:v>-42.080459594726598</c:v>
                </c:pt>
                <c:pt idx="208">
                  <c:v>-42.483535766601598</c:v>
                </c:pt>
                <c:pt idx="209">
                  <c:v>-42.886474609375</c:v>
                </c:pt>
                <c:pt idx="210">
                  <c:v>-43.289276123046903</c:v>
                </c:pt>
                <c:pt idx="211">
                  <c:v>-43.6919555664063</c:v>
                </c:pt>
                <c:pt idx="212">
                  <c:v>-44.094509124755902</c:v>
                </c:pt>
                <c:pt idx="213">
                  <c:v>-44.4969482421875</c:v>
                </c:pt>
                <c:pt idx="214">
                  <c:v>-44.899276733398402</c:v>
                </c:pt>
                <c:pt idx="215">
                  <c:v>-45.301502227783203</c:v>
                </c:pt>
                <c:pt idx="216">
                  <c:v>-45.703624725341797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-46.909435272216797</c:v>
                </c:pt>
                <c:pt idx="220">
                  <c:v>-47.311199188232401</c:v>
                </c:pt>
                <c:pt idx="221">
                  <c:v>-47.712882995605497</c:v>
                </c:pt>
                <c:pt idx="222">
                  <c:v>-48.114494323730497</c:v>
                </c:pt>
                <c:pt idx="223">
                  <c:v>-48.516029357910199</c:v>
                </c:pt>
                <c:pt idx="224">
                  <c:v>-48.917495727539098</c:v>
                </c:pt>
                <c:pt idx="225">
                  <c:v>-49.318893432617202</c:v>
                </c:pt>
                <c:pt idx="226">
                  <c:v>-49.720230102539098</c:v>
                </c:pt>
                <c:pt idx="227">
                  <c:v>-50.121509552002003</c:v>
                </c:pt>
                <c:pt idx="228">
                  <c:v>-50.522727966308601</c:v>
                </c:pt>
                <c:pt idx="229">
                  <c:v>-50.923892974853501</c:v>
                </c:pt>
                <c:pt idx="230">
                  <c:v>-51.325004577636697</c:v>
                </c:pt>
                <c:pt idx="231">
                  <c:v>-51.726062774658203</c:v>
                </c:pt>
                <c:pt idx="232">
                  <c:v>-52.127079010009801</c:v>
                </c:pt>
                <c:pt idx="233">
                  <c:v>-52.528045654296903</c:v>
                </c:pt>
                <c:pt idx="234">
                  <c:v>-52.928970336914098</c:v>
                </c:pt>
                <c:pt idx="235">
                  <c:v>-53.329849243164098</c:v>
                </c:pt>
                <c:pt idx="236">
                  <c:v>-53.7306938171387</c:v>
                </c:pt>
                <c:pt idx="237">
                  <c:v>-54.131496429443402</c:v>
                </c:pt>
                <c:pt idx="238">
                  <c:v>-54.532268524169901</c:v>
                </c:pt>
                <c:pt idx="239">
                  <c:v>-54.932998657226598</c:v>
                </c:pt>
                <c:pt idx="240">
                  <c:v>-55.333702087402301</c:v>
                </c:pt>
                <c:pt idx="241">
                  <c:v>-55.734371185302699</c:v>
                </c:pt>
                <c:pt idx="242">
                  <c:v>-56.135009765625</c:v>
                </c:pt>
                <c:pt idx="243">
                  <c:v>-56.535617828369098</c:v>
                </c:pt>
                <c:pt idx="244">
                  <c:v>-56.936203002929702</c:v>
                </c:pt>
                <c:pt idx="245">
                  <c:v>-57.336757659912102</c:v>
                </c:pt>
                <c:pt idx="246">
                  <c:v>-57.737289428710902</c:v>
                </c:pt>
                <c:pt idx="247">
                  <c:v>-58.137794494628899</c:v>
                </c:pt>
                <c:pt idx="248">
                  <c:v>-58.538280487060497</c:v>
                </c:pt>
                <c:pt idx="249">
                  <c:v>-58.938743591308601</c:v>
                </c:pt>
                <c:pt idx="250">
                  <c:v>-59.339183807372997</c:v>
                </c:pt>
                <c:pt idx="251">
                  <c:v>-59.7396049499512</c:v>
                </c:pt>
                <c:pt idx="252">
                  <c:v>-60.140010833740199</c:v>
                </c:pt>
                <c:pt idx="253">
                  <c:v>-60.540393829345703</c:v>
                </c:pt>
                <c:pt idx="254">
                  <c:v>-60.940761566162102</c:v>
                </c:pt>
                <c:pt idx="255">
                  <c:v>-61.341110229492202</c:v>
                </c:pt>
                <c:pt idx="256">
                  <c:v>-61.741447448730497</c:v>
                </c:pt>
                <c:pt idx="257">
                  <c:v>-62.141765594482401</c:v>
                </c:pt>
                <c:pt idx="258">
                  <c:v>-62.542072296142599</c:v>
                </c:pt>
                <c:pt idx="259">
                  <c:v>-62.9423637390137</c:v>
                </c:pt>
                <c:pt idx="260">
                  <c:v>-63.342643737792997</c:v>
                </c:pt>
                <c:pt idx="261">
                  <c:v>-63.742908477783203</c:v>
                </c:pt>
                <c:pt idx="262">
                  <c:v>-64.143165588378906</c:v>
                </c:pt>
                <c:pt idx="263">
                  <c:v>-64.543403625488295</c:v>
                </c:pt>
                <c:pt idx="264">
                  <c:v>-64.943634033203097</c:v>
                </c:pt>
                <c:pt idx="265">
                  <c:v>-65.343856811523395</c:v>
                </c:pt>
                <c:pt idx="266">
                  <c:v>-65.744071960449205</c:v>
                </c:pt>
                <c:pt idx="267">
                  <c:v>-66.144271850585895</c:v>
                </c:pt>
                <c:pt idx="268">
                  <c:v>-66.544464111328097</c:v>
                </c:pt>
                <c:pt idx="269">
                  <c:v>-66.944648742675795</c:v>
                </c:pt>
                <c:pt idx="270">
                  <c:v>-67.344825744628906</c:v>
                </c:pt>
                <c:pt idx="271">
                  <c:v>-67.7449951171875</c:v>
                </c:pt>
                <c:pt idx="272">
                  <c:v>-68.145149230957003</c:v>
                </c:pt>
                <c:pt idx="273">
                  <c:v>-68.545303344726605</c:v>
                </c:pt>
                <c:pt idx="274">
                  <c:v>-68.945449829101605</c:v>
                </c:pt>
                <c:pt idx="275">
                  <c:v>-69.345588684082003</c:v>
                </c:pt>
                <c:pt idx="276">
                  <c:v>-69.7457275390625</c:v>
                </c:pt>
                <c:pt idx="277">
                  <c:v>-70.145851135253906</c:v>
                </c:pt>
                <c:pt idx="278">
                  <c:v>-70.545974731445298</c:v>
                </c:pt>
                <c:pt idx="279">
                  <c:v>-70.946090698242202</c:v>
                </c:pt>
                <c:pt idx="280">
                  <c:v>-71.346199035644503</c:v>
                </c:pt>
                <c:pt idx="281">
                  <c:v>-71.746307373046903</c:v>
                </c:pt>
                <c:pt idx="282">
                  <c:v>-72.146408081054702</c:v>
                </c:pt>
                <c:pt idx="283">
                  <c:v>-72.546501159667997</c:v>
                </c:pt>
                <c:pt idx="284">
                  <c:v>-72.946594238281307</c:v>
                </c:pt>
                <c:pt idx="285">
                  <c:v>-73.346687316894503</c:v>
                </c:pt>
                <c:pt idx="286">
                  <c:v>-73.746765136718807</c:v>
                </c:pt>
                <c:pt idx="287">
                  <c:v>-74.1468505859375</c:v>
                </c:pt>
                <c:pt idx="288">
                  <c:v>-74.546928405761705</c:v>
                </c:pt>
                <c:pt idx="289">
                  <c:v>-74.946998596191406</c:v>
                </c:pt>
                <c:pt idx="290">
                  <c:v>-75.347068786621094</c:v>
                </c:pt>
                <c:pt idx="291">
                  <c:v>-75.747131347656307</c:v>
                </c:pt>
                <c:pt idx="292">
                  <c:v>-76.147201538085895</c:v>
                </c:pt>
                <c:pt idx="293">
                  <c:v>-76.547256469726605</c:v>
                </c:pt>
                <c:pt idx="294">
                  <c:v>-76.947319030761705</c:v>
                </c:pt>
                <c:pt idx="295">
                  <c:v>-77.347373962402301</c:v>
                </c:pt>
                <c:pt idx="296">
                  <c:v>-77.747428894042997</c:v>
                </c:pt>
                <c:pt idx="297">
                  <c:v>-78.147476196289105</c:v>
                </c:pt>
                <c:pt idx="298">
                  <c:v>-78.547523498535199</c:v>
                </c:pt>
                <c:pt idx="299">
                  <c:v>-78.947570800781307</c:v>
                </c:pt>
                <c:pt idx="300">
                  <c:v>-79.347618103027301</c:v>
                </c:pt>
                <c:pt idx="301">
                  <c:v>-79.747657775878906</c:v>
                </c:pt>
                <c:pt idx="302">
                  <c:v>-80.147697448730497</c:v>
                </c:pt>
                <c:pt idx="303">
                  <c:v>-80.547737121582003</c:v>
                </c:pt>
                <c:pt idx="304">
                  <c:v>-80.947776794433594</c:v>
                </c:pt>
                <c:pt idx="305">
                  <c:v>-81.347808837890597</c:v>
                </c:pt>
                <c:pt idx="306">
                  <c:v>-81.747840881347699</c:v>
                </c:pt>
                <c:pt idx="307">
                  <c:v>-82.147872924804702</c:v>
                </c:pt>
                <c:pt idx="308">
                  <c:v>-82.547904968261705</c:v>
                </c:pt>
                <c:pt idx="309">
                  <c:v>-82.947937011718807</c:v>
                </c:pt>
                <c:pt idx="310">
                  <c:v>-83.347961425781307</c:v>
                </c:pt>
                <c:pt idx="311">
                  <c:v>-83.747985839843807</c:v>
                </c:pt>
                <c:pt idx="312">
                  <c:v>-84.148010253906307</c:v>
                </c:pt>
                <c:pt idx="313">
                  <c:v>-84.548034667968807</c:v>
                </c:pt>
                <c:pt idx="314">
                  <c:v>-84.948059082031307</c:v>
                </c:pt>
                <c:pt idx="315">
                  <c:v>-85.348083496093807</c:v>
                </c:pt>
                <c:pt idx="316">
                  <c:v>-85.748100280761705</c:v>
                </c:pt>
                <c:pt idx="317">
                  <c:v>-86.148124694824205</c:v>
                </c:pt>
                <c:pt idx="318">
                  <c:v>-86.548141479492202</c:v>
                </c:pt>
                <c:pt idx="319">
                  <c:v>-86.948158264160199</c:v>
                </c:pt>
                <c:pt idx="320">
                  <c:v>-87.348182678222699</c:v>
                </c:pt>
                <c:pt idx="321">
                  <c:v>-87.748199462890597</c:v>
                </c:pt>
                <c:pt idx="322">
                  <c:v>-88.148208618164105</c:v>
                </c:pt>
                <c:pt idx="323">
                  <c:v>-88.548225402832003</c:v>
                </c:pt>
                <c:pt idx="324">
                  <c:v>-88.9482421875</c:v>
                </c:pt>
                <c:pt idx="325">
                  <c:v>-89.348258972167997</c:v>
                </c:pt>
                <c:pt idx="326">
                  <c:v>-89.748268127441406</c:v>
                </c:pt>
                <c:pt idx="327">
                  <c:v>-90.148284912109403</c:v>
                </c:pt>
                <c:pt idx="328">
                  <c:v>-90.548294067382798</c:v>
                </c:pt>
                <c:pt idx="329">
                  <c:v>-90.948303222656307</c:v>
                </c:pt>
                <c:pt idx="330">
                  <c:v>-91.348320007324205</c:v>
                </c:pt>
                <c:pt idx="331">
                  <c:v>-91.748329162597699</c:v>
                </c:pt>
                <c:pt idx="332">
                  <c:v>-92.148338317871094</c:v>
                </c:pt>
                <c:pt idx="333">
                  <c:v>-92.548347473144503</c:v>
                </c:pt>
                <c:pt idx="334">
                  <c:v>-92.948356628417997</c:v>
                </c:pt>
                <c:pt idx="335">
                  <c:v>-93.348365783691406</c:v>
                </c:pt>
                <c:pt idx="336">
                  <c:v>-93.748374938964801</c:v>
                </c:pt>
                <c:pt idx="337">
                  <c:v>-94.148384094238295</c:v>
                </c:pt>
                <c:pt idx="338">
                  <c:v>-94.548393249511705</c:v>
                </c:pt>
                <c:pt idx="339">
                  <c:v>-94.948394775390597</c:v>
                </c:pt>
                <c:pt idx="340">
                  <c:v>-95.348403930664105</c:v>
                </c:pt>
                <c:pt idx="341">
                  <c:v>-95.7484130859375</c:v>
                </c:pt>
                <c:pt idx="342">
                  <c:v>-96.148414611816406</c:v>
                </c:pt>
                <c:pt idx="343">
                  <c:v>-96.548423767089801</c:v>
                </c:pt>
                <c:pt idx="344">
                  <c:v>-96.948425292968807</c:v>
                </c:pt>
                <c:pt idx="345">
                  <c:v>-97.348434448242202</c:v>
                </c:pt>
                <c:pt idx="346">
                  <c:v>-97.748435974121094</c:v>
                </c:pt>
                <c:pt idx="347">
                  <c:v>-98.148445129394503</c:v>
                </c:pt>
                <c:pt idx="348">
                  <c:v>-98.548446655273395</c:v>
                </c:pt>
                <c:pt idx="349">
                  <c:v>-98.948455810546903</c:v>
                </c:pt>
                <c:pt idx="350">
                  <c:v>-99.348457336425795</c:v>
                </c:pt>
                <c:pt idx="351">
                  <c:v>-99.748458862304702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-100.94847106933599</c:v>
                </c:pt>
                <c:pt idx="355">
                  <c:v>-101.34848022460901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-102.54848480224599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-104.14849853515599</c:v>
                </c:pt>
                <c:pt idx="363">
                  <c:v>-104.548500061035</c:v>
                </c:pt>
                <c:pt idx="364">
                  <c:v>-104.94850158691401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-106.14850616455099</c:v>
                </c:pt>
                <c:pt idx="368">
                  <c:v>-106.54850769043</c:v>
                </c:pt>
                <c:pt idx="369">
                  <c:v>-106.94850921630901</c:v>
                </c:pt>
                <c:pt idx="370">
                  <c:v>-107.348518371582</c:v>
                </c:pt>
                <c:pt idx="371">
                  <c:v>-107.74851226806599</c:v>
                </c:pt>
                <c:pt idx="372">
                  <c:v>-108.14852142334</c:v>
                </c:pt>
                <c:pt idx="373">
                  <c:v>-108.54852294921901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-109.74851989746099</c:v>
                </c:pt>
                <c:pt idx="377">
                  <c:v>-110.14852142334</c:v>
                </c:pt>
                <c:pt idx="378">
                  <c:v>-110.54852294921901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-112.14852905273401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-113.34853363037099</c:v>
                </c:pt>
                <c:pt idx="386">
                  <c:v>-113.74853515625</c:v>
                </c:pt>
                <c:pt idx="387">
                  <c:v>-114.14853668212901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-115.34853363037099</c:v>
                </c:pt>
                <c:pt idx="391">
                  <c:v>-115.74853515625</c:v>
                </c:pt>
                <c:pt idx="392">
                  <c:v>-116.14853668212901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-117.34854125976599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-119.34854125976599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-120.94854736328099</c:v>
                </c:pt>
                <c:pt idx="405">
                  <c:v>-121.34854125976599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-122.94854736328099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-124.94854736328099</c:v>
                </c:pt>
                <c:pt idx="415">
                  <c:v>-125.34854888916</c:v>
                </c:pt>
                <c:pt idx="416">
                  <c:v>-125.74855041503901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-126.94854736328099</c:v>
                </c:pt>
                <c:pt idx="420">
                  <c:v>-127.34854888916</c:v>
                </c:pt>
                <c:pt idx="421">
                  <c:v>-127.74855041503901</c:v>
                </c:pt>
                <c:pt idx="422">
                  <c:v>-128.14854431152301</c:v>
                </c:pt>
                <c:pt idx="423">
                  <c:v>-128.54855346679699</c:v>
                </c:pt>
                <c:pt idx="424">
                  <c:v>-128.94854736328099</c:v>
                </c:pt>
                <c:pt idx="425">
                  <c:v>-129.34854125976599</c:v>
                </c:pt>
                <c:pt idx="426">
                  <c:v>-129.74855041503901</c:v>
                </c:pt>
                <c:pt idx="427">
                  <c:v>-130.14854431152301</c:v>
                </c:pt>
                <c:pt idx="428">
                  <c:v>-130.54855346679699</c:v>
                </c:pt>
                <c:pt idx="429">
                  <c:v>-130.94854736328099</c:v>
                </c:pt>
                <c:pt idx="430">
                  <c:v>-131.348556518555</c:v>
                </c:pt>
                <c:pt idx="431">
                  <c:v>-131.74855041503901</c:v>
                </c:pt>
                <c:pt idx="432">
                  <c:v>-132.14854431152301</c:v>
                </c:pt>
                <c:pt idx="433">
                  <c:v>-132.54855346679699</c:v>
                </c:pt>
                <c:pt idx="434">
                  <c:v>-132.94854736328099</c:v>
                </c:pt>
                <c:pt idx="435">
                  <c:v>-133.348556518555</c:v>
                </c:pt>
                <c:pt idx="436">
                  <c:v>-133.74855041503901</c:v>
                </c:pt>
                <c:pt idx="437">
                  <c:v>-134.14854431152301</c:v>
                </c:pt>
                <c:pt idx="438">
                  <c:v>-134.54855346679699</c:v>
                </c:pt>
                <c:pt idx="439">
                  <c:v>-134.94854736328099</c:v>
                </c:pt>
                <c:pt idx="440">
                  <c:v>-135.348556518555</c:v>
                </c:pt>
                <c:pt idx="441">
                  <c:v>-135.74855041503901</c:v>
                </c:pt>
                <c:pt idx="442">
                  <c:v>-136.14854431152301</c:v>
                </c:pt>
                <c:pt idx="443">
                  <c:v>-136.54855346679699</c:v>
                </c:pt>
                <c:pt idx="444">
                  <c:v>-136.94854736328099</c:v>
                </c:pt>
                <c:pt idx="445">
                  <c:v>-137.348556518555</c:v>
                </c:pt>
                <c:pt idx="446">
                  <c:v>-137.74855041503901</c:v>
                </c:pt>
                <c:pt idx="447">
                  <c:v>-138.14854431152301</c:v>
                </c:pt>
                <c:pt idx="448">
                  <c:v>-138.54855346679699</c:v>
                </c:pt>
                <c:pt idx="449">
                  <c:v>-138.94854736328099</c:v>
                </c:pt>
                <c:pt idx="450">
                  <c:v>-139.348556518555</c:v>
                </c:pt>
                <c:pt idx="451">
                  <c:v>-139.74855041503901</c:v>
                </c:pt>
                <c:pt idx="452">
                  <c:v>-140.14854431152301</c:v>
                </c:pt>
                <c:pt idx="453">
                  <c:v>-140.54855346679699</c:v>
                </c:pt>
                <c:pt idx="454">
                  <c:v>-140.94854736328099</c:v>
                </c:pt>
                <c:pt idx="455">
                  <c:v>-141.348556518555</c:v>
                </c:pt>
                <c:pt idx="456">
                  <c:v>-141.74855041503901</c:v>
                </c:pt>
                <c:pt idx="457">
                  <c:v>-142.14854431152301</c:v>
                </c:pt>
                <c:pt idx="458">
                  <c:v>-142.54855346679699</c:v>
                </c:pt>
                <c:pt idx="459">
                  <c:v>-142.94854736328099</c:v>
                </c:pt>
                <c:pt idx="460">
                  <c:v>-143.348556518555</c:v>
                </c:pt>
                <c:pt idx="461">
                  <c:v>-143.74855041503901</c:v>
                </c:pt>
                <c:pt idx="462">
                  <c:v>-144.14854431152301</c:v>
                </c:pt>
                <c:pt idx="463">
                  <c:v>-144.54855346679699</c:v>
                </c:pt>
                <c:pt idx="464">
                  <c:v>-144.94854736328099</c:v>
                </c:pt>
                <c:pt idx="465">
                  <c:v>-145.348556518555</c:v>
                </c:pt>
                <c:pt idx="466">
                  <c:v>-145.74855041503901</c:v>
                </c:pt>
                <c:pt idx="467">
                  <c:v>-146.14854431152301</c:v>
                </c:pt>
                <c:pt idx="468">
                  <c:v>-146.54855346679699</c:v>
                </c:pt>
                <c:pt idx="469">
                  <c:v>-146.94854736328099</c:v>
                </c:pt>
                <c:pt idx="470">
                  <c:v>-147.348556518555</c:v>
                </c:pt>
                <c:pt idx="471">
                  <c:v>-147.74855041503901</c:v>
                </c:pt>
                <c:pt idx="472">
                  <c:v>-148.14854431152301</c:v>
                </c:pt>
                <c:pt idx="473">
                  <c:v>-148.54855346679699</c:v>
                </c:pt>
                <c:pt idx="474">
                  <c:v>-148.94854736328099</c:v>
                </c:pt>
                <c:pt idx="475">
                  <c:v>-149.348556518555</c:v>
                </c:pt>
                <c:pt idx="476">
                  <c:v>-149.74855041503901</c:v>
                </c:pt>
                <c:pt idx="477">
                  <c:v>-150.14854431152301</c:v>
                </c:pt>
                <c:pt idx="478">
                  <c:v>-150.54855346679699</c:v>
                </c:pt>
                <c:pt idx="479">
                  <c:v>-150.94854736328099</c:v>
                </c:pt>
                <c:pt idx="480">
                  <c:v>-151.348556518555</c:v>
                </c:pt>
                <c:pt idx="481">
                  <c:v>-151.74855041503901</c:v>
                </c:pt>
                <c:pt idx="482">
                  <c:v>-152.14854431152301</c:v>
                </c:pt>
                <c:pt idx="483">
                  <c:v>-152.54855346679699</c:v>
                </c:pt>
                <c:pt idx="484">
                  <c:v>-152.94854736328099</c:v>
                </c:pt>
                <c:pt idx="485">
                  <c:v>-153.348556518555</c:v>
                </c:pt>
                <c:pt idx="486">
                  <c:v>-153.74855041503901</c:v>
                </c:pt>
                <c:pt idx="487">
                  <c:v>-154.14854431152301</c:v>
                </c:pt>
                <c:pt idx="488">
                  <c:v>-154.54855346679699</c:v>
                </c:pt>
                <c:pt idx="489">
                  <c:v>-154.94854736328099</c:v>
                </c:pt>
                <c:pt idx="490">
                  <c:v>-155.348556518555</c:v>
                </c:pt>
                <c:pt idx="491">
                  <c:v>-155.74855041503901</c:v>
                </c:pt>
                <c:pt idx="492">
                  <c:v>-156.14855957031301</c:v>
                </c:pt>
                <c:pt idx="493">
                  <c:v>-156.54855346679699</c:v>
                </c:pt>
                <c:pt idx="494">
                  <c:v>-156.94854736328099</c:v>
                </c:pt>
                <c:pt idx="495">
                  <c:v>-157.348556518555</c:v>
                </c:pt>
                <c:pt idx="496">
                  <c:v>-157.74855041503901</c:v>
                </c:pt>
                <c:pt idx="497">
                  <c:v>-158.14854431152301</c:v>
                </c:pt>
                <c:pt idx="498">
                  <c:v>-158.54855346679699</c:v>
                </c:pt>
                <c:pt idx="499">
                  <c:v>-158.94854736328099</c:v>
                </c:pt>
                <c:pt idx="500">
                  <c:v>-159.348556518555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09-4455-8418-2A9FC2FA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623312"/>
        <c:axId val="525623640"/>
      </c:scatterChart>
      <c:valAx>
        <c:axId val="52562331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640"/>
        <c:crosses val="autoZero"/>
        <c:crossBetween val="midCat"/>
      </c:valAx>
      <c:valAx>
        <c:axId val="52562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Dämpfung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dB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8232179528416"/>
          <c:y val="0.12043114149175828"/>
          <c:w val="0.7308477724374558"/>
          <c:h val="0.722767146575895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'PHASE(v_out)'!$B$1</c:f>
              <c:strCache>
                <c:ptCount val="1"/>
                <c:pt idx="0">
                  <c:v>PHASE(v_out)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'PHASE(v_out)'!$A$2:$A$502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'PHASE(v_out)'!$B$2:$B$502</c:f>
              <c:numCache>
                <c:formatCode>#,##0.00\ "°"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65-4193-8D05-8DEFE6202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610504"/>
        <c:axId val="557609848"/>
      </c:scatterChart>
      <c:valAx>
        <c:axId val="5576105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09848"/>
        <c:crosses val="autoZero"/>
        <c:crossBetween val="midCat"/>
      </c:valAx>
      <c:valAx>
        <c:axId val="55760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Phase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°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10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BAF8-5FE4-4E64-8992-DB975BC78031}" type="datetimeFigureOut">
              <a:rPr lang="de-AT" smtClean="0"/>
              <a:t>05.03.2019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7702-9C3C-4A75-8CBD-C300691DC5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710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593E-EDEF-46B8-8833-C0D52A73DD04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1DA8-F332-4722-9142-2BC01C20E9E8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4C0C-0476-4007-8AC7-30A365E2375C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681C-71B6-4BB0-B273-B404D38104F5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43BC-B430-4139-94CD-7D9162D8D495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A6A8-979B-4673-BF11-E1740A4CF0B1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7766-3357-49BE-97ED-B7D827AABBAB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9AB2-DFCC-47E0-A781-D557CED58437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01D-A0F7-4274-8459-BA05621425F4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2BF8-B4F3-47E4-9420-B3CB11A05731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0EFA-E706-4799-8966-B7427A05D312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995B-F66C-40F1-8A9C-B5751E91C4F2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2C3-807F-4686-A083-68ADD92A59DE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F6-58E9-42EF-BCE1-EAC5B2FB5A7E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9CCA-3CB2-4673-AC23-A6818D07AAE0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3120-FCFA-4CBC-9D1B-38C298200EC7}" type="datetime1">
              <a:rPr lang="en-US" smtClean="0"/>
              <a:t>3/5/2019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6559-9DC5-4677-9809-946D4FEB7FA2}" type="datetime1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6682-1BEE-4346-9772-4D6BEB10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Röhrenverstärker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BCEB52-DBE8-48A5-B2B4-264F45508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Präsentation von Christian </a:t>
            </a:r>
            <a:r>
              <a:rPr lang="de-AT" dirty="0" err="1"/>
              <a:t>Schrefl</a:t>
            </a:r>
            <a:r>
              <a:rPr lang="de-AT" dirty="0"/>
              <a:t> und Patrik Staudenmayer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18BD13-A172-46D0-A1EF-10298AE8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7AD6-FF76-4604-8AF2-38A719F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A984F28-480E-4751-AFAC-2FD4C236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22716"/>
            <a:ext cx="9003561" cy="1802682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EF55FC-BDDC-4366-82A5-C0A00844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E983-E0F1-4E06-BD76-0C0A66E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641623" cy="5646722"/>
          </a:xfrm>
        </p:spPr>
        <p:txBody>
          <a:bodyPr/>
          <a:lstStyle/>
          <a:p>
            <a:r>
              <a:rPr lang="de-AT" dirty="0"/>
              <a:t>Netzteil : Tiefpass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95D61B3-FB68-465B-AFFE-D85570E8E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86806"/>
              </p:ext>
            </p:extLst>
          </p:nvPr>
        </p:nvGraphicFramePr>
        <p:xfrm>
          <a:off x="3283261" y="501010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2E9D71-1CE6-46B7-AEA7-94B59C046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964891"/>
              </p:ext>
            </p:extLst>
          </p:nvPr>
        </p:nvGraphicFramePr>
        <p:xfrm>
          <a:off x="3283260" y="3629171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A0197C-AEFA-40BD-AA82-ECA01673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0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A8406-F5B0-4AF5-B0DB-F269FE32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AT" dirty="0"/>
              <a:t>Netzteil : Spannungsanpassung</a:t>
            </a:r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176DAFDA-52BA-4DF8-B947-D2ACF653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5807"/>
            <a:ext cx="2450034" cy="3882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</p:spPr>
            <p:txBody>
              <a:bodyPr>
                <a:normAutofit/>
              </a:bodyPr>
              <a:lstStyle/>
              <a:p>
                <a:r>
                  <a:rPr lang="de-AT" sz="1500" dirty="0"/>
                  <a:t>Trafo transformiert Eingangsspannung auf eine zu hohe Ausgangsspannung -&gt; Spannungsteiler</a:t>
                </a:r>
              </a:p>
              <a:p>
                <a:endParaRPr lang="de-AT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70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280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de-AT" i="1">
                          <a:latin typeface="Cambria Math" panose="02040503050406030204" pitchFamily="18" charset="0"/>
                        </a:rPr>
                        <m:t>=625Ω</m:t>
                      </m:r>
                    </m:oMath>
                  </m:oMathPara>
                </a14:m>
                <a:endParaRPr lang="en-GB" dirty="0"/>
              </a:p>
              <a:p>
                <a:r>
                  <a:rPr lang="de-AT" sz="1500" dirty="0"/>
                  <a:t>Realisierung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de-AT" sz="1500" dirty="0"/>
                  <a:t>:</a:t>
                </a:r>
              </a:p>
              <a:p>
                <a:pPr marL="0" indent="0">
                  <a:buNone/>
                </a:pPr>
                <a:endParaRPr lang="de-AT" sz="1500" dirty="0"/>
              </a:p>
            </p:txBody>
          </p:sp>
        </mc:Choice>
        <mc:Fallback xmlns="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  <a:blipFill>
                <a:blip r:embed="rId3"/>
                <a:stretch>
                  <a:fillRect t="-31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075B33C-4A2B-4AEE-8577-AC745C89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814" y="4223676"/>
            <a:ext cx="4076700" cy="2047875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55CB57-9A8D-4B4E-8995-BF5B99A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80AE-A398-40E7-AD40-E5617DF2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Schaltplan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34CF64-24E8-4BAA-8C6F-7A9DDBB6FD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4843"/>
            <a:ext cx="9028972" cy="2288314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89DA0-E1B1-400B-9546-27650E06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6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6AC6-9EE0-48D6-A286-6DEA828D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 : Röhren kurz erklärt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1D3D-87FD-452E-9417-E5DDE5F0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AT" dirty="0"/>
              <a:t>Was sind Elektronenröhren: </a:t>
            </a:r>
          </a:p>
          <a:p>
            <a:endParaRPr lang="de-AT" dirty="0"/>
          </a:p>
        </p:txBody>
      </p:sp>
      <p:pic>
        <p:nvPicPr>
          <p:cNvPr id="1030" name="Picture 6" descr="https://upload.wikimedia.org/wikipedia/commons/thumb/f/f2/Triode.PNG/170px-Triode.PNG">
            <a:extLst>
              <a:ext uri="{FF2B5EF4-FFF2-40B4-BE49-F238E27FC236}">
                <a16:creationId xmlns:a16="http://schemas.microsoft.com/office/drawing/2014/main" id="{0B17803F-2FC3-47F0-AC3C-6E06A601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2" y="2818138"/>
            <a:ext cx="3101846" cy="317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b/ba/Triode-english-text.svg/220px-Triode-english-text.svg.png">
            <a:extLst>
              <a:ext uri="{FF2B5EF4-FFF2-40B4-BE49-F238E27FC236}">
                <a16:creationId xmlns:a16="http://schemas.microsoft.com/office/drawing/2014/main" id="{19E6873E-FB8F-457B-A165-9346AF04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8" y="1930400"/>
            <a:ext cx="3014058" cy="40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6F11B-4816-4E09-B099-D4F68EC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EB307-3D52-4FE2-8B5F-B2EEF011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20" y="2043484"/>
            <a:ext cx="5215680" cy="388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311ED-04A0-48AE-814C-19F6DD95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Endstufe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B05A-D1F0-4B8F-87E7-20142DEC504A}"/>
              </a:ext>
            </a:extLst>
          </p:cNvPr>
          <p:cNvSpPr txBox="1"/>
          <p:nvPr/>
        </p:nvSpPr>
        <p:spPr>
          <a:xfrm>
            <a:off x="3181666" y="473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C9624-E678-417B-A2FB-A7CBE662331D}"/>
              </a:ext>
            </a:extLst>
          </p:cNvPr>
          <p:cNvSpPr txBox="1"/>
          <p:nvPr/>
        </p:nvSpPr>
        <p:spPr>
          <a:xfrm>
            <a:off x="3676261" y="2575249"/>
            <a:ext cx="181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8 Ohm Ausgang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CF140-89CE-4ECD-80BC-5FFDBBE4D4D8}"/>
              </a:ext>
            </a:extLst>
          </p:cNvPr>
          <p:cNvSpPr txBox="1"/>
          <p:nvPr/>
        </p:nvSpPr>
        <p:spPr>
          <a:xfrm>
            <a:off x="1790305" y="257524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5,2k Ohm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08F15-7209-401F-8E5D-B71AE8AD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34" y="3878953"/>
            <a:ext cx="4513104" cy="2429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3CFEA-634C-4D2F-BE81-73BD01A6362D}"/>
              </a:ext>
            </a:extLst>
          </p:cNvPr>
          <p:cNvSpPr txBox="1"/>
          <p:nvPr/>
        </p:nvSpPr>
        <p:spPr>
          <a:xfrm>
            <a:off x="6096000" y="3429000"/>
            <a:ext cx="16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EL 84 Pin-out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F6A982-8004-484F-8AEE-219B1EE5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8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D6F-7006-40B7-B469-80CF1821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Gesamtschaltung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72837-CBF5-4F0D-A454-22E8D7C3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531E-3DF9-4041-993C-760DE579E7FE}"/>
              </a:ext>
            </a:extLst>
          </p:cNvPr>
          <p:cNvSpPr txBox="1"/>
          <p:nvPr/>
        </p:nvSpPr>
        <p:spPr>
          <a:xfrm>
            <a:off x="3579223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FD05A-04F2-45AB-8A44-560D165FC220}"/>
              </a:ext>
            </a:extLst>
          </p:cNvPr>
          <p:cNvSpPr txBox="1"/>
          <p:nvPr/>
        </p:nvSpPr>
        <p:spPr>
          <a:xfrm>
            <a:off x="6021977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75A6B-15A1-4F1F-A822-65B754C14EE4}"/>
              </a:ext>
            </a:extLst>
          </p:cNvPr>
          <p:cNvSpPr txBox="1"/>
          <p:nvPr/>
        </p:nvSpPr>
        <p:spPr>
          <a:xfrm>
            <a:off x="1306286" y="271707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280V DC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E557-C4A0-4B33-8093-D17F319AE590}"/>
              </a:ext>
            </a:extLst>
          </p:cNvPr>
          <p:cNvSpPr txBox="1"/>
          <p:nvPr/>
        </p:nvSpPr>
        <p:spPr>
          <a:xfrm>
            <a:off x="7053943" y="271707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3077D-8A59-40A0-82A8-7661CEF86303}"/>
              </a:ext>
            </a:extLst>
          </p:cNvPr>
          <p:cNvSpPr txBox="1"/>
          <p:nvPr/>
        </p:nvSpPr>
        <p:spPr>
          <a:xfrm>
            <a:off x="900565" y="37715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Signal 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D3B308-79CA-45B8-B432-1C7251F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336-61E2-4F6E-B95A-182976A6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Testaufbau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B7FAC-0DEB-46A8-A3BC-8FCE6A42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9" t="6709" r="5811" b="19487"/>
          <a:stretch/>
        </p:blipFill>
        <p:spPr>
          <a:xfrm>
            <a:off x="4757954" y="2139028"/>
            <a:ext cx="5735226" cy="362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AFA1E4-4A81-42EC-874F-80E6DAABE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81" t="17015" r="8571" b="4381"/>
          <a:stretch/>
        </p:blipFill>
        <p:spPr>
          <a:xfrm>
            <a:off x="307045" y="2139028"/>
            <a:ext cx="4241075" cy="362100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9A766A-71DF-4B36-8866-29FF645E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8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88384-8032-4BF4-BDDF-430E2409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75BB-6321-4745-B6B4-714A6F4A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Projektbeschreibung</a:t>
            </a:r>
          </a:p>
          <a:p>
            <a:r>
              <a:rPr lang="de-AT" dirty="0"/>
              <a:t>Netzteil</a:t>
            </a:r>
          </a:p>
          <a:p>
            <a:pPr lvl="1"/>
            <a:r>
              <a:rPr lang="de-AT" dirty="0"/>
              <a:t>Blockschaltbild</a:t>
            </a:r>
          </a:p>
          <a:p>
            <a:pPr lvl="1"/>
            <a:r>
              <a:rPr lang="de-AT" dirty="0"/>
              <a:t>Transformator Grenzdaten</a:t>
            </a:r>
          </a:p>
          <a:p>
            <a:pPr lvl="1"/>
            <a:r>
              <a:rPr lang="de-AT" dirty="0"/>
              <a:t>Tiefpass</a:t>
            </a:r>
          </a:p>
          <a:p>
            <a:pPr lvl="1"/>
            <a:r>
              <a:rPr lang="de-AT" dirty="0"/>
              <a:t>Spannungsanpassung</a:t>
            </a:r>
          </a:p>
          <a:p>
            <a:pPr lvl="1"/>
            <a:r>
              <a:rPr lang="de-AT" dirty="0"/>
              <a:t>Schaltplan des Netzteils</a:t>
            </a:r>
          </a:p>
          <a:p>
            <a:r>
              <a:rPr lang="de-AT" dirty="0"/>
              <a:t>Verstärker</a:t>
            </a:r>
          </a:p>
          <a:p>
            <a:pPr lvl="1"/>
            <a:r>
              <a:rPr lang="de-AT" dirty="0"/>
              <a:t>Röhren kurz erklärt</a:t>
            </a:r>
          </a:p>
          <a:p>
            <a:pPr lvl="1"/>
            <a:r>
              <a:rPr lang="de-AT" dirty="0"/>
              <a:t>Endstufe</a:t>
            </a:r>
          </a:p>
          <a:p>
            <a:pPr lvl="1"/>
            <a:r>
              <a:rPr lang="de-AT" dirty="0"/>
              <a:t>Gesamtschaltung</a:t>
            </a:r>
          </a:p>
          <a:p>
            <a:pPr lvl="1"/>
            <a:r>
              <a:rPr lang="de-AT" dirty="0"/>
              <a:t>Testaufbau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26531F-4C75-4671-B6AC-2780E634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56" y="1632416"/>
            <a:ext cx="5049858" cy="359316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DCB19-09FF-457E-9172-6C36053E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1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233B7-DFC3-4E73-B2EA-4E73AA37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Individuelle Themenstellungen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A37FF7-0C29-4B18-8B1F-D7DC6288E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77924"/>
              </p:ext>
            </p:extLst>
          </p:nvPr>
        </p:nvGraphicFramePr>
        <p:xfrm>
          <a:off x="677863" y="2160588"/>
          <a:ext cx="8596312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9198358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20269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Christian </a:t>
                      </a:r>
                      <a:r>
                        <a:rPr lang="de-AT" b="0" i="1" dirty="0" err="1"/>
                        <a:t>Schrefl</a:t>
                      </a:r>
                      <a:endParaRPr lang="de-AT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2171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7FF41C-797D-4DC1-A5BE-92BD90A4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5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533B2-9B9C-41F3-ABA2-A6C7E7E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Geplantes Ergebnis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48B646B-FF3F-40FA-A226-9E940B9A3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01302"/>
              </p:ext>
            </p:extLst>
          </p:nvPr>
        </p:nvGraphicFramePr>
        <p:xfrm>
          <a:off x="677863" y="2160588"/>
          <a:ext cx="859631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7533991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2289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Netzteil soll stabil die Versorgungsspannungen liefern.</a:t>
                      </a:r>
                      <a:endParaRPr lang="de-A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3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Christian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Schrefl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Verstärkenden Elemente sollen stabil ein Eingangssignal mit 6W ausgeben.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43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7B6145-5289-42C8-8C43-2DDEFCD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9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61605-6107-45FF-BD22-36EF73A3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ACCFA-AF3A-4A50-A4D9-CB476E7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27.11.2018 Entwicklung des Schaltungskonzepts abgeschlossen, benötigte Bauteile bestellt</a:t>
            </a:r>
            <a:endParaRPr lang="en-GB" dirty="0"/>
          </a:p>
          <a:p>
            <a:r>
              <a:rPr lang="de-AT" dirty="0"/>
              <a:t>15.01.2019 Prototyp der Verstärkerschaltung (1 Kanal) fertiggestellt</a:t>
            </a:r>
            <a:endParaRPr lang="en-GB" dirty="0"/>
          </a:p>
          <a:p>
            <a:r>
              <a:rPr lang="de-AT" dirty="0"/>
              <a:t>26.02.2019 Leiterplattenentwicklung abgeschlossen</a:t>
            </a:r>
            <a:endParaRPr lang="en-GB" dirty="0"/>
          </a:p>
          <a:p>
            <a:r>
              <a:rPr lang="de-AT" dirty="0"/>
              <a:t>30.04.2019 Finale Version des Netzteils und eines Kanales</a:t>
            </a:r>
            <a:endParaRPr lang="en-GB" dirty="0"/>
          </a:p>
          <a:p>
            <a:r>
              <a:rPr lang="de-AT" dirty="0"/>
              <a:t>28.05.2019 Gesamttests abgeschlossen </a:t>
            </a:r>
            <a:endParaRPr lang="en-GB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53DA5-F0C8-4567-BC86-FD263373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615DF-235A-47A2-B21B-FB53326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Blockschaltbild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91BCA-2E5D-495D-B82E-8A1BC44E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6889"/>
            <a:ext cx="8596668" cy="20944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32278-1B8D-42E5-B1B8-BD80E26CC9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538720"/>
            <a:ext cx="8596668" cy="2408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61B2F1A-B5A0-421C-831C-325570AE3A01}"/>
              </a:ext>
            </a:extLst>
          </p:cNvPr>
          <p:cNvSpPr txBox="1"/>
          <p:nvPr/>
        </p:nvSpPr>
        <p:spPr>
          <a:xfrm>
            <a:off x="5939405" y="185241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A69236-348F-45C7-8B7C-5395A4B44B23}"/>
              </a:ext>
            </a:extLst>
          </p:cNvPr>
          <p:cNvSpPr txBox="1"/>
          <p:nvPr/>
        </p:nvSpPr>
        <p:spPr>
          <a:xfrm>
            <a:off x="8317657" y="185474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F0EC0CC-0C19-4E35-A2A8-0CF0CF2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7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6F50-4547-4795-A9F5-D6970A8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6,3 </m:t>
                                </m:r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∗250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+1,6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∗6,3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AT" sz="15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𝟏𝟓𝟕𝐀</m:t>
                                </m:r>
                              </m:oMath>
                            </m:oMathPara>
                          </a14:m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230 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2∗(50 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𝟏𝟎𝟒𝐦𝐀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250 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AT" sz="1500" baseline="30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0,76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+0,3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de-AT" sz="15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𝟔𝐀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6,3 </m:t>
                              </m:r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106383" r="-89016" b="-8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06383" r="-1039" b="-8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225581" r="-1039" b="-8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80460" r="-89016" b="-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80460" r="-1039" b="-98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84706" r="-1039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F7F99BBD-2473-4CC8-8C94-E4CDFFDC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8" y="24933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CAB42F-7C21-461A-B8DF-5BA8078E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820483"/>
            <a:ext cx="76039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</a:t>
            </a: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wird der doppelte Strom benötigt, da zwei Röhren für einen Stereoverstärker benötigt werden.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[2]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Endstufenröhre EL84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[3]</a:t>
            </a:r>
            <a:r>
              <a:rPr kumimoji="0" lang="de-A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Vorverstärkerröhre 12AX7</a:t>
            </a:r>
            <a:endParaRPr kumimoji="0" lang="de-A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9A866A-0978-4D69-87A9-4EF9DB6E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9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0482-0107-43A7-B646-F52A8002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058D7-C779-48C9-AF35-C705538E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Verwendeter Trafo: TRA400 von die-wuesten.de</a:t>
            </a:r>
          </a:p>
          <a:p>
            <a:r>
              <a:rPr lang="de-AT" dirty="0"/>
              <a:t>200VA Trafo</a:t>
            </a:r>
          </a:p>
          <a:p>
            <a:pPr marL="0" indent="0">
              <a:buNone/>
            </a:pP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361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𝟏𝟎𝟎𝐕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270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5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3,5A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78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6" t="-115556" r="-88553" b="-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115556" r="-490" b="-4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210870" r="-490" b="-3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317778" r="-490" b="-23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09F076-CB89-42E6-B8B0-C17A8B80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4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12346-C853-4195-A406-5C73352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Grenzfrequenz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AT" dirty="0"/>
                  <a:t>, da:</a:t>
                </a:r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http://deacademic.com/pictures/dewiki/69/Einweg_Zweiweg_Gleichrichtung.png">
            <a:extLst>
              <a:ext uri="{FF2B5EF4-FFF2-40B4-BE49-F238E27FC236}">
                <a16:creationId xmlns:a16="http://schemas.microsoft.com/office/drawing/2014/main" id="{EB44E1D7-94CC-4303-87DD-B2B88F4B432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2"/>
          <a:stretch/>
        </p:blipFill>
        <p:spPr bwMode="auto">
          <a:xfrm>
            <a:off x="220553" y="2758513"/>
            <a:ext cx="3970949" cy="199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http://deacademic.com/pictures/dewiki/69/Einweg_Zweiweg_Gleichrichtung.png">
            <a:extLst>
              <a:ext uri="{FF2B5EF4-FFF2-40B4-BE49-F238E27FC236}">
                <a16:creationId xmlns:a16="http://schemas.microsoft.com/office/drawing/2014/main" id="{2DCD747C-6425-48E7-9FB9-95B35D74DD7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8"/>
          <a:stretch/>
        </p:blipFill>
        <p:spPr bwMode="auto">
          <a:xfrm>
            <a:off x="5494526" y="3030708"/>
            <a:ext cx="4491446" cy="1212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8187B1-6677-4A75-9FFA-0F602E11AF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9" t="10109" r="39175" b="39522"/>
          <a:stretch/>
        </p:blipFill>
        <p:spPr bwMode="auto">
          <a:xfrm>
            <a:off x="4042466" y="3429000"/>
            <a:ext cx="1558213" cy="1212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BCE20D-37D0-46D5-B3A8-C9982DAE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4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Breitbild</PresentationFormat>
  <Paragraphs>115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Facette</vt:lpstr>
      <vt:lpstr>Röhrenverstärker</vt:lpstr>
      <vt:lpstr>Inhaltsverzeichnis</vt:lpstr>
      <vt:lpstr>Projektbeschreibung :  Individuelle Themenstellungen</vt:lpstr>
      <vt:lpstr>Projektbeschreibung :  Geplantes Ergebnis</vt:lpstr>
      <vt:lpstr>Projektbeschreibung : Meilensteine</vt:lpstr>
      <vt:lpstr>Netzteil : Blockschaltbild</vt:lpstr>
      <vt:lpstr>Netzteil : Transformator Grenzdaten</vt:lpstr>
      <vt:lpstr>Netzteil : Transformator Grenzdaten</vt:lpstr>
      <vt:lpstr>Netzteil : Tiefpass</vt:lpstr>
      <vt:lpstr>Netzteil : Tiefpass</vt:lpstr>
      <vt:lpstr>Netzteil : Tiefpass</vt:lpstr>
      <vt:lpstr>Netzteil : Spannungsanpassung</vt:lpstr>
      <vt:lpstr>Netzteil : Schaltplan</vt:lpstr>
      <vt:lpstr>Verstärker : Röhren kurz erklärt</vt:lpstr>
      <vt:lpstr>Verstärker: Endstufe</vt:lpstr>
      <vt:lpstr>Verstärker: Gesamtschaltung</vt:lpstr>
      <vt:lpstr>Verstärker: Testaufbau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creator>Patrik Staudenmayer</dc:creator>
  <cp:lastModifiedBy>Patrik Staudenmayer</cp:lastModifiedBy>
  <cp:revision>18</cp:revision>
  <dcterms:created xsi:type="dcterms:W3CDTF">2019-01-06T14:20:26Z</dcterms:created>
  <dcterms:modified xsi:type="dcterms:W3CDTF">2019-03-05T06:50:51Z</dcterms:modified>
</cp:coreProperties>
</file>