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98680026107847"/>
          <c:y val="0.13261069263273931"/>
          <c:w val="0.77225711369412153"/>
          <c:h val="0.7674259071465047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429658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34CF64-24E8-4BAA-8C6F-7A9DDBB6FD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4843"/>
            <a:ext cx="9028972" cy="22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Facette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5</cp:revision>
  <dcterms:created xsi:type="dcterms:W3CDTF">2019-01-06T14:20:26Z</dcterms:created>
  <dcterms:modified xsi:type="dcterms:W3CDTF">2019-01-21T17:06:36Z</dcterms:modified>
</cp:coreProperties>
</file>