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31.wmf" ContentType="image/x-wmf"/>
  <Override PartName="/ppt/media/image21.wmf" ContentType="image/x-wmf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Trebuchet MS"/>
              </a:defRPr>
            </a:pPr>
            <a:r>
              <a:rPr b="0" sz="1400" spc="-1" strike="noStrike">
                <a:solidFill>
                  <a:srgbClr val="595959"/>
                </a:solidFill>
                <a:latin typeface="Trebuchet MS"/>
              </a:rPr>
              <a:t>Dämpfung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dB(v_out)</c:v>
                </c:pt>
              </c:strCache>
            </c:strRef>
          </c:tx>
          <c:spPr>
            <a:solidFill>
              <a:srgbClr val="f07f09"/>
            </a:solidFill>
            <a:ln w="19080">
              <a:solidFill>
                <a:srgbClr val="f07f09"/>
              </a:solidFill>
              <a:round/>
            </a:ln>
          </c:spPr>
          <c:marker>
            <c:symbol val="none"/>
          </c:marker>
          <c:dLbls>
            <c:numFmt formatCode="#,##0.00&quot; dB&quot;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</c:v>
                </c:pt>
                <c:pt idx="3">
                  <c:v>1.07151925563812</c:v>
                </c:pt>
                <c:pt idx="4">
                  <c:v>1.09647822380066</c:v>
                </c:pt>
                <c:pt idx="5">
                  <c:v>1.12201845645905</c:v>
                </c:pt>
                <c:pt idx="6">
                  <c:v>1.14815366268158</c:v>
                </c:pt>
                <c:pt idx="7">
                  <c:v>1.17489755153656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</c:v>
                </c:pt>
                <c:pt idx="11">
                  <c:v>1.28824949264526</c:v>
                </c:pt>
                <c:pt idx="12">
                  <c:v>1.3182567358017</c:v>
                </c:pt>
                <c:pt idx="13">
                  <c:v>1.34896290302277</c:v>
                </c:pt>
                <c:pt idx="14">
                  <c:v>1.38038420677185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1.65958690643311</c:v>
                </c:pt>
                <c:pt idx="23">
                  <c:v>1.69824361801147</c:v>
                </c:pt>
                <c:pt idx="24">
                  <c:v>1.73780083656311</c:v>
                </c:pt>
                <c:pt idx="25">
                  <c:v>1.77827942371368</c:v>
                </c:pt>
                <c:pt idx="26">
                  <c:v>1.81970083713531</c:v>
                </c:pt>
                <c:pt idx="27">
                  <c:v>1.86208713054657</c:v>
                </c:pt>
                <c:pt idx="28">
                  <c:v>1.90546071529388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</c:v>
                </c:pt>
                <c:pt idx="33">
                  <c:v>2.13796210289001</c:v>
                </c:pt>
                <c:pt idx="34">
                  <c:v>2.18776154518127</c:v>
                </c:pt>
                <c:pt idx="35">
                  <c:v>2.23872113227844</c:v>
                </c:pt>
                <c:pt idx="36">
                  <c:v>2.29086756706238</c:v>
                </c:pt>
                <c:pt idx="37">
                  <c:v>2.34422874450684</c:v>
                </c:pt>
                <c:pt idx="38">
                  <c:v>2.39883303642273</c:v>
                </c:pt>
                <c:pt idx="39">
                  <c:v>2.45470881462097</c:v>
                </c:pt>
                <c:pt idx="40">
                  <c:v>2.51188635826111</c:v>
                </c:pt>
                <c:pt idx="41">
                  <c:v>2.57039570808411</c:v>
                </c:pt>
                <c:pt idx="42">
                  <c:v>2.63026809692383</c:v>
                </c:pt>
                <c:pt idx="43">
                  <c:v>2.69153475761414</c:v>
                </c:pt>
                <c:pt idx="44">
                  <c:v>2.75422859191895</c:v>
                </c:pt>
                <c:pt idx="45">
                  <c:v>2.81838297843933</c:v>
                </c:pt>
                <c:pt idx="46">
                  <c:v>2.88403153419495</c:v>
                </c:pt>
                <c:pt idx="47">
                  <c:v>2.95120930671692</c:v>
                </c:pt>
                <c:pt idx="48">
                  <c:v>3.01995182037354</c:v>
                </c:pt>
                <c:pt idx="49">
                  <c:v>3.09029531478882</c:v>
                </c:pt>
                <c:pt idx="50">
                  <c:v>3.16227769851685</c:v>
                </c:pt>
                <c:pt idx="51">
                  <c:v>3.23593664169312</c:v>
                </c:pt>
                <c:pt idx="52">
                  <c:v>3.3113112449646</c:v>
                </c:pt>
                <c:pt idx="53">
                  <c:v>3.38844156265259</c:v>
                </c:pt>
                <c:pt idx="54">
                  <c:v>3.46736860275269</c:v>
                </c:pt>
                <c:pt idx="55">
                  <c:v>3.54813385009766</c:v>
                </c:pt>
                <c:pt idx="56">
                  <c:v>3.63078045845032</c:v>
                </c:pt>
                <c:pt idx="57">
                  <c:v>3.71535229682922</c:v>
                </c:pt>
                <c:pt idx="58">
                  <c:v>3.80189394950867</c:v>
                </c:pt>
                <c:pt idx="59">
                  <c:v>3.89045143127441</c:v>
                </c:pt>
                <c:pt idx="60">
                  <c:v>3.98107171058655</c:v>
                </c:pt>
                <c:pt idx="61">
                  <c:v>4.07380294799805</c:v>
                </c:pt>
                <c:pt idx="62">
                  <c:v>4.16869401931763</c:v>
                </c:pt>
                <c:pt idx="63">
                  <c:v>4.26579523086548</c:v>
                </c:pt>
                <c:pt idx="64">
                  <c:v>4.36515855789185</c:v>
                </c:pt>
                <c:pt idx="65">
                  <c:v>4.46683597564697</c:v>
                </c:pt>
                <c:pt idx="66">
                  <c:v>4.57088184356689</c:v>
                </c:pt>
                <c:pt idx="67">
                  <c:v>4.67735147476196</c:v>
                </c:pt>
                <c:pt idx="68">
                  <c:v>4.78630113601685</c:v>
                </c:pt>
                <c:pt idx="69">
                  <c:v>4.89778804779053</c:v>
                </c:pt>
                <c:pt idx="70">
                  <c:v>5.01187229156494</c:v>
                </c:pt>
                <c:pt idx="71">
                  <c:v>5.12861394882202</c:v>
                </c:pt>
                <c:pt idx="72">
                  <c:v>5.24807453155518</c:v>
                </c:pt>
                <c:pt idx="73">
                  <c:v>5.3703179359436</c:v>
                </c:pt>
                <c:pt idx="74">
                  <c:v>5.49540853500366</c:v>
                </c:pt>
                <c:pt idx="75">
                  <c:v>5.6234130859375</c:v>
                </c:pt>
                <c:pt idx="76">
                  <c:v>5.75439929962158</c:v>
                </c:pt>
                <c:pt idx="77">
                  <c:v>5.88843631744385</c:v>
                </c:pt>
                <c:pt idx="78">
                  <c:v>6.02559566497803</c:v>
                </c:pt>
                <c:pt idx="79">
                  <c:v>6.16594982147217</c:v>
                </c:pt>
                <c:pt idx="80">
                  <c:v>6.30957365036011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</c:v>
                </c:pt>
                <c:pt idx="84">
                  <c:v>6.91830968856812</c:v>
                </c:pt>
                <c:pt idx="85">
                  <c:v>7.07945775985718</c:v>
                </c:pt>
                <c:pt idx="86">
                  <c:v>7.24435949325562</c:v>
                </c:pt>
                <c:pt idx="87">
                  <c:v>7.41310262680054</c:v>
                </c:pt>
                <c:pt idx="88">
                  <c:v>7.58577585220337</c:v>
                </c:pt>
                <c:pt idx="89">
                  <c:v>7.76247119903564</c:v>
                </c:pt>
                <c:pt idx="90">
                  <c:v>7.94328212738037</c:v>
                </c:pt>
                <c:pt idx="91">
                  <c:v>8.12830543518066</c:v>
                </c:pt>
                <c:pt idx="92">
                  <c:v>8.31763744354248</c:v>
                </c:pt>
                <c:pt idx="93">
                  <c:v>8.51138019561768</c:v>
                </c:pt>
                <c:pt idx="94">
                  <c:v>8.70963573455811</c:v>
                </c:pt>
                <c:pt idx="95">
                  <c:v>8.91250896453857</c:v>
                </c:pt>
                <c:pt idx="96">
                  <c:v>9.12010860443115</c:v>
                </c:pt>
                <c:pt idx="97">
                  <c:v>9.33254337310791</c:v>
                </c:pt>
                <c:pt idx="98">
                  <c:v>9.54992580413818</c:v>
                </c:pt>
                <c:pt idx="99">
                  <c:v>9.77237224578857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10.4712858200073</c:v>
                </c:pt>
                <c:pt idx="103">
                  <c:v>10.7151927947998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11.4815359115601</c:v>
                </c:pt>
                <c:pt idx="107">
                  <c:v>11.7489757537842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12.882495880127</c:v>
                </c:pt>
                <c:pt idx="112">
                  <c:v>13.1825675964355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</c:v>
                </c:pt>
                <c:pt idx="117">
                  <c:v>14.7910842895508</c:v>
                </c:pt>
                <c:pt idx="118">
                  <c:v>15.135612487793</c:v>
                </c:pt>
                <c:pt idx="119">
                  <c:v>15.4881658554077</c:v>
                </c:pt>
                <c:pt idx="120">
                  <c:v>15.8489322662354</c:v>
                </c:pt>
                <c:pt idx="121">
                  <c:v>16.2181015014648</c:v>
                </c:pt>
                <c:pt idx="122">
                  <c:v>16.5958690643311</c:v>
                </c:pt>
                <c:pt idx="123">
                  <c:v>16.9824371337891</c:v>
                </c:pt>
                <c:pt idx="124">
                  <c:v>17.3780078887939</c:v>
                </c:pt>
                <c:pt idx="125">
                  <c:v>17.7827949523926</c:v>
                </c:pt>
                <c:pt idx="126">
                  <c:v>18.1970081329346</c:v>
                </c:pt>
                <c:pt idx="127">
                  <c:v>18.62087059021</c:v>
                </c:pt>
                <c:pt idx="128">
                  <c:v>19.0546073913574</c:v>
                </c:pt>
                <c:pt idx="129">
                  <c:v>19.4984455108643</c:v>
                </c:pt>
                <c:pt idx="130">
                  <c:v>19.9526233673096</c:v>
                </c:pt>
                <c:pt idx="131">
                  <c:v>20.4173793792725</c:v>
                </c:pt>
                <c:pt idx="132">
                  <c:v>20.8929615020752</c:v>
                </c:pt>
                <c:pt idx="133">
                  <c:v>21.3796215057373</c:v>
                </c:pt>
                <c:pt idx="134">
                  <c:v>21.8776168823242</c:v>
                </c:pt>
                <c:pt idx="135">
                  <c:v>22.3872108459473</c:v>
                </c:pt>
                <c:pt idx="136">
                  <c:v>22.9086761474609</c:v>
                </c:pt>
                <c:pt idx="137">
                  <c:v>23.4422874450684</c:v>
                </c:pt>
                <c:pt idx="138">
                  <c:v>23.9883289337158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26.3026790618896</c:v>
                </c:pt>
                <c:pt idx="143">
                  <c:v>26.9153480529785</c:v>
                </c:pt>
                <c:pt idx="144">
                  <c:v>27.5422878265381</c:v>
                </c:pt>
                <c:pt idx="145">
                  <c:v>28.1838302612305</c:v>
                </c:pt>
                <c:pt idx="146">
                  <c:v>28.8403148651123</c:v>
                </c:pt>
                <c:pt idx="147">
                  <c:v>29.512092590332</c:v>
                </c:pt>
                <c:pt idx="148">
                  <c:v>30.1995162963867</c:v>
                </c:pt>
                <c:pt idx="149">
                  <c:v>30.9029541015625</c:v>
                </c:pt>
                <c:pt idx="150">
                  <c:v>31.6227760314941</c:v>
                </c:pt>
                <c:pt idx="151">
                  <c:v>32.3593673706055</c:v>
                </c:pt>
                <c:pt idx="152">
                  <c:v>33.1131134033203</c:v>
                </c:pt>
                <c:pt idx="153">
                  <c:v>33.8844146728516</c:v>
                </c:pt>
                <c:pt idx="154">
                  <c:v>34.6736831665039</c:v>
                </c:pt>
                <c:pt idx="155">
                  <c:v>35.4813385009766</c:v>
                </c:pt>
                <c:pt idx="156">
                  <c:v>36.307804107666</c:v>
                </c:pt>
                <c:pt idx="157">
                  <c:v>37.1535224914551</c:v>
                </c:pt>
                <c:pt idx="158">
                  <c:v>38.0189399719238</c:v>
                </c:pt>
                <c:pt idx="159">
                  <c:v>38.9045143127441</c:v>
                </c:pt>
                <c:pt idx="160">
                  <c:v>39.810718536377</c:v>
                </c:pt>
                <c:pt idx="161">
                  <c:v>40.7380294799805</c:v>
                </c:pt>
                <c:pt idx="162">
                  <c:v>41.686939239502</c:v>
                </c:pt>
                <c:pt idx="163">
                  <c:v>42.6579513549805</c:v>
                </c:pt>
                <c:pt idx="164">
                  <c:v>43.6515846252441</c:v>
                </c:pt>
                <c:pt idx="165">
                  <c:v>44.6683578491211</c:v>
                </c:pt>
                <c:pt idx="166">
                  <c:v>45.7088203430176</c:v>
                </c:pt>
                <c:pt idx="167">
                  <c:v>46.7735137939453</c:v>
                </c:pt>
                <c:pt idx="168">
                  <c:v>47.8630104064941</c:v>
                </c:pt>
                <c:pt idx="169">
                  <c:v>48.9778823852539</c:v>
                </c:pt>
                <c:pt idx="170">
                  <c:v>50.118724822998</c:v>
                </c:pt>
                <c:pt idx="171">
                  <c:v>51.2861366271973</c:v>
                </c:pt>
                <c:pt idx="172">
                  <c:v>52.4807472229004</c:v>
                </c:pt>
                <c:pt idx="173">
                  <c:v>53.7031784057617</c:v>
                </c:pt>
                <c:pt idx="174">
                  <c:v>54.9540863037109</c:v>
                </c:pt>
                <c:pt idx="175">
                  <c:v>56.234130859375</c:v>
                </c:pt>
                <c:pt idx="176">
                  <c:v>57.5439949035645</c:v>
                </c:pt>
                <c:pt idx="177">
                  <c:v>58.8843650817871</c:v>
                </c:pt>
                <c:pt idx="178">
                  <c:v>60.2559585571289</c:v>
                </c:pt>
                <c:pt idx="179">
                  <c:v>61.6595001220703</c:v>
                </c:pt>
                <c:pt idx="180">
                  <c:v>63.0957336425781</c:v>
                </c:pt>
                <c:pt idx="181">
                  <c:v>64.5654220581055</c:v>
                </c:pt>
                <c:pt idx="182">
                  <c:v>66.0693435668945</c:v>
                </c:pt>
                <c:pt idx="183">
                  <c:v>67.6082992553711</c:v>
                </c:pt>
                <c:pt idx="184">
                  <c:v>69.1830978393555</c:v>
                </c:pt>
                <c:pt idx="185">
                  <c:v>70.7945785522461</c:v>
                </c:pt>
                <c:pt idx="186">
                  <c:v>72.4435958862305</c:v>
                </c:pt>
                <c:pt idx="187">
                  <c:v>74.1310272216797</c:v>
                </c:pt>
                <c:pt idx="188">
                  <c:v>75.8577575683594</c:v>
                </c:pt>
                <c:pt idx="189">
                  <c:v>77.6247100830078</c:v>
                </c:pt>
                <c:pt idx="190">
                  <c:v>79.4328231811523</c:v>
                </c:pt>
                <c:pt idx="191">
                  <c:v>81.2830505371094</c:v>
                </c:pt>
                <c:pt idx="192">
                  <c:v>83.1763763427734</c:v>
                </c:pt>
                <c:pt idx="193">
                  <c:v>85.1138000488281</c:v>
                </c:pt>
                <c:pt idx="194">
                  <c:v>87.0963592529297</c:v>
                </c:pt>
                <c:pt idx="195">
                  <c:v>89.1250915527344</c:v>
                </c:pt>
                <c:pt idx="196">
                  <c:v>91.2010803222656</c:v>
                </c:pt>
                <c:pt idx="197">
                  <c:v>93.3254318237305</c:v>
                </c:pt>
                <c:pt idx="198">
                  <c:v>95.4992599487305</c:v>
                </c:pt>
                <c:pt idx="199">
                  <c:v>97.7237243652344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</c:v>
                </c:pt>
                <c:pt idx="206">
                  <c:v>114.815361022949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131.825668334961</c:v>
                </c:pt>
                <c:pt idx="213">
                  <c:v>134.896286010742</c:v>
                </c:pt>
                <c:pt idx="214">
                  <c:v>138.038421630859</c:v>
                </c:pt>
                <c:pt idx="215">
                  <c:v>141.253753662109</c:v>
                </c:pt>
                <c:pt idx="216">
                  <c:v>144.543975830078</c:v>
                </c:pt>
                <c:pt idx="217">
                  <c:v>147.910842895508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158.489318847656</c:v>
                </c:pt>
                <c:pt idx="221">
                  <c:v>162.181015014648</c:v>
                </c:pt>
                <c:pt idx="222">
                  <c:v>165.958694458008</c:v>
                </c:pt>
                <c:pt idx="223">
                  <c:v>169.824371337891</c:v>
                </c:pt>
                <c:pt idx="224">
                  <c:v>173.780090332031</c:v>
                </c:pt>
                <c:pt idx="225">
                  <c:v>177.827941894531</c:v>
                </c:pt>
                <c:pt idx="226">
                  <c:v>181.970092773438</c:v>
                </c:pt>
                <c:pt idx="227">
                  <c:v>186.208709716797</c:v>
                </c:pt>
                <c:pt idx="228">
                  <c:v>190.54606628418</c:v>
                </c:pt>
                <c:pt idx="229">
                  <c:v>194.984466552734</c:v>
                </c:pt>
                <c:pt idx="230">
                  <c:v>199.526229858398</c:v>
                </c:pt>
                <c:pt idx="231">
                  <c:v>204.173797607422</c:v>
                </c:pt>
                <c:pt idx="232">
                  <c:v>208.929611206055</c:v>
                </c:pt>
                <c:pt idx="233">
                  <c:v>213.796203613281</c:v>
                </c:pt>
                <c:pt idx="234">
                  <c:v>218.776168823242</c:v>
                </c:pt>
                <c:pt idx="235">
                  <c:v>223.872116088867</c:v>
                </c:pt>
                <c:pt idx="236">
                  <c:v>229.086761474609</c:v>
                </c:pt>
                <c:pt idx="237">
                  <c:v>234.422882080078</c:v>
                </c:pt>
                <c:pt idx="238">
                  <c:v>239.883285522461</c:v>
                </c:pt>
                <c:pt idx="239">
                  <c:v>245.470886230469</c:v>
                </c:pt>
                <c:pt idx="240">
                  <c:v>251.18864440918</c:v>
                </c:pt>
                <c:pt idx="241">
                  <c:v>257.039581298828</c:v>
                </c:pt>
                <c:pt idx="242">
                  <c:v>263.026794433594</c:v>
                </c:pt>
                <c:pt idx="243">
                  <c:v>269.153472900391</c:v>
                </c:pt>
                <c:pt idx="244">
                  <c:v>275.422882080078</c:v>
                </c:pt>
                <c:pt idx="245">
                  <c:v>281.838287353516</c:v>
                </c:pt>
                <c:pt idx="246">
                  <c:v>288.403137207031</c:v>
                </c:pt>
                <c:pt idx="247">
                  <c:v>295.120910644531</c:v>
                </c:pt>
                <c:pt idx="248">
                  <c:v>301.995178222656</c:v>
                </c:pt>
                <c:pt idx="249">
                  <c:v>309.029541015625</c:v>
                </c:pt>
                <c:pt idx="250">
                  <c:v>316.227752685547</c:v>
                </c:pt>
                <c:pt idx="251">
                  <c:v>323.593658447266</c:v>
                </c:pt>
                <c:pt idx="252">
                  <c:v>331.131134033203</c:v>
                </c:pt>
                <c:pt idx="253">
                  <c:v>338.844146728516</c:v>
                </c:pt>
                <c:pt idx="254">
                  <c:v>346.736846923828</c:v>
                </c:pt>
                <c:pt idx="255">
                  <c:v>354.813385009766</c:v>
                </c:pt>
                <c:pt idx="256">
                  <c:v>363.078063964844</c:v>
                </c:pt>
                <c:pt idx="257">
                  <c:v>371.535217285156</c:v>
                </c:pt>
                <c:pt idx="258">
                  <c:v>380.189392089844</c:v>
                </c:pt>
                <c:pt idx="259">
                  <c:v>389.045135498047</c:v>
                </c:pt>
                <c:pt idx="260">
                  <c:v>398.107177734375</c:v>
                </c:pt>
                <c:pt idx="261">
                  <c:v>407.380279541016</c:v>
                </c:pt>
                <c:pt idx="262">
                  <c:v>416.869384765625</c:v>
                </c:pt>
                <c:pt idx="263">
                  <c:v>426.579528808594</c:v>
                </c:pt>
                <c:pt idx="264">
                  <c:v>436.515838623047</c:v>
                </c:pt>
                <c:pt idx="265">
                  <c:v>446.68359375</c:v>
                </c:pt>
                <c:pt idx="266">
                  <c:v>457.088195800781</c:v>
                </c:pt>
                <c:pt idx="267">
                  <c:v>467.735137939453</c:v>
                </c:pt>
                <c:pt idx="268">
                  <c:v>478.630096435547</c:v>
                </c:pt>
                <c:pt idx="269">
                  <c:v>489.77880859375</c:v>
                </c:pt>
                <c:pt idx="270">
                  <c:v>501.187225341797</c:v>
                </c:pt>
                <c:pt idx="271">
                  <c:v>512.861389160156</c:v>
                </c:pt>
                <c:pt idx="272">
                  <c:v>524.807434082031</c:v>
                </c:pt>
                <c:pt idx="273">
                  <c:v>537.031799316406</c:v>
                </c:pt>
                <c:pt idx="274">
                  <c:v>549.540893554688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588.843627929688</c:v>
                </c:pt>
                <c:pt idx="278">
                  <c:v>602.5595703125</c:v>
                </c:pt>
                <c:pt idx="279">
                  <c:v>616.595031738281</c:v>
                </c:pt>
                <c:pt idx="280">
                  <c:v>630.957336425781</c:v>
                </c:pt>
                <c:pt idx="281">
                  <c:v>645.654235839844</c:v>
                </c:pt>
                <c:pt idx="282">
                  <c:v>660.693420410156</c:v>
                </c:pt>
                <c:pt idx="283">
                  <c:v>676.082946777344</c:v>
                </c:pt>
                <c:pt idx="284">
                  <c:v>691.830993652344</c:v>
                </c:pt>
                <c:pt idx="285">
                  <c:v>707.94580078125</c:v>
                </c:pt>
                <c:pt idx="286">
                  <c:v>724.435974121094</c:v>
                </c:pt>
                <c:pt idx="287">
                  <c:v>741.310241699219</c:v>
                </c:pt>
                <c:pt idx="288">
                  <c:v>758.577575683594</c:v>
                </c:pt>
                <c:pt idx="289">
                  <c:v>776.247131347656</c:v>
                </c:pt>
                <c:pt idx="290">
                  <c:v>794.328247070313</c:v>
                </c:pt>
                <c:pt idx="291">
                  <c:v>812.830505371094</c:v>
                </c:pt>
                <c:pt idx="292">
                  <c:v>831.763793945313</c:v>
                </c:pt>
                <c:pt idx="293">
                  <c:v>851.138061523438</c:v>
                </c:pt>
                <c:pt idx="294">
                  <c:v>870.963562011719</c:v>
                </c:pt>
                <c:pt idx="295">
                  <c:v>891.250915527344</c:v>
                </c:pt>
                <c:pt idx="296">
                  <c:v>912.010864257813</c:v>
                </c:pt>
                <c:pt idx="297">
                  <c:v>933.254272460938</c:v>
                </c:pt>
                <c:pt idx="298">
                  <c:v>954.992614746094</c:v>
                </c:pt>
                <c:pt idx="299">
                  <c:v>977.237243652344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01"/>
                <c:pt idx="0">
                  <c:v>0.0809583514928818</c:v>
                </c:pt>
                <c:pt idx="1">
                  <c:v>0.0847930908203125</c:v>
                </c:pt>
                <c:pt idx="2">
                  <c:v>0.0888096019625664</c:v>
                </c:pt>
                <c:pt idx="3">
                  <c:v>0.0930178686976433</c:v>
                </c:pt>
                <c:pt idx="4">
                  <c:v>0.0974258109927177</c:v>
                </c:pt>
                <c:pt idx="5">
                  <c:v>0.102044373750687</c:v>
                </c:pt>
                <c:pt idx="6">
                  <c:v>0.106883443892002</c:v>
                </c:pt>
                <c:pt idx="7">
                  <c:v>0.111953906714916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0.12866373360157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</c:v>
                </c:pt>
                <c:pt idx="16">
                  <c:v>0.170014396309853</c:v>
                </c:pt>
                <c:pt idx="17">
                  <c:v>0.17810919880867</c:v>
                </c:pt>
                <c:pt idx="18">
                  <c:v>0.186594754457474</c:v>
                </c:pt>
                <c:pt idx="19">
                  <c:v>0.195488139986992</c:v>
                </c:pt>
                <c:pt idx="20">
                  <c:v>0.204810321331024</c:v>
                </c:pt>
                <c:pt idx="21">
                  <c:v>0.214583173394203</c:v>
                </c:pt>
                <c:pt idx="22">
                  <c:v>0.224828347563744</c:v>
                </c:pt>
                <c:pt idx="23">
                  <c:v>0.23556837439537</c:v>
                </c:pt>
                <c:pt idx="24">
                  <c:v>0.246830552816391</c:v>
                </c:pt>
                <c:pt idx="25">
                  <c:v>0.258637994527817</c:v>
                </c:pt>
                <c:pt idx="26">
                  <c:v>0.27101856470108</c:v>
                </c:pt>
                <c:pt idx="27">
                  <c:v>0.284002840518951</c:v>
                </c:pt>
                <c:pt idx="28">
                  <c:v>0.297619134187698</c:v>
                </c:pt>
                <c:pt idx="29">
                  <c:v>0.311900407075882</c:v>
                </c:pt>
                <c:pt idx="30">
                  <c:v>0.326880216598511</c:v>
                </c:pt>
                <c:pt idx="31">
                  <c:v>0.342592775821686</c:v>
                </c:pt>
                <c:pt idx="32">
                  <c:v>0.359077751636505</c:v>
                </c:pt>
                <c:pt idx="33">
                  <c:v>0.376372367143631</c:v>
                </c:pt>
                <c:pt idx="34">
                  <c:v>0.394518226385117</c:v>
                </c:pt>
                <c:pt idx="35">
                  <c:v>0.413561284542084</c:v>
                </c:pt>
                <c:pt idx="36">
                  <c:v>0.433546751737595</c:v>
                </c:pt>
                <c:pt idx="37">
                  <c:v>0.454522132873535</c:v>
                </c:pt>
                <c:pt idx="38">
                  <c:v>0.476541876792908</c:v>
                </c:pt>
                <c:pt idx="39">
                  <c:v>0.499658584594727</c:v>
                </c:pt>
                <c:pt idx="40">
                  <c:v>0.523931562900543</c:v>
                </c:pt>
                <c:pt idx="41">
                  <c:v>0.549420952796936</c:v>
                </c:pt>
                <c:pt idx="42">
                  <c:v>0.576191484928131</c:v>
                </c:pt>
                <c:pt idx="43">
                  <c:v>0.60431319475174</c:v>
                </c:pt>
                <c:pt idx="44">
                  <c:v>0.633858382701874</c:v>
                </c:pt>
                <c:pt idx="45">
                  <c:v>0.664903402328491</c:v>
                </c:pt>
                <c:pt idx="46">
                  <c:v>0.697531282901764</c:v>
                </c:pt>
                <c:pt idx="47">
                  <c:v>0.731828391551971</c:v>
                </c:pt>
                <c:pt idx="48">
                  <c:v>0.767887473106384</c:v>
                </c:pt>
                <c:pt idx="49">
                  <c:v>0.805807828903198</c:v>
                </c:pt>
                <c:pt idx="50">
                  <c:v>0.845693111419678</c:v>
                </c:pt>
                <c:pt idx="51">
                  <c:v>0.887655019760132</c:v>
                </c:pt>
                <c:pt idx="52">
                  <c:v>0.931813299655914</c:v>
                </c:pt>
                <c:pt idx="53">
                  <c:v>0.978294610977173</c:v>
                </c:pt>
                <c:pt idx="54">
                  <c:v>1.02723443508148</c:v>
                </c:pt>
                <c:pt idx="55">
                  <c:v>1.07877850532532</c:v>
                </c:pt>
                <c:pt idx="56">
                  <c:v>1.13308084011078</c:v>
                </c:pt>
                <c:pt idx="57">
                  <c:v>1.19030928611755</c:v>
                </c:pt>
                <c:pt idx="58">
                  <c:v>1.25064158439636</c:v>
                </c:pt>
                <c:pt idx="59">
                  <c:v>1.31426918506622</c:v>
                </c:pt>
                <c:pt idx="60">
                  <c:v>1.38139963150024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</c:v>
                </c:pt>
                <c:pt idx="68">
                  <c:v>2.07535934448242</c:v>
                </c:pt>
                <c:pt idx="69">
                  <c:v>2.18655037879944</c:v>
                </c:pt>
                <c:pt idx="70">
                  <c:v>2.30452847480774</c:v>
                </c:pt>
                <c:pt idx="71">
                  <c:v>2.42980813980103</c:v>
                </c:pt>
                <c:pt idx="72">
                  <c:v>2.5629575252533</c:v>
                </c:pt>
                <c:pt idx="73">
                  <c:v>2.70460534095764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</c:v>
                </c:pt>
                <c:pt idx="78">
                  <c:v>3.56767320632935</c:v>
                </c:pt>
                <c:pt idx="79">
                  <c:v>3.77812910079956</c:v>
                </c:pt>
                <c:pt idx="80">
                  <c:v>4.00410938262939</c:v>
                </c:pt>
                <c:pt idx="81">
                  <c:v>4.24721479415894</c:v>
                </c:pt>
                <c:pt idx="82">
                  <c:v>4.50928735733032</c:v>
                </c:pt>
                <c:pt idx="83">
                  <c:v>4.79245948791504</c:v>
                </c:pt>
                <c:pt idx="84">
                  <c:v>5.0992169380188</c:v>
                </c:pt>
                <c:pt idx="85">
                  <c:v>5.4324836730957</c:v>
                </c:pt>
                <c:pt idx="86">
                  <c:v>5.79572868347168</c:v>
                </c:pt>
                <c:pt idx="87">
                  <c:v>6.19311189651489</c:v>
                </c:pt>
                <c:pt idx="88">
                  <c:v>6.62967729568481</c:v>
                </c:pt>
                <c:pt idx="89">
                  <c:v>7.11162853240967</c:v>
                </c:pt>
                <c:pt idx="90">
                  <c:v>7.64670419692993</c:v>
                </c:pt>
                <c:pt idx="91">
                  <c:v>8.2447395324707</c:v>
                </c:pt>
                <c:pt idx="92">
                  <c:v>8.91848754882813</c:v>
                </c:pt>
                <c:pt idx="93">
                  <c:v>9.68491363525391</c:v>
                </c:pt>
                <c:pt idx="94">
                  <c:v>10.5672693252563</c:v>
                </c:pt>
                <c:pt idx="95">
                  <c:v>11.5986499786377</c:v>
                </c:pt>
                <c:pt idx="96">
                  <c:v>12.8284683227539</c:v>
                </c:pt>
                <c:pt idx="97">
                  <c:v>14.3353424072266</c:v>
                </c:pt>
                <c:pt idx="98">
                  <c:v>16.2558765411377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</c:v>
                </c:pt>
                <c:pt idx="102">
                  <c:v>35.2643356323242</c:v>
                </c:pt>
                <c:pt idx="103">
                  <c:v>23.7162113189697</c:v>
                </c:pt>
                <c:pt idx="104">
                  <c:v>18.7564716339111</c:v>
                </c:pt>
                <c:pt idx="105">
                  <c:v>15.4959344863892</c:v>
                </c:pt>
                <c:pt idx="106">
                  <c:v>13.0337772369385</c:v>
                </c:pt>
                <c:pt idx="107">
                  <c:v>11.0369596481323</c:v>
                </c:pt>
                <c:pt idx="108">
                  <c:v>9.34500503540039</c:v>
                </c:pt>
                <c:pt idx="109">
                  <c:v>7.86816883087158</c:v>
                </c:pt>
                <c:pt idx="110">
                  <c:v>6.55114698410034</c:v>
                </c:pt>
                <c:pt idx="111">
                  <c:v>5.35743713378906</c:v>
                </c:pt>
                <c:pt idx="112">
                  <c:v>4.26167631149292</c:v>
                </c:pt>
                <c:pt idx="113">
                  <c:v>3.24552512168884</c:v>
                </c:pt>
                <c:pt idx="114">
                  <c:v>2.29529237747192</c:v>
                </c:pt>
                <c:pt idx="115">
                  <c:v>1.40048730373383</c:v>
                </c:pt>
                <c:pt idx="116">
                  <c:v>0.552893102169037</c:v>
                </c:pt>
                <c:pt idx="117">
                  <c:v>-0.254046767950058</c:v>
                </c:pt>
                <c:pt idx="118">
                  <c:v>-1.02564430236816</c:v>
                </c:pt>
                <c:pt idx="119">
                  <c:v>-1.7662661075592</c:v>
                </c:pt>
                <c:pt idx="120">
                  <c:v>-2.47954368591309</c:v>
                </c:pt>
                <c:pt idx="121">
                  <c:v>-3.16852951049805</c:v>
                </c:pt>
                <c:pt idx="122">
                  <c:v>-3.83581352233887</c:v>
                </c:pt>
                <c:pt idx="123">
                  <c:v>-4.48361158370972</c:v>
                </c:pt>
                <c:pt idx="124">
                  <c:v>-5.11383533477783</c:v>
                </c:pt>
                <c:pt idx="125">
                  <c:v>-5.72814321517944</c:v>
                </c:pt>
                <c:pt idx="126">
                  <c:v>-6.32798433303833</c:v>
                </c:pt>
                <c:pt idx="127">
                  <c:v>-6.91463327407837</c:v>
                </c:pt>
                <c:pt idx="128">
                  <c:v>-7.48921298980713</c:v>
                </c:pt>
                <c:pt idx="129">
                  <c:v>-8.0527229309082</c:v>
                </c:pt>
                <c:pt idx="130">
                  <c:v>-8.60605144500732</c:v>
                </c:pt>
                <c:pt idx="131">
                  <c:v>-9.14999485015869</c:v>
                </c:pt>
                <c:pt idx="132">
                  <c:v>-9.68526840209961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-12.746997833252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-14.2015619277954</c:v>
                </c:pt>
                <c:pt idx="142">
                  <c:v>-14.6774406433105</c:v>
                </c:pt>
                <c:pt idx="143">
                  <c:v>-15.1492910385132</c:v>
                </c:pt>
                <c:pt idx="144">
                  <c:v>-15.6173572540283</c:v>
                </c:pt>
                <c:pt idx="145">
                  <c:v>-16.0818653106689</c:v>
                </c:pt>
                <c:pt idx="146">
                  <c:v>-16.543025970459</c:v>
                </c:pt>
                <c:pt idx="147">
                  <c:v>-17.0010356903076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-18.3579082489014</c:v>
                </c:pt>
                <c:pt idx="151">
                  <c:v>-18.8050079345703</c:v>
                </c:pt>
                <c:pt idx="152">
                  <c:v>-19.2497520446777</c:v>
                </c:pt>
                <c:pt idx="153">
                  <c:v>-19.692268371582</c:v>
                </c:pt>
                <c:pt idx="154">
                  <c:v>-20.1326770782471</c:v>
                </c:pt>
                <c:pt idx="155">
                  <c:v>-20.5710926055908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</c:v>
                </c:pt>
                <c:pt idx="159">
                  <c:v>-22.3068542480469</c:v>
                </c:pt>
                <c:pt idx="160">
                  <c:v>-22.7367782592773</c:v>
                </c:pt>
                <c:pt idx="161">
                  <c:v>-23.1652584075928</c:v>
                </c:pt>
                <c:pt idx="162">
                  <c:v>-23.5923690795898</c:v>
                </c:pt>
                <c:pt idx="163">
                  <c:v>-24.0181827545166</c:v>
                </c:pt>
                <c:pt idx="164">
                  <c:v>-24.4427623748779</c:v>
                </c:pt>
                <c:pt idx="165">
                  <c:v>-24.8661708831787</c:v>
                </c:pt>
                <c:pt idx="166">
                  <c:v>-25.2884674072266</c:v>
                </c:pt>
                <c:pt idx="167">
                  <c:v>-25.7097072601318</c:v>
                </c:pt>
                <c:pt idx="168">
                  <c:v>-26.1299419403076</c:v>
                </c:pt>
                <c:pt idx="169">
                  <c:v>-26.549222946167</c:v>
                </c:pt>
                <c:pt idx="170">
                  <c:v>-26.9675941467285</c:v>
                </c:pt>
                <c:pt idx="171">
                  <c:v>-27.3851051330566</c:v>
                </c:pt>
                <c:pt idx="172">
                  <c:v>-27.801794052124</c:v>
                </c:pt>
                <c:pt idx="173">
                  <c:v>-28.217700958252</c:v>
                </c:pt>
                <c:pt idx="174">
                  <c:v>-28.6328659057617</c:v>
                </c:pt>
                <c:pt idx="175">
                  <c:v>-29.0473232269287</c:v>
                </c:pt>
                <c:pt idx="176">
                  <c:v>-29.461109161377</c:v>
                </c:pt>
                <c:pt idx="177">
                  <c:v>-29.8742523193359</c:v>
                </c:pt>
                <c:pt idx="178">
                  <c:v>-30.2867851257324</c:v>
                </c:pt>
                <c:pt idx="179">
                  <c:v>-30.6987380981445</c:v>
                </c:pt>
                <c:pt idx="180">
                  <c:v>-31.1101379394531</c:v>
                </c:pt>
                <c:pt idx="181">
                  <c:v>-31.5210094451904</c:v>
                </c:pt>
                <c:pt idx="182">
                  <c:v>-31.9313793182373</c:v>
                </c:pt>
                <c:pt idx="183">
                  <c:v>-32.3412704467773</c:v>
                </c:pt>
                <c:pt idx="184">
                  <c:v>-32.7507095336914</c:v>
                </c:pt>
                <c:pt idx="185">
                  <c:v>-33.1597099304199</c:v>
                </c:pt>
                <c:pt idx="186">
                  <c:v>-33.5682983398438</c:v>
                </c:pt>
                <c:pt idx="187">
                  <c:v>-33.976490020752</c:v>
                </c:pt>
                <c:pt idx="188">
                  <c:v>-34.3843078613281</c:v>
                </c:pt>
                <c:pt idx="189">
                  <c:v>-34.7917671203613</c:v>
                </c:pt>
                <c:pt idx="190">
                  <c:v>-35.1988868713379</c:v>
                </c:pt>
                <c:pt idx="191">
                  <c:v>-35.6056785583496</c:v>
                </c:pt>
                <c:pt idx="192">
                  <c:v>-36.0121574401855</c:v>
                </c:pt>
                <c:pt idx="193">
                  <c:v>-36.418342590332</c:v>
                </c:pt>
                <c:pt idx="194">
                  <c:v>-36.8242454528809</c:v>
                </c:pt>
                <c:pt idx="195">
                  <c:v>-37.2298812866211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-38.4452857971191</c:v>
                </c:pt>
                <c:pt idx="199">
                  <c:v>-38.8499565124512</c:v>
                </c:pt>
                <c:pt idx="200">
                  <c:v>-39.2544212341309</c:v>
                </c:pt>
                <c:pt idx="201">
                  <c:v>-39.6586799621582</c:v>
                </c:pt>
                <c:pt idx="202">
                  <c:v>-40.062744140625</c:v>
                </c:pt>
                <c:pt idx="203">
                  <c:v>-40.466625213623</c:v>
                </c:pt>
                <c:pt idx="204">
                  <c:v>-40.8703269958496</c:v>
                </c:pt>
                <c:pt idx="205">
                  <c:v>-41.2738647460938</c:v>
                </c:pt>
                <c:pt idx="206">
                  <c:v>-41.6772384643555</c:v>
                </c:pt>
                <c:pt idx="207">
                  <c:v>-42.0804595947266</c:v>
                </c:pt>
                <c:pt idx="208">
                  <c:v>-42.4835357666016</c:v>
                </c:pt>
                <c:pt idx="209">
                  <c:v>-42.886474609375</c:v>
                </c:pt>
                <c:pt idx="210">
                  <c:v>-43.2892761230469</c:v>
                </c:pt>
                <c:pt idx="211">
                  <c:v>-43.6919555664063</c:v>
                </c:pt>
                <c:pt idx="212">
                  <c:v>-44.0945091247559</c:v>
                </c:pt>
                <c:pt idx="213">
                  <c:v>-44.4969482421875</c:v>
                </c:pt>
                <c:pt idx="214">
                  <c:v>-44.8992767333984</c:v>
                </c:pt>
                <c:pt idx="215">
                  <c:v>-45.3015022277832</c:v>
                </c:pt>
                <c:pt idx="216">
                  <c:v>-45.7036247253418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-46.9094352722168</c:v>
                </c:pt>
                <c:pt idx="220">
                  <c:v>-47.3111991882324</c:v>
                </c:pt>
                <c:pt idx="221">
                  <c:v>-47.7128829956055</c:v>
                </c:pt>
                <c:pt idx="222">
                  <c:v>-48.1144943237305</c:v>
                </c:pt>
                <c:pt idx="223">
                  <c:v>-48.5160293579102</c:v>
                </c:pt>
                <c:pt idx="224">
                  <c:v>-48.9174957275391</c:v>
                </c:pt>
                <c:pt idx="225">
                  <c:v>-49.3188934326172</c:v>
                </c:pt>
                <c:pt idx="226">
                  <c:v>-49.7202301025391</c:v>
                </c:pt>
                <c:pt idx="227">
                  <c:v>-50.121509552002</c:v>
                </c:pt>
                <c:pt idx="228">
                  <c:v>-50.5227279663086</c:v>
                </c:pt>
                <c:pt idx="229">
                  <c:v>-50.9238929748535</c:v>
                </c:pt>
                <c:pt idx="230">
                  <c:v>-51.3250045776367</c:v>
                </c:pt>
                <c:pt idx="231">
                  <c:v>-51.7260627746582</c:v>
                </c:pt>
                <c:pt idx="232">
                  <c:v>-52.1270790100098</c:v>
                </c:pt>
                <c:pt idx="233">
                  <c:v>-52.5280456542969</c:v>
                </c:pt>
                <c:pt idx="234">
                  <c:v>-52.9289703369141</c:v>
                </c:pt>
                <c:pt idx="235">
                  <c:v>-53.3298492431641</c:v>
                </c:pt>
                <c:pt idx="236">
                  <c:v>-53.7306938171387</c:v>
                </c:pt>
                <c:pt idx="237">
                  <c:v>-54.1314964294434</c:v>
                </c:pt>
                <c:pt idx="238">
                  <c:v>-54.5322685241699</c:v>
                </c:pt>
                <c:pt idx="239">
                  <c:v>-54.9329986572266</c:v>
                </c:pt>
                <c:pt idx="240">
                  <c:v>-55.3337020874023</c:v>
                </c:pt>
                <c:pt idx="241">
                  <c:v>-55.7343711853027</c:v>
                </c:pt>
                <c:pt idx="242">
                  <c:v>-56.135009765625</c:v>
                </c:pt>
                <c:pt idx="243">
                  <c:v>-56.5356178283691</c:v>
                </c:pt>
                <c:pt idx="244">
                  <c:v>-56.9362030029297</c:v>
                </c:pt>
                <c:pt idx="245">
                  <c:v>-57.3367576599121</c:v>
                </c:pt>
                <c:pt idx="246">
                  <c:v>-57.7372894287109</c:v>
                </c:pt>
                <c:pt idx="247">
                  <c:v>-58.1377944946289</c:v>
                </c:pt>
                <c:pt idx="248">
                  <c:v>-58.5382804870605</c:v>
                </c:pt>
                <c:pt idx="249">
                  <c:v>-58.9387435913086</c:v>
                </c:pt>
                <c:pt idx="250">
                  <c:v>-59.339183807373</c:v>
                </c:pt>
                <c:pt idx="251">
                  <c:v>-59.7396049499512</c:v>
                </c:pt>
                <c:pt idx="252">
                  <c:v>-60.1400108337402</c:v>
                </c:pt>
                <c:pt idx="253">
                  <c:v>-60.5403938293457</c:v>
                </c:pt>
                <c:pt idx="254">
                  <c:v>-60.9407615661621</c:v>
                </c:pt>
                <c:pt idx="255">
                  <c:v>-61.3411102294922</c:v>
                </c:pt>
                <c:pt idx="256">
                  <c:v>-61.7414474487305</c:v>
                </c:pt>
                <c:pt idx="257">
                  <c:v>-62.1417655944824</c:v>
                </c:pt>
                <c:pt idx="258">
                  <c:v>-62.5420722961426</c:v>
                </c:pt>
                <c:pt idx="259">
                  <c:v>-62.9423637390137</c:v>
                </c:pt>
                <c:pt idx="260">
                  <c:v>-63.342643737793</c:v>
                </c:pt>
                <c:pt idx="261">
                  <c:v>-63.7429084777832</c:v>
                </c:pt>
                <c:pt idx="262">
                  <c:v>-64.1431655883789</c:v>
                </c:pt>
                <c:pt idx="263">
                  <c:v>-64.5434036254883</c:v>
                </c:pt>
                <c:pt idx="264">
                  <c:v>-64.9436340332031</c:v>
                </c:pt>
                <c:pt idx="265">
                  <c:v>-65.3438568115234</c:v>
                </c:pt>
                <c:pt idx="266">
                  <c:v>-65.7440719604492</c:v>
                </c:pt>
                <c:pt idx="267">
                  <c:v>-66.1442718505859</c:v>
                </c:pt>
                <c:pt idx="268">
                  <c:v>-66.5444641113281</c:v>
                </c:pt>
                <c:pt idx="269">
                  <c:v>-66.9446487426758</c:v>
                </c:pt>
                <c:pt idx="270">
                  <c:v>-67.3448257446289</c:v>
                </c:pt>
                <c:pt idx="271">
                  <c:v>-67.7449951171875</c:v>
                </c:pt>
                <c:pt idx="272">
                  <c:v>-68.145149230957</c:v>
                </c:pt>
                <c:pt idx="273">
                  <c:v>-68.5453033447266</c:v>
                </c:pt>
                <c:pt idx="274">
                  <c:v>-68.9454498291016</c:v>
                </c:pt>
                <c:pt idx="275">
                  <c:v>-69.345588684082</c:v>
                </c:pt>
                <c:pt idx="276">
                  <c:v>-69.7457275390625</c:v>
                </c:pt>
                <c:pt idx="277">
                  <c:v>-70.1458511352539</c:v>
                </c:pt>
                <c:pt idx="278">
                  <c:v>-70.5459747314453</c:v>
                </c:pt>
                <c:pt idx="279">
                  <c:v>-70.9460906982422</c:v>
                </c:pt>
                <c:pt idx="280">
                  <c:v>-71.3461990356445</c:v>
                </c:pt>
                <c:pt idx="281">
                  <c:v>-71.7463073730469</c:v>
                </c:pt>
                <c:pt idx="282">
                  <c:v>-72.1464080810547</c:v>
                </c:pt>
                <c:pt idx="283">
                  <c:v>-72.546501159668</c:v>
                </c:pt>
                <c:pt idx="284">
                  <c:v>-72.9465942382813</c:v>
                </c:pt>
                <c:pt idx="285">
                  <c:v>-73.3466873168945</c:v>
                </c:pt>
                <c:pt idx="286">
                  <c:v>-73.7467651367188</c:v>
                </c:pt>
                <c:pt idx="287">
                  <c:v>-74.1468505859375</c:v>
                </c:pt>
                <c:pt idx="288">
                  <c:v>-74.5469284057617</c:v>
                </c:pt>
                <c:pt idx="289">
                  <c:v>-74.9469985961914</c:v>
                </c:pt>
                <c:pt idx="290">
                  <c:v>-75.3470687866211</c:v>
                </c:pt>
                <c:pt idx="291">
                  <c:v>-75.7471313476563</c:v>
                </c:pt>
                <c:pt idx="292">
                  <c:v>-76.1472015380859</c:v>
                </c:pt>
                <c:pt idx="293">
                  <c:v>-76.5472564697266</c:v>
                </c:pt>
                <c:pt idx="294">
                  <c:v>-76.9473190307617</c:v>
                </c:pt>
                <c:pt idx="295">
                  <c:v>-77.3473739624023</c:v>
                </c:pt>
                <c:pt idx="296">
                  <c:v>-77.747428894043</c:v>
                </c:pt>
                <c:pt idx="297">
                  <c:v>-78.1474761962891</c:v>
                </c:pt>
                <c:pt idx="298">
                  <c:v>-78.5475234985352</c:v>
                </c:pt>
                <c:pt idx="299">
                  <c:v>-78.9475708007813</c:v>
                </c:pt>
                <c:pt idx="300">
                  <c:v>-79.3476181030273</c:v>
                </c:pt>
                <c:pt idx="301">
                  <c:v>-79.7476577758789</c:v>
                </c:pt>
                <c:pt idx="302">
                  <c:v>-80.1476974487305</c:v>
                </c:pt>
                <c:pt idx="303">
                  <c:v>-80.547737121582</c:v>
                </c:pt>
                <c:pt idx="304">
                  <c:v>-80.9477767944336</c:v>
                </c:pt>
                <c:pt idx="305">
                  <c:v>-81.3478088378906</c:v>
                </c:pt>
                <c:pt idx="306">
                  <c:v>-81.7478408813477</c:v>
                </c:pt>
                <c:pt idx="307">
                  <c:v>-82.1478729248047</c:v>
                </c:pt>
                <c:pt idx="308">
                  <c:v>-82.5479049682617</c:v>
                </c:pt>
                <c:pt idx="309">
                  <c:v>-82.9479370117188</c:v>
                </c:pt>
                <c:pt idx="310">
                  <c:v>-83.3479614257813</c:v>
                </c:pt>
                <c:pt idx="311">
                  <c:v>-83.7479858398438</c:v>
                </c:pt>
                <c:pt idx="312">
                  <c:v>-84.1480102539063</c:v>
                </c:pt>
                <c:pt idx="313">
                  <c:v>-84.5480346679688</c:v>
                </c:pt>
                <c:pt idx="314">
                  <c:v>-84.9480590820313</c:v>
                </c:pt>
                <c:pt idx="315">
                  <c:v>-85.3480834960938</c:v>
                </c:pt>
                <c:pt idx="316">
                  <c:v>-85.7481002807617</c:v>
                </c:pt>
                <c:pt idx="317">
                  <c:v>-86.1481246948242</c:v>
                </c:pt>
                <c:pt idx="318">
                  <c:v>-86.5481414794922</c:v>
                </c:pt>
                <c:pt idx="319">
                  <c:v>-86.9481582641602</c:v>
                </c:pt>
                <c:pt idx="320">
                  <c:v>-87.3481826782227</c:v>
                </c:pt>
                <c:pt idx="321">
                  <c:v>-87.7481994628906</c:v>
                </c:pt>
                <c:pt idx="322">
                  <c:v>-88.1482086181641</c:v>
                </c:pt>
                <c:pt idx="323">
                  <c:v>-88.548225402832</c:v>
                </c:pt>
                <c:pt idx="324">
                  <c:v>-88.9482421875</c:v>
                </c:pt>
                <c:pt idx="325">
                  <c:v>-89.348258972168</c:v>
                </c:pt>
                <c:pt idx="326">
                  <c:v>-89.7482681274414</c:v>
                </c:pt>
                <c:pt idx="327">
                  <c:v>-90.1482849121094</c:v>
                </c:pt>
                <c:pt idx="328">
                  <c:v>-90.5482940673828</c:v>
                </c:pt>
                <c:pt idx="329">
                  <c:v>-90.9483032226563</c:v>
                </c:pt>
                <c:pt idx="330">
                  <c:v>-91.3483200073242</c:v>
                </c:pt>
                <c:pt idx="331">
                  <c:v>-91.7483291625977</c:v>
                </c:pt>
                <c:pt idx="332">
                  <c:v>-92.1483383178711</c:v>
                </c:pt>
                <c:pt idx="333">
                  <c:v>-92.5483474731445</c:v>
                </c:pt>
                <c:pt idx="334">
                  <c:v>-92.948356628418</c:v>
                </c:pt>
                <c:pt idx="335">
                  <c:v>-93.3483657836914</c:v>
                </c:pt>
                <c:pt idx="336">
                  <c:v>-93.7483749389648</c:v>
                </c:pt>
                <c:pt idx="337">
                  <c:v>-94.1483840942383</c:v>
                </c:pt>
                <c:pt idx="338">
                  <c:v>-94.5483932495117</c:v>
                </c:pt>
                <c:pt idx="339">
                  <c:v>-94.9483947753906</c:v>
                </c:pt>
                <c:pt idx="340">
                  <c:v>-95.3484039306641</c:v>
                </c:pt>
                <c:pt idx="341">
                  <c:v>-95.7484130859375</c:v>
                </c:pt>
                <c:pt idx="342">
                  <c:v>-96.1484146118164</c:v>
                </c:pt>
                <c:pt idx="343">
                  <c:v>-96.5484237670898</c:v>
                </c:pt>
                <c:pt idx="344">
                  <c:v>-96.9484252929688</c:v>
                </c:pt>
                <c:pt idx="345">
                  <c:v>-97.3484344482422</c:v>
                </c:pt>
                <c:pt idx="346">
                  <c:v>-97.7484359741211</c:v>
                </c:pt>
                <c:pt idx="347">
                  <c:v>-98.1484451293945</c:v>
                </c:pt>
                <c:pt idx="348">
                  <c:v>-98.5484466552734</c:v>
                </c:pt>
                <c:pt idx="349">
                  <c:v>-98.9484558105469</c:v>
                </c:pt>
                <c:pt idx="350">
                  <c:v>-99.3484573364258</c:v>
                </c:pt>
                <c:pt idx="351">
                  <c:v>-99.7484588623047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-100.948471069336</c:v>
                </c:pt>
                <c:pt idx="355">
                  <c:v>-101.348480224609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-102.548484802246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-104.148498535156</c:v>
                </c:pt>
                <c:pt idx="363">
                  <c:v>-104.548500061035</c:v>
                </c:pt>
                <c:pt idx="364">
                  <c:v>-104.948501586914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-106.148506164551</c:v>
                </c:pt>
                <c:pt idx="368">
                  <c:v>-106.54850769043</c:v>
                </c:pt>
                <c:pt idx="369">
                  <c:v>-106.948509216309</c:v>
                </c:pt>
                <c:pt idx="370">
                  <c:v>-107.348518371582</c:v>
                </c:pt>
                <c:pt idx="371">
                  <c:v>-107.748512268066</c:v>
                </c:pt>
                <c:pt idx="372">
                  <c:v>-108.14852142334</c:v>
                </c:pt>
                <c:pt idx="373">
                  <c:v>-108.548522949219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-109.748519897461</c:v>
                </c:pt>
                <c:pt idx="377">
                  <c:v>-110.14852142334</c:v>
                </c:pt>
                <c:pt idx="378">
                  <c:v>-110.548522949219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-113.348533630371</c:v>
                </c:pt>
                <c:pt idx="386">
                  <c:v>-113.74853515625</c:v>
                </c:pt>
                <c:pt idx="387">
                  <c:v>-114.148536682129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-115.348533630371</c:v>
                </c:pt>
                <c:pt idx="391">
                  <c:v>-115.74853515625</c:v>
                </c:pt>
                <c:pt idx="392">
                  <c:v>-116.148536682129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-117.348541259766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-119.348541259766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-120.948547363281</c:v>
                </c:pt>
                <c:pt idx="405">
                  <c:v>-121.348541259766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-122.948547363281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-124.948547363281</c:v>
                </c:pt>
                <c:pt idx="415">
                  <c:v>-125.34854888916</c:v>
                </c:pt>
                <c:pt idx="416">
                  <c:v>-125.748550415039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-126.948547363281</c:v>
                </c:pt>
                <c:pt idx="420">
                  <c:v>-127.34854888916</c:v>
                </c:pt>
                <c:pt idx="421">
                  <c:v>-127.748550415039</c:v>
                </c:pt>
                <c:pt idx="422">
                  <c:v>-128.148544311523</c:v>
                </c:pt>
                <c:pt idx="423">
                  <c:v>-128.548553466797</c:v>
                </c:pt>
                <c:pt idx="424">
                  <c:v>-128.948547363281</c:v>
                </c:pt>
                <c:pt idx="425">
                  <c:v>-129.348541259766</c:v>
                </c:pt>
                <c:pt idx="426">
                  <c:v>-129.748550415039</c:v>
                </c:pt>
                <c:pt idx="427">
                  <c:v>-130.148544311523</c:v>
                </c:pt>
                <c:pt idx="428">
                  <c:v>-130.548553466797</c:v>
                </c:pt>
                <c:pt idx="429">
                  <c:v>-130.948547363281</c:v>
                </c:pt>
                <c:pt idx="430">
                  <c:v>-131.348556518555</c:v>
                </c:pt>
                <c:pt idx="431">
                  <c:v>-131.748550415039</c:v>
                </c:pt>
                <c:pt idx="432">
                  <c:v>-132.148544311523</c:v>
                </c:pt>
                <c:pt idx="433">
                  <c:v>-132.548553466797</c:v>
                </c:pt>
                <c:pt idx="434">
                  <c:v>-132.948547363281</c:v>
                </c:pt>
                <c:pt idx="435">
                  <c:v>-133.348556518555</c:v>
                </c:pt>
                <c:pt idx="436">
                  <c:v>-133.748550415039</c:v>
                </c:pt>
                <c:pt idx="437">
                  <c:v>-134.148544311523</c:v>
                </c:pt>
                <c:pt idx="438">
                  <c:v>-134.548553466797</c:v>
                </c:pt>
                <c:pt idx="439">
                  <c:v>-134.948547363281</c:v>
                </c:pt>
                <c:pt idx="440">
                  <c:v>-135.348556518555</c:v>
                </c:pt>
                <c:pt idx="441">
                  <c:v>-135.748550415039</c:v>
                </c:pt>
                <c:pt idx="442">
                  <c:v>-136.148544311523</c:v>
                </c:pt>
                <c:pt idx="443">
                  <c:v>-136.548553466797</c:v>
                </c:pt>
                <c:pt idx="444">
                  <c:v>-136.948547363281</c:v>
                </c:pt>
                <c:pt idx="445">
                  <c:v>-137.348556518555</c:v>
                </c:pt>
                <c:pt idx="446">
                  <c:v>-137.748550415039</c:v>
                </c:pt>
                <c:pt idx="447">
                  <c:v>-138.148544311523</c:v>
                </c:pt>
                <c:pt idx="448">
                  <c:v>-138.548553466797</c:v>
                </c:pt>
                <c:pt idx="449">
                  <c:v>-138.948547363281</c:v>
                </c:pt>
                <c:pt idx="450">
                  <c:v>-139.348556518555</c:v>
                </c:pt>
                <c:pt idx="451">
                  <c:v>-139.748550415039</c:v>
                </c:pt>
                <c:pt idx="452">
                  <c:v>-140.148544311523</c:v>
                </c:pt>
                <c:pt idx="453">
                  <c:v>-140.548553466797</c:v>
                </c:pt>
                <c:pt idx="454">
                  <c:v>-140.948547363281</c:v>
                </c:pt>
                <c:pt idx="455">
                  <c:v>-141.348556518555</c:v>
                </c:pt>
                <c:pt idx="456">
                  <c:v>-141.748550415039</c:v>
                </c:pt>
                <c:pt idx="457">
                  <c:v>-142.148544311523</c:v>
                </c:pt>
                <c:pt idx="458">
                  <c:v>-142.548553466797</c:v>
                </c:pt>
                <c:pt idx="459">
                  <c:v>-142.948547363281</c:v>
                </c:pt>
                <c:pt idx="460">
                  <c:v>-143.348556518555</c:v>
                </c:pt>
                <c:pt idx="461">
                  <c:v>-143.748550415039</c:v>
                </c:pt>
                <c:pt idx="462">
                  <c:v>-144.148544311523</c:v>
                </c:pt>
                <c:pt idx="463">
                  <c:v>-144.548553466797</c:v>
                </c:pt>
                <c:pt idx="464">
                  <c:v>-144.948547363281</c:v>
                </c:pt>
                <c:pt idx="465">
                  <c:v>-145.348556518555</c:v>
                </c:pt>
                <c:pt idx="466">
                  <c:v>-145.748550415039</c:v>
                </c:pt>
                <c:pt idx="467">
                  <c:v>-146.148544311523</c:v>
                </c:pt>
                <c:pt idx="468">
                  <c:v>-146.548553466797</c:v>
                </c:pt>
                <c:pt idx="469">
                  <c:v>-146.948547363281</c:v>
                </c:pt>
                <c:pt idx="470">
                  <c:v>-147.348556518555</c:v>
                </c:pt>
                <c:pt idx="471">
                  <c:v>-147.748550415039</c:v>
                </c:pt>
                <c:pt idx="472">
                  <c:v>-148.148544311523</c:v>
                </c:pt>
                <c:pt idx="473">
                  <c:v>-148.548553466797</c:v>
                </c:pt>
                <c:pt idx="474">
                  <c:v>-148.948547363281</c:v>
                </c:pt>
                <c:pt idx="475">
                  <c:v>-149.348556518555</c:v>
                </c:pt>
                <c:pt idx="476">
                  <c:v>-149.748550415039</c:v>
                </c:pt>
                <c:pt idx="477">
                  <c:v>-150.148544311523</c:v>
                </c:pt>
                <c:pt idx="478">
                  <c:v>-150.548553466797</c:v>
                </c:pt>
                <c:pt idx="479">
                  <c:v>-150.948547363281</c:v>
                </c:pt>
                <c:pt idx="480">
                  <c:v>-151.348556518555</c:v>
                </c:pt>
                <c:pt idx="481">
                  <c:v>-151.748550415039</c:v>
                </c:pt>
                <c:pt idx="482">
                  <c:v>-152.148544311523</c:v>
                </c:pt>
                <c:pt idx="483">
                  <c:v>-152.548553466797</c:v>
                </c:pt>
                <c:pt idx="484">
                  <c:v>-152.948547363281</c:v>
                </c:pt>
                <c:pt idx="485">
                  <c:v>-153.348556518555</c:v>
                </c:pt>
                <c:pt idx="486">
                  <c:v>-153.748550415039</c:v>
                </c:pt>
                <c:pt idx="487">
                  <c:v>-154.148544311523</c:v>
                </c:pt>
                <c:pt idx="488">
                  <c:v>-154.548553466797</c:v>
                </c:pt>
                <c:pt idx="489">
                  <c:v>-154.948547363281</c:v>
                </c:pt>
                <c:pt idx="490">
                  <c:v>-155.348556518555</c:v>
                </c:pt>
                <c:pt idx="491">
                  <c:v>-155.748550415039</c:v>
                </c:pt>
                <c:pt idx="492">
                  <c:v>-156.148559570313</c:v>
                </c:pt>
                <c:pt idx="493">
                  <c:v>-156.548553466797</c:v>
                </c:pt>
                <c:pt idx="494">
                  <c:v>-156.948547363281</c:v>
                </c:pt>
                <c:pt idx="495">
                  <c:v>-157.348556518555</c:v>
                </c:pt>
                <c:pt idx="496">
                  <c:v>-157.748550415039</c:v>
                </c:pt>
                <c:pt idx="497">
                  <c:v>-158.148544311523</c:v>
                </c:pt>
                <c:pt idx="498">
                  <c:v>-158.548553466797</c:v>
                </c:pt>
                <c:pt idx="499">
                  <c:v>-158.948547363281</c:v>
                </c:pt>
                <c:pt idx="500">
                  <c:v>-159.348556518555</c:v>
                </c:pt>
              </c:numCache>
            </c:numRef>
          </c:yVal>
          <c:smooth val="1"/>
        </c:ser>
        <c:axId val="53290825"/>
        <c:axId val="14814868"/>
      </c:scatterChart>
      <c:valAx>
        <c:axId val="53290825"/>
        <c:scaling>
          <c:logBase val="10"/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latin typeface="Trebuchet M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latin typeface="Trebuchet MS"/>
                  </a:rPr>
                  <a:t>Frequenz [Hz]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Hz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Trebuchet MS"/>
              </a:defRPr>
            </a:pPr>
          </a:p>
        </c:txPr>
        <c:crossAx val="14814868"/>
        <c:crosses val="autoZero"/>
        <c:crossBetween val="midCat"/>
      </c:valAx>
      <c:valAx>
        <c:axId val="1481486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latin typeface="Trebuchet M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latin typeface="Trebuchet MS"/>
                  </a:rPr>
                  <a:t>Dämpfung [dB]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dB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Trebuchet MS"/>
              </a:defRPr>
            </a:pPr>
          </a:p>
        </c:txPr>
        <c:crossAx val="53290825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Trebuchet MS"/>
              </a:defRPr>
            </a:pPr>
            <a:r>
              <a:rPr b="0" sz="1400" spc="-1" strike="noStrike">
                <a:solidFill>
                  <a:srgbClr val="595959"/>
                </a:solidFill>
                <a:latin typeface="Trebuchet MS"/>
              </a:rPr>
              <a:t>Phase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4837395567217"/>
          <c:y val="0.12038209230061"/>
          <c:w val="0.730787820202997"/>
          <c:h val="0.722637817930717"/>
        </c:manualLayout>
      </c:layout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PHASE(v_out)</c:v>
                </c:pt>
              </c:strCache>
            </c:strRef>
          </c:tx>
          <c:spPr>
            <a:solidFill>
              <a:srgbClr val="f07f09"/>
            </a:solidFill>
            <a:ln w="19080">
              <a:solidFill>
                <a:srgbClr val="f07f09"/>
              </a:solidFill>
              <a:round/>
            </a:ln>
          </c:spPr>
          <c:marker>
            <c:symbol val="none"/>
          </c:marker>
          <c:dLbls>
            <c:numFmt formatCode="#,##0.00&quot; °&quot;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</c:v>
                </c:pt>
                <c:pt idx="3">
                  <c:v>1.07151925563812</c:v>
                </c:pt>
                <c:pt idx="4">
                  <c:v>1.09647822380066</c:v>
                </c:pt>
                <c:pt idx="5">
                  <c:v>1.12201845645905</c:v>
                </c:pt>
                <c:pt idx="6">
                  <c:v>1.14815366268158</c:v>
                </c:pt>
                <c:pt idx="7">
                  <c:v>1.17489755153656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</c:v>
                </c:pt>
                <c:pt idx="11">
                  <c:v>1.28824949264526</c:v>
                </c:pt>
                <c:pt idx="12">
                  <c:v>1.3182567358017</c:v>
                </c:pt>
                <c:pt idx="13">
                  <c:v>1.34896290302277</c:v>
                </c:pt>
                <c:pt idx="14">
                  <c:v>1.38038420677185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1.65958690643311</c:v>
                </c:pt>
                <c:pt idx="23">
                  <c:v>1.69824361801147</c:v>
                </c:pt>
                <c:pt idx="24">
                  <c:v>1.73780083656311</c:v>
                </c:pt>
                <c:pt idx="25">
                  <c:v>1.77827942371368</c:v>
                </c:pt>
                <c:pt idx="26">
                  <c:v>1.81970083713531</c:v>
                </c:pt>
                <c:pt idx="27">
                  <c:v>1.86208713054657</c:v>
                </c:pt>
                <c:pt idx="28">
                  <c:v>1.90546071529388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</c:v>
                </c:pt>
                <c:pt idx="33">
                  <c:v>2.13796210289001</c:v>
                </c:pt>
                <c:pt idx="34">
                  <c:v>2.18776154518127</c:v>
                </c:pt>
                <c:pt idx="35">
                  <c:v>2.23872113227844</c:v>
                </c:pt>
                <c:pt idx="36">
                  <c:v>2.29086756706238</c:v>
                </c:pt>
                <c:pt idx="37">
                  <c:v>2.34422874450684</c:v>
                </c:pt>
                <c:pt idx="38">
                  <c:v>2.39883303642273</c:v>
                </c:pt>
                <c:pt idx="39">
                  <c:v>2.45470881462097</c:v>
                </c:pt>
                <c:pt idx="40">
                  <c:v>2.51188635826111</c:v>
                </c:pt>
                <c:pt idx="41">
                  <c:v>2.57039570808411</c:v>
                </c:pt>
                <c:pt idx="42">
                  <c:v>2.63026809692383</c:v>
                </c:pt>
                <c:pt idx="43">
                  <c:v>2.69153475761414</c:v>
                </c:pt>
                <c:pt idx="44">
                  <c:v>2.75422859191895</c:v>
                </c:pt>
                <c:pt idx="45">
                  <c:v>2.81838297843933</c:v>
                </c:pt>
                <c:pt idx="46">
                  <c:v>2.88403153419495</c:v>
                </c:pt>
                <c:pt idx="47">
                  <c:v>2.95120930671692</c:v>
                </c:pt>
                <c:pt idx="48">
                  <c:v>3.01995182037354</c:v>
                </c:pt>
                <c:pt idx="49">
                  <c:v>3.09029531478882</c:v>
                </c:pt>
                <c:pt idx="50">
                  <c:v>3.16227769851685</c:v>
                </c:pt>
                <c:pt idx="51">
                  <c:v>3.23593664169312</c:v>
                </c:pt>
                <c:pt idx="52">
                  <c:v>3.3113112449646</c:v>
                </c:pt>
                <c:pt idx="53">
                  <c:v>3.38844156265259</c:v>
                </c:pt>
                <c:pt idx="54">
                  <c:v>3.46736860275269</c:v>
                </c:pt>
                <c:pt idx="55">
                  <c:v>3.54813385009766</c:v>
                </c:pt>
                <c:pt idx="56">
                  <c:v>3.63078045845032</c:v>
                </c:pt>
                <c:pt idx="57">
                  <c:v>3.71535229682922</c:v>
                </c:pt>
                <c:pt idx="58">
                  <c:v>3.80189394950867</c:v>
                </c:pt>
                <c:pt idx="59">
                  <c:v>3.89045143127441</c:v>
                </c:pt>
                <c:pt idx="60">
                  <c:v>3.98107171058655</c:v>
                </c:pt>
                <c:pt idx="61">
                  <c:v>4.07380294799805</c:v>
                </c:pt>
                <c:pt idx="62">
                  <c:v>4.16869401931763</c:v>
                </c:pt>
                <c:pt idx="63">
                  <c:v>4.26579523086548</c:v>
                </c:pt>
                <c:pt idx="64">
                  <c:v>4.36515855789185</c:v>
                </c:pt>
                <c:pt idx="65">
                  <c:v>4.46683597564697</c:v>
                </c:pt>
                <c:pt idx="66">
                  <c:v>4.57088184356689</c:v>
                </c:pt>
                <c:pt idx="67">
                  <c:v>4.67735147476196</c:v>
                </c:pt>
                <c:pt idx="68">
                  <c:v>4.78630113601685</c:v>
                </c:pt>
                <c:pt idx="69">
                  <c:v>4.89778804779053</c:v>
                </c:pt>
                <c:pt idx="70">
                  <c:v>5.01187229156494</c:v>
                </c:pt>
                <c:pt idx="71">
                  <c:v>5.12861394882202</c:v>
                </c:pt>
                <c:pt idx="72">
                  <c:v>5.24807453155518</c:v>
                </c:pt>
                <c:pt idx="73">
                  <c:v>5.3703179359436</c:v>
                </c:pt>
                <c:pt idx="74">
                  <c:v>5.49540853500366</c:v>
                </c:pt>
                <c:pt idx="75">
                  <c:v>5.6234130859375</c:v>
                </c:pt>
                <c:pt idx="76">
                  <c:v>5.75439929962158</c:v>
                </c:pt>
                <c:pt idx="77">
                  <c:v>5.88843631744385</c:v>
                </c:pt>
                <c:pt idx="78">
                  <c:v>6.02559566497803</c:v>
                </c:pt>
                <c:pt idx="79">
                  <c:v>6.16594982147217</c:v>
                </c:pt>
                <c:pt idx="80">
                  <c:v>6.30957365036011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</c:v>
                </c:pt>
                <c:pt idx="84">
                  <c:v>6.91830968856812</c:v>
                </c:pt>
                <c:pt idx="85">
                  <c:v>7.07945775985718</c:v>
                </c:pt>
                <c:pt idx="86">
                  <c:v>7.24435949325562</c:v>
                </c:pt>
                <c:pt idx="87">
                  <c:v>7.41310262680054</c:v>
                </c:pt>
                <c:pt idx="88">
                  <c:v>7.58577585220337</c:v>
                </c:pt>
                <c:pt idx="89">
                  <c:v>7.76247119903564</c:v>
                </c:pt>
                <c:pt idx="90">
                  <c:v>7.94328212738037</c:v>
                </c:pt>
                <c:pt idx="91">
                  <c:v>8.12830543518066</c:v>
                </c:pt>
                <c:pt idx="92">
                  <c:v>8.31763744354248</c:v>
                </c:pt>
                <c:pt idx="93">
                  <c:v>8.51138019561768</c:v>
                </c:pt>
                <c:pt idx="94">
                  <c:v>8.70963573455811</c:v>
                </c:pt>
                <c:pt idx="95">
                  <c:v>8.91250896453857</c:v>
                </c:pt>
                <c:pt idx="96">
                  <c:v>9.12010860443115</c:v>
                </c:pt>
                <c:pt idx="97">
                  <c:v>9.33254337310791</c:v>
                </c:pt>
                <c:pt idx="98">
                  <c:v>9.54992580413818</c:v>
                </c:pt>
                <c:pt idx="99">
                  <c:v>9.77237224578857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10.4712858200073</c:v>
                </c:pt>
                <c:pt idx="103">
                  <c:v>10.7151927947998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11.4815359115601</c:v>
                </c:pt>
                <c:pt idx="107">
                  <c:v>11.7489757537842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12.882495880127</c:v>
                </c:pt>
                <c:pt idx="112">
                  <c:v>13.1825675964355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</c:v>
                </c:pt>
                <c:pt idx="117">
                  <c:v>14.7910842895508</c:v>
                </c:pt>
                <c:pt idx="118">
                  <c:v>15.135612487793</c:v>
                </c:pt>
                <c:pt idx="119">
                  <c:v>15.4881658554077</c:v>
                </c:pt>
                <c:pt idx="120">
                  <c:v>15.8489322662354</c:v>
                </c:pt>
                <c:pt idx="121">
                  <c:v>16.2181015014648</c:v>
                </c:pt>
                <c:pt idx="122">
                  <c:v>16.5958690643311</c:v>
                </c:pt>
                <c:pt idx="123">
                  <c:v>16.9824371337891</c:v>
                </c:pt>
                <c:pt idx="124">
                  <c:v>17.3780078887939</c:v>
                </c:pt>
                <c:pt idx="125">
                  <c:v>17.7827949523926</c:v>
                </c:pt>
                <c:pt idx="126">
                  <c:v>18.1970081329346</c:v>
                </c:pt>
                <c:pt idx="127">
                  <c:v>18.62087059021</c:v>
                </c:pt>
                <c:pt idx="128">
                  <c:v>19.0546073913574</c:v>
                </c:pt>
                <c:pt idx="129">
                  <c:v>19.4984455108643</c:v>
                </c:pt>
                <c:pt idx="130">
                  <c:v>19.9526233673096</c:v>
                </c:pt>
                <c:pt idx="131">
                  <c:v>20.4173793792725</c:v>
                </c:pt>
                <c:pt idx="132">
                  <c:v>20.8929615020752</c:v>
                </c:pt>
                <c:pt idx="133">
                  <c:v>21.3796215057373</c:v>
                </c:pt>
                <c:pt idx="134">
                  <c:v>21.8776168823242</c:v>
                </c:pt>
                <c:pt idx="135">
                  <c:v>22.3872108459473</c:v>
                </c:pt>
                <c:pt idx="136">
                  <c:v>22.9086761474609</c:v>
                </c:pt>
                <c:pt idx="137">
                  <c:v>23.4422874450684</c:v>
                </c:pt>
                <c:pt idx="138">
                  <c:v>23.9883289337158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26.3026790618896</c:v>
                </c:pt>
                <c:pt idx="143">
                  <c:v>26.9153480529785</c:v>
                </c:pt>
                <c:pt idx="144">
                  <c:v>27.5422878265381</c:v>
                </c:pt>
                <c:pt idx="145">
                  <c:v>28.1838302612305</c:v>
                </c:pt>
                <c:pt idx="146">
                  <c:v>28.8403148651123</c:v>
                </c:pt>
                <c:pt idx="147">
                  <c:v>29.512092590332</c:v>
                </c:pt>
                <c:pt idx="148">
                  <c:v>30.1995162963867</c:v>
                </c:pt>
                <c:pt idx="149">
                  <c:v>30.9029541015625</c:v>
                </c:pt>
                <c:pt idx="150">
                  <c:v>31.6227760314941</c:v>
                </c:pt>
                <c:pt idx="151">
                  <c:v>32.3593673706055</c:v>
                </c:pt>
                <c:pt idx="152">
                  <c:v>33.1131134033203</c:v>
                </c:pt>
                <c:pt idx="153">
                  <c:v>33.8844146728516</c:v>
                </c:pt>
                <c:pt idx="154">
                  <c:v>34.6736831665039</c:v>
                </c:pt>
                <c:pt idx="155">
                  <c:v>35.4813385009766</c:v>
                </c:pt>
                <c:pt idx="156">
                  <c:v>36.307804107666</c:v>
                </c:pt>
                <c:pt idx="157">
                  <c:v>37.1535224914551</c:v>
                </c:pt>
                <c:pt idx="158">
                  <c:v>38.0189399719238</c:v>
                </c:pt>
                <c:pt idx="159">
                  <c:v>38.9045143127441</c:v>
                </c:pt>
                <c:pt idx="160">
                  <c:v>39.810718536377</c:v>
                </c:pt>
                <c:pt idx="161">
                  <c:v>40.7380294799805</c:v>
                </c:pt>
                <c:pt idx="162">
                  <c:v>41.686939239502</c:v>
                </c:pt>
                <c:pt idx="163">
                  <c:v>42.6579513549805</c:v>
                </c:pt>
                <c:pt idx="164">
                  <c:v>43.6515846252441</c:v>
                </c:pt>
                <c:pt idx="165">
                  <c:v>44.6683578491211</c:v>
                </c:pt>
                <c:pt idx="166">
                  <c:v>45.7088203430176</c:v>
                </c:pt>
                <c:pt idx="167">
                  <c:v>46.7735137939453</c:v>
                </c:pt>
                <c:pt idx="168">
                  <c:v>47.8630104064941</c:v>
                </c:pt>
                <c:pt idx="169">
                  <c:v>48.9778823852539</c:v>
                </c:pt>
                <c:pt idx="170">
                  <c:v>50.118724822998</c:v>
                </c:pt>
                <c:pt idx="171">
                  <c:v>51.2861366271973</c:v>
                </c:pt>
                <c:pt idx="172">
                  <c:v>52.4807472229004</c:v>
                </c:pt>
                <c:pt idx="173">
                  <c:v>53.7031784057617</c:v>
                </c:pt>
                <c:pt idx="174">
                  <c:v>54.9540863037109</c:v>
                </c:pt>
                <c:pt idx="175">
                  <c:v>56.234130859375</c:v>
                </c:pt>
                <c:pt idx="176">
                  <c:v>57.5439949035645</c:v>
                </c:pt>
                <c:pt idx="177">
                  <c:v>58.8843650817871</c:v>
                </c:pt>
                <c:pt idx="178">
                  <c:v>60.2559585571289</c:v>
                </c:pt>
                <c:pt idx="179">
                  <c:v>61.6595001220703</c:v>
                </c:pt>
                <c:pt idx="180">
                  <c:v>63.0957336425781</c:v>
                </c:pt>
                <c:pt idx="181">
                  <c:v>64.5654220581055</c:v>
                </c:pt>
                <c:pt idx="182">
                  <c:v>66.0693435668945</c:v>
                </c:pt>
                <c:pt idx="183">
                  <c:v>67.6082992553711</c:v>
                </c:pt>
                <c:pt idx="184">
                  <c:v>69.1830978393555</c:v>
                </c:pt>
                <c:pt idx="185">
                  <c:v>70.7945785522461</c:v>
                </c:pt>
                <c:pt idx="186">
                  <c:v>72.4435958862305</c:v>
                </c:pt>
                <c:pt idx="187">
                  <c:v>74.1310272216797</c:v>
                </c:pt>
                <c:pt idx="188">
                  <c:v>75.8577575683594</c:v>
                </c:pt>
                <c:pt idx="189">
                  <c:v>77.6247100830078</c:v>
                </c:pt>
                <c:pt idx="190">
                  <c:v>79.4328231811523</c:v>
                </c:pt>
                <c:pt idx="191">
                  <c:v>81.2830505371094</c:v>
                </c:pt>
                <c:pt idx="192">
                  <c:v>83.1763763427734</c:v>
                </c:pt>
                <c:pt idx="193">
                  <c:v>85.1138000488281</c:v>
                </c:pt>
                <c:pt idx="194">
                  <c:v>87.0963592529297</c:v>
                </c:pt>
                <c:pt idx="195">
                  <c:v>89.1250915527344</c:v>
                </c:pt>
                <c:pt idx="196">
                  <c:v>91.2010803222656</c:v>
                </c:pt>
                <c:pt idx="197">
                  <c:v>93.3254318237305</c:v>
                </c:pt>
                <c:pt idx="198">
                  <c:v>95.4992599487305</c:v>
                </c:pt>
                <c:pt idx="199">
                  <c:v>97.7237243652344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</c:v>
                </c:pt>
                <c:pt idx="206">
                  <c:v>114.815361022949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131.825668334961</c:v>
                </c:pt>
                <c:pt idx="213">
                  <c:v>134.896286010742</c:v>
                </c:pt>
                <c:pt idx="214">
                  <c:v>138.038421630859</c:v>
                </c:pt>
                <c:pt idx="215">
                  <c:v>141.253753662109</c:v>
                </c:pt>
                <c:pt idx="216">
                  <c:v>144.543975830078</c:v>
                </c:pt>
                <c:pt idx="217">
                  <c:v>147.910842895508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158.489318847656</c:v>
                </c:pt>
                <c:pt idx="221">
                  <c:v>162.181015014648</c:v>
                </c:pt>
                <c:pt idx="222">
                  <c:v>165.958694458008</c:v>
                </c:pt>
                <c:pt idx="223">
                  <c:v>169.824371337891</c:v>
                </c:pt>
                <c:pt idx="224">
                  <c:v>173.780090332031</c:v>
                </c:pt>
                <c:pt idx="225">
                  <c:v>177.827941894531</c:v>
                </c:pt>
                <c:pt idx="226">
                  <c:v>181.970092773438</c:v>
                </c:pt>
                <c:pt idx="227">
                  <c:v>186.208709716797</c:v>
                </c:pt>
                <c:pt idx="228">
                  <c:v>190.54606628418</c:v>
                </c:pt>
                <c:pt idx="229">
                  <c:v>194.984466552734</c:v>
                </c:pt>
                <c:pt idx="230">
                  <c:v>199.526229858398</c:v>
                </c:pt>
                <c:pt idx="231">
                  <c:v>204.173797607422</c:v>
                </c:pt>
                <c:pt idx="232">
                  <c:v>208.929611206055</c:v>
                </c:pt>
                <c:pt idx="233">
                  <c:v>213.796203613281</c:v>
                </c:pt>
                <c:pt idx="234">
                  <c:v>218.776168823242</c:v>
                </c:pt>
                <c:pt idx="235">
                  <c:v>223.872116088867</c:v>
                </c:pt>
                <c:pt idx="236">
                  <c:v>229.086761474609</c:v>
                </c:pt>
                <c:pt idx="237">
                  <c:v>234.422882080078</c:v>
                </c:pt>
                <c:pt idx="238">
                  <c:v>239.883285522461</c:v>
                </c:pt>
                <c:pt idx="239">
                  <c:v>245.470886230469</c:v>
                </c:pt>
                <c:pt idx="240">
                  <c:v>251.18864440918</c:v>
                </c:pt>
                <c:pt idx="241">
                  <c:v>257.039581298828</c:v>
                </c:pt>
                <c:pt idx="242">
                  <c:v>263.026794433594</c:v>
                </c:pt>
                <c:pt idx="243">
                  <c:v>269.153472900391</c:v>
                </c:pt>
                <c:pt idx="244">
                  <c:v>275.422882080078</c:v>
                </c:pt>
                <c:pt idx="245">
                  <c:v>281.838287353516</c:v>
                </c:pt>
                <c:pt idx="246">
                  <c:v>288.403137207031</c:v>
                </c:pt>
                <c:pt idx="247">
                  <c:v>295.120910644531</c:v>
                </c:pt>
                <c:pt idx="248">
                  <c:v>301.995178222656</c:v>
                </c:pt>
                <c:pt idx="249">
                  <c:v>309.029541015625</c:v>
                </c:pt>
                <c:pt idx="250">
                  <c:v>316.227752685547</c:v>
                </c:pt>
                <c:pt idx="251">
                  <c:v>323.593658447266</c:v>
                </c:pt>
                <c:pt idx="252">
                  <c:v>331.131134033203</c:v>
                </c:pt>
                <c:pt idx="253">
                  <c:v>338.844146728516</c:v>
                </c:pt>
                <c:pt idx="254">
                  <c:v>346.736846923828</c:v>
                </c:pt>
                <c:pt idx="255">
                  <c:v>354.813385009766</c:v>
                </c:pt>
                <c:pt idx="256">
                  <c:v>363.078063964844</c:v>
                </c:pt>
                <c:pt idx="257">
                  <c:v>371.535217285156</c:v>
                </c:pt>
                <c:pt idx="258">
                  <c:v>380.189392089844</c:v>
                </c:pt>
                <c:pt idx="259">
                  <c:v>389.045135498047</c:v>
                </c:pt>
                <c:pt idx="260">
                  <c:v>398.107177734375</c:v>
                </c:pt>
                <c:pt idx="261">
                  <c:v>407.380279541016</c:v>
                </c:pt>
                <c:pt idx="262">
                  <c:v>416.869384765625</c:v>
                </c:pt>
                <c:pt idx="263">
                  <c:v>426.579528808594</c:v>
                </c:pt>
                <c:pt idx="264">
                  <c:v>436.515838623047</c:v>
                </c:pt>
                <c:pt idx="265">
                  <c:v>446.68359375</c:v>
                </c:pt>
                <c:pt idx="266">
                  <c:v>457.088195800781</c:v>
                </c:pt>
                <c:pt idx="267">
                  <c:v>467.735137939453</c:v>
                </c:pt>
                <c:pt idx="268">
                  <c:v>478.630096435547</c:v>
                </c:pt>
                <c:pt idx="269">
                  <c:v>489.77880859375</c:v>
                </c:pt>
                <c:pt idx="270">
                  <c:v>501.187225341797</c:v>
                </c:pt>
                <c:pt idx="271">
                  <c:v>512.861389160156</c:v>
                </c:pt>
                <c:pt idx="272">
                  <c:v>524.807434082031</c:v>
                </c:pt>
                <c:pt idx="273">
                  <c:v>537.031799316406</c:v>
                </c:pt>
                <c:pt idx="274">
                  <c:v>549.540893554688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588.843627929688</c:v>
                </c:pt>
                <c:pt idx="278">
                  <c:v>602.5595703125</c:v>
                </c:pt>
                <c:pt idx="279">
                  <c:v>616.595031738281</c:v>
                </c:pt>
                <c:pt idx="280">
                  <c:v>630.957336425781</c:v>
                </c:pt>
                <c:pt idx="281">
                  <c:v>645.654235839844</c:v>
                </c:pt>
                <c:pt idx="282">
                  <c:v>660.693420410156</c:v>
                </c:pt>
                <c:pt idx="283">
                  <c:v>676.082946777344</c:v>
                </c:pt>
                <c:pt idx="284">
                  <c:v>691.830993652344</c:v>
                </c:pt>
                <c:pt idx="285">
                  <c:v>707.94580078125</c:v>
                </c:pt>
                <c:pt idx="286">
                  <c:v>724.435974121094</c:v>
                </c:pt>
                <c:pt idx="287">
                  <c:v>741.310241699219</c:v>
                </c:pt>
                <c:pt idx="288">
                  <c:v>758.577575683594</c:v>
                </c:pt>
                <c:pt idx="289">
                  <c:v>776.247131347656</c:v>
                </c:pt>
                <c:pt idx="290">
                  <c:v>794.328247070313</c:v>
                </c:pt>
                <c:pt idx="291">
                  <c:v>812.830505371094</c:v>
                </c:pt>
                <c:pt idx="292">
                  <c:v>831.763793945313</c:v>
                </c:pt>
                <c:pt idx="293">
                  <c:v>851.138061523438</c:v>
                </c:pt>
                <c:pt idx="294">
                  <c:v>870.963562011719</c:v>
                </c:pt>
                <c:pt idx="295">
                  <c:v>891.250915527344</c:v>
                </c:pt>
                <c:pt idx="296">
                  <c:v>912.010864257813</c:v>
                </c:pt>
                <c:pt idx="297">
                  <c:v>933.254272460938</c:v>
                </c:pt>
                <c:pt idx="298">
                  <c:v>954.992614746094</c:v>
                </c:pt>
                <c:pt idx="299">
                  <c:v>977.237243652344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</c:ser>
        <c:axId val="71361867"/>
        <c:axId val="35796039"/>
      </c:scatterChart>
      <c:valAx>
        <c:axId val="71361867"/>
        <c:scaling>
          <c:logBase val="10"/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latin typeface="Trebuchet M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latin typeface="Trebuchet MS"/>
                  </a:rPr>
                  <a:t>Frequenz [Hz]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Hz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Trebuchet MS"/>
              </a:defRPr>
            </a:pPr>
          </a:p>
        </c:txPr>
        <c:crossAx val="35796039"/>
        <c:crosses val="autoZero"/>
        <c:crossBetween val="midCat"/>
      </c:valAx>
      <c:valAx>
        <c:axId val="3579603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latin typeface="Trebuchet M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latin typeface="Trebuchet MS"/>
                  </a:rPr>
                  <a:t>Phase [°]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°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Trebuchet MS"/>
              </a:defRPr>
            </a:pPr>
          </a:p>
        </c:txPr>
        <c:crossAx val="7136186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8736D0-F7CC-460A-9C5F-1976FCCD1C13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05/21/2019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DE6488-42B5-4187-A881-A61F10EE6DE1}" type="slidenum">
              <a:rPr b="0" lang="en-US" sz="900" spc="-1" strike="noStrike">
                <a:solidFill>
                  <a:srgbClr val="f07f09"/>
                </a:solidFill>
                <a:latin typeface="Trebuchet MS"/>
              </a:rPr>
              <a:t>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Outline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h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Out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line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Lev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C450DA-9983-479B-9954-772EDB6AEB10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05/21/2019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4C4D0E-1E93-4B63-9267-5BA1FFA37651}" type="slidenum">
              <a:rPr b="0" lang="en-US" sz="900" spc="-1" strike="noStrike">
                <a:solidFill>
                  <a:srgbClr val="f07f09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3B37BB-7C5D-4FA9-9AA1-357E31702A1F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05/21/2019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D918B3-AD5F-4C25-8AB6-AF56AA823FBD}" type="slidenum">
              <a:rPr b="0" lang="en-US" sz="900" spc="-1" strike="noStrike">
                <a:solidFill>
                  <a:srgbClr val="f07f09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32DED8-D2DB-4828-AEF7-42F79E3D1AB7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05/21/2019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81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82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4B4914-E50E-4521-88D9-2A74FB8C94D8}" type="slidenum">
              <a:rPr b="0" lang="en-US" sz="900" spc="-1" strike="noStrike">
                <a:solidFill>
                  <a:srgbClr val="f07f09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#_ftnref1" TargetMode="External"/><Relationship Id="rId8" Type="http://schemas.openxmlformats.org/officeDocument/2006/relationships/hyperlink" Target="#_ftnref1" TargetMode="External"/><Relationship Id="rId9" Type="http://schemas.openxmlformats.org/officeDocument/2006/relationships/hyperlink" Target="#_ftnref2" TargetMode="External"/><Relationship Id="rId10" Type="http://schemas.openxmlformats.org/officeDocument/2006/relationships/hyperlink" Target="#_ftnref3" TargetMode="External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07f09"/>
                </a:solidFill>
                <a:latin typeface="Trebuchet MS"/>
              </a:rPr>
              <a:t>Röhrenverstärker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Präsentation von Christian Schrefl und Patrik Staudenmayer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Tiefpass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0" name="Inhaltsplatzhalter 3" descr=""/>
          <p:cNvPicPr/>
          <p:nvPr/>
        </p:nvPicPr>
        <p:blipFill>
          <a:blip r:embed="rId1"/>
          <a:stretch/>
        </p:blipFill>
        <p:spPr>
          <a:xfrm>
            <a:off x="677160" y="2722680"/>
            <a:ext cx="9003240" cy="180216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77160" y="609480"/>
            <a:ext cx="3641400" cy="5646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Tiefpass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63" name="Diagramm 3"/>
          <p:cNvGraphicFramePr/>
          <p:nvPr/>
        </p:nvGraphicFramePr>
        <p:xfrm>
          <a:off x="3283200" y="501120"/>
          <a:ext cx="5213520" cy="312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64" name="Diagramm 4"/>
          <p:cNvGraphicFramePr/>
          <p:nvPr/>
        </p:nvGraphicFramePr>
        <p:xfrm>
          <a:off x="3283200" y="3629160"/>
          <a:ext cx="5213520" cy="312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Spannungsanpassung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7" name="Inhaltsplatzhalter 3" descr=""/>
          <p:cNvPicPr/>
          <p:nvPr/>
        </p:nvPicPr>
        <p:blipFill>
          <a:blip r:embed="rId1"/>
          <a:stretch/>
        </p:blipFill>
        <p:spPr>
          <a:xfrm>
            <a:off x="677160" y="2165760"/>
            <a:ext cx="2449800" cy="3881880"/>
          </a:xfrm>
          <a:prstGeom prst="rect">
            <a:avLst/>
          </a:prstGeom>
          <a:ln>
            <a:noFill/>
          </a:ln>
        </p:spPr>
      </p:pic>
      <p:sp>
        <p:nvSpPr>
          <p:cNvPr id="268" name="TextShape 2"/>
          <p:cNvSpPr txBox="1"/>
          <p:nvPr/>
        </p:nvSpPr>
        <p:spPr>
          <a:xfrm>
            <a:off x="3127320" y="2160720"/>
            <a:ext cx="621540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500" spc="-1" strike="noStrike">
                <a:solidFill>
                  <a:srgbClr val="404040"/>
                </a:solidFill>
                <a:latin typeface="Trebuchet MS"/>
              </a:rPr>
              <a:t>Trafo transformiert Eingangsspannung auf eine zu hohe Ausgangsspannung -&gt; Spannungsteiler</a:t>
            </a: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500" spc="-1" strike="noStrike">
                <a:solidFill>
                  <a:srgbClr val="404040"/>
                </a:solidFill>
                <a:latin typeface="Trebuchet MS"/>
              </a:rPr>
              <a:t>Realisierung von :</a:t>
            </a: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127320" y="2160720"/>
            <a:ext cx="6215400" cy="3880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70" name="Grafik 4" descr=""/>
          <p:cNvPicPr/>
          <p:nvPr/>
        </p:nvPicPr>
        <p:blipFill>
          <a:blip r:embed="rId3"/>
          <a:stretch/>
        </p:blipFill>
        <p:spPr>
          <a:xfrm>
            <a:off x="3780720" y="4223520"/>
            <a:ext cx="4076280" cy="2047680"/>
          </a:xfrm>
          <a:prstGeom prst="rect">
            <a:avLst/>
          </a:prstGeom>
          <a:ln>
            <a:noFill/>
          </a:ln>
        </p:spPr>
      </p:pic>
      <p:sp>
        <p:nvSpPr>
          <p:cNvPr id="271" name="TextShape 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Schaltplan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274" name="Grafik 7" descr=""/>
          <p:cNvPicPr/>
          <p:nvPr/>
        </p:nvPicPr>
        <p:blipFill>
          <a:blip r:embed="rId1"/>
          <a:stretch/>
        </p:blipFill>
        <p:spPr>
          <a:xfrm>
            <a:off x="246600" y="2300400"/>
            <a:ext cx="9572760" cy="2502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Verstärker : Röhren kurz erklärt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Was sind Elektronenröhren: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77" name="Picture 6" descr=""/>
          <p:cNvPicPr/>
          <p:nvPr/>
        </p:nvPicPr>
        <p:blipFill>
          <a:blip r:embed="rId1"/>
          <a:stretch/>
        </p:blipFill>
        <p:spPr>
          <a:xfrm>
            <a:off x="2804040" y="2818080"/>
            <a:ext cx="3101400" cy="3174480"/>
          </a:xfrm>
          <a:prstGeom prst="rect">
            <a:avLst/>
          </a:prstGeom>
          <a:ln>
            <a:noFill/>
          </a:ln>
        </p:spPr>
      </p:pic>
      <p:pic>
        <p:nvPicPr>
          <p:cNvPr id="278" name="Picture 8" descr=""/>
          <p:cNvPicPr/>
          <p:nvPr/>
        </p:nvPicPr>
        <p:blipFill>
          <a:blip r:embed="rId2"/>
          <a:stretch/>
        </p:blipFill>
        <p:spPr>
          <a:xfrm>
            <a:off x="5906160" y="1930320"/>
            <a:ext cx="3013560" cy="401364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Content Placeholder 3" descr=""/>
          <p:cNvPicPr/>
          <p:nvPr/>
        </p:nvPicPr>
        <p:blipFill>
          <a:blip r:embed="rId1"/>
          <a:stretch/>
        </p:blipFill>
        <p:spPr>
          <a:xfrm>
            <a:off x="880200" y="2043360"/>
            <a:ext cx="5215320" cy="3881160"/>
          </a:xfrm>
          <a:prstGeom prst="rect">
            <a:avLst/>
          </a:prstGeom>
          <a:ln>
            <a:noFill/>
          </a:ln>
        </p:spPr>
      </p:pic>
      <p:sp>
        <p:nvSpPr>
          <p:cNvPr id="2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Verstärker: Endstufe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148920" y="473148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676320" y="2575080"/>
            <a:ext cx="1818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8 Ohm Ausgang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729440" y="2575080"/>
            <a:ext cx="1295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5,2k Ohm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5" name="Picture 7" descr=""/>
          <p:cNvPicPr/>
          <p:nvPr/>
        </p:nvPicPr>
        <p:blipFill>
          <a:blip r:embed="rId2"/>
          <a:stretch/>
        </p:blipFill>
        <p:spPr>
          <a:xfrm>
            <a:off x="4911480" y="3879000"/>
            <a:ext cx="4512600" cy="2428920"/>
          </a:xfrm>
          <a:prstGeom prst="rect">
            <a:avLst/>
          </a:prstGeom>
          <a:ln>
            <a:noFill/>
          </a:ln>
        </p:spPr>
      </p:pic>
      <p:sp>
        <p:nvSpPr>
          <p:cNvPr id="286" name="CustomShape 5"/>
          <p:cNvSpPr/>
          <p:nvPr/>
        </p:nvSpPr>
        <p:spPr>
          <a:xfrm>
            <a:off x="6095880" y="3429000"/>
            <a:ext cx="1623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EL 84 Pin-out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Shape 6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Verstärker: Gesamtschaltung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89" name="Content Placeholder 3" descr=""/>
          <p:cNvPicPr/>
          <p:nvPr/>
        </p:nvPicPr>
        <p:blipFill>
          <a:blip r:embed="rId1"/>
          <a:stretch/>
        </p:blipFill>
        <p:spPr>
          <a:xfrm>
            <a:off x="677160" y="2160720"/>
            <a:ext cx="8596440" cy="388044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3546360" y="47970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989320" y="47970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222920" y="2716920"/>
            <a:ext cx="146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280V DC 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7035840" y="2716920"/>
            <a:ext cx="59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845280" y="3771720"/>
            <a:ext cx="116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Signal 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TextShape 7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Verstärker: Testaufbau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97" name="Content Placeholder 4" descr=""/>
          <p:cNvPicPr/>
          <p:nvPr/>
        </p:nvPicPr>
        <p:blipFill>
          <a:blip r:embed="rId1"/>
          <a:srcRect l="6518" t="6710" r="5812" b="19487"/>
          <a:stretch/>
        </p:blipFill>
        <p:spPr>
          <a:xfrm>
            <a:off x="4758120" y="2139120"/>
            <a:ext cx="5734800" cy="3620520"/>
          </a:xfrm>
          <a:prstGeom prst="rect">
            <a:avLst/>
          </a:prstGeom>
          <a:ln>
            <a:noFill/>
          </a:ln>
        </p:spPr>
      </p:pic>
      <p:pic>
        <p:nvPicPr>
          <p:cNvPr id="298" name="Picture 3" descr=""/>
          <p:cNvPicPr/>
          <p:nvPr/>
        </p:nvPicPr>
        <p:blipFill>
          <a:blip r:embed="rId2"/>
          <a:srcRect l="22382" t="17014" r="8570" b="4383"/>
          <a:stretch/>
        </p:blipFill>
        <p:spPr>
          <a:xfrm>
            <a:off x="307080" y="2139120"/>
            <a:ext cx="4240800" cy="3620520"/>
          </a:xfrm>
          <a:prstGeom prst="rect">
            <a:avLst/>
          </a:prstGeom>
          <a:ln>
            <a:noFill/>
          </a:ln>
        </p:spPr>
      </p:pic>
      <p:sp>
        <p:nvSpPr>
          <p:cNvPr id="299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Verstärker: Messungen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rcRect l="0" t="2654" r="0" b="0"/>
          <a:stretch/>
        </p:blipFill>
        <p:spPr>
          <a:xfrm>
            <a:off x="1005840" y="2103120"/>
            <a:ext cx="7417800" cy="3694320"/>
          </a:xfrm>
          <a:prstGeom prst="rect">
            <a:avLst/>
          </a:prstGeom>
          <a:ln>
            <a:noFill/>
          </a:ln>
        </p:spPr>
      </p:pic>
      <p:sp>
        <p:nvSpPr>
          <p:cNvPr id="303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Bode Diagram linker Kanal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Verstärker: Messungen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Bode Diagram rechter Kanal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rcRect l="0" t="2655" r="0" b="0"/>
          <a:stretch/>
        </p:blipFill>
        <p:spPr>
          <a:xfrm>
            <a:off x="1010520" y="2085840"/>
            <a:ext cx="7418160" cy="36943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41520" y="514080"/>
            <a:ext cx="8596440" cy="912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Inhaltsverzeichnis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1463040"/>
            <a:ext cx="8596440" cy="457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Projektbeschreibung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Netzteil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Blockschaltbild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Transformator Grenzdaten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Tiefpass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Spannungsanpassung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Schaltplan des Netzteils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Verstärker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Röhren kurz erklärt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Endstufe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Gesamtschaltung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Messungen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Testaufbau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Gehäuse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24" name="Grafik 4" descr=""/>
          <p:cNvPicPr/>
          <p:nvPr/>
        </p:nvPicPr>
        <p:blipFill>
          <a:blip r:embed="rId1"/>
          <a:stretch/>
        </p:blipFill>
        <p:spPr>
          <a:xfrm>
            <a:off x="4413600" y="1632240"/>
            <a:ext cx="5049360" cy="359280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Gehäuse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677160" y="2160720"/>
            <a:ext cx="33138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Alle Spulen zueinander verdreht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Möglichst viel Abstand zwischen Verstärkenden Elementen und Netzteil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987720" y="1143000"/>
            <a:ext cx="6985080" cy="48769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Projektbeschreibung : </a:t>
            </a:r>
            <a:br/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Individuelle Themenstellungen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4298040"/>
                <a:gridCol w="4298040"/>
              </a:tblGrid>
              <a:tr h="1949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Patrik Staudenmayer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Christian Schrefl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</a:tr>
            </a:tbl>
          </a:graphicData>
        </a:graphic>
      </p:graphicFrame>
      <p:sp>
        <p:nvSpPr>
          <p:cNvPr id="228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Projektbeschreibung : </a:t>
            </a:r>
            <a:br/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Geplantes Ergebnis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30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4298040"/>
                <a:gridCol w="429804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Patrik Staudenmayer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Das Netzteil soll stabil die Versorgungsspannungen liefern.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Christian Schrefl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 Verstärkenden Elemente sollen stabil ein Eingangssignal mit 6W ausgeben.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</a:tr>
            </a:tbl>
          </a:graphicData>
        </a:graphic>
      </p:graphicFrame>
      <p:sp>
        <p:nvSpPr>
          <p:cNvPr id="231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Projektbeschreibung : Meilensteine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27.11.2018 Entwicklung des Schaltungskonzepts abgeschlossen, benötigte Bauteile bestellt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15.01.2019 Prototyp der Verstärkerschaltung (1 Kanal) fertiggestellt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26.02.2019 Leiterplattenentwicklung abgeschlossen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30.04.2019 Finale Version des Netzteils und eines Kanales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28.05.2019 Gesamttests abgeschlossen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Blockschaltbild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77160" y="3947040"/>
            <a:ext cx="8596440" cy="209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37" name="Grafik 4" descr=""/>
          <p:cNvPicPr/>
          <p:nvPr/>
        </p:nvPicPr>
        <p:blipFill>
          <a:blip r:embed="rId1"/>
          <a:stretch/>
        </p:blipFill>
        <p:spPr>
          <a:xfrm>
            <a:off x="677160" y="1538640"/>
            <a:ext cx="8596440" cy="240768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5939280" y="1852560"/>
            <a:ext cx="956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280V DC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8317800" y="1854720"/>
            <a:ext cx="956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280V DC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TextShape 5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Transformator Grenzdaten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2" name="Table 2"/>
          <p:cNvGraphicFramePr/>
          <p:nvPr/>
        </p:nvGraphicFramePr>
        <p:xfrm>
          <a:off x="677160" y="1930320"/>
          <a:ext cx="7668360" cy="2889720"/>
        </p:xfrm>
        <a:graphic>
          <a:graphicData uri="http://schemas.openxmlformats.org/drawingml/2006/table">
            <a:tbl>
              <a:tblPr/>
              <a:tblGrid>
                <a:gridCol w="2661840"/>
                <a:gridCol w="2661840"/>
                <a:gridCol w="2344680"/>
              </a:tblGrid>
              <a:tr h="245160"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</a:tr>
              <a:tr h="337320">
                <a:tc rowSpan="2">
                  <a:txBody>
                    <a:bodyPr lIns="108360" rIns="108360" tIns="54000" bIns="5400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Spannungen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</a:tr>
              <a:tr h="1036440">
                <a:tc rowSpan="2">
                  <a:txBody>
                    <a:bodyPr lIns="108360" rIns="108360" tIns="54000" bIns="5400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Ströme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</a:tr>
              <a:tr h="10130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le 3"/>
          <p:cNvGraphicFramePr/>
          <p:nvPr/>
        </p:nvGraphicFramePr>
        <p:xfrm>
          <a:off x="677160" y="1930320"/>
          <a:ext cx="7668360" cy="2889720"/>
        </p:xfrm>
        <a:graphic>
          <a:graphicData uri="http://schemas.openxmlformats.org/drawingml/2006/table">
            <a:tbl>
              <a:tblPr/>
              <a:tblGrid>
                <a:gridCol w="2661840"/>
                <a:gridCol w="2661840"/>
                <a:gridCol w="2344680"/>
              </a:tblGrid>
              <a:tr h="245160"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</a:tr>
              <a:tr h="337320">
                <a:tc rowSpan="2">
                  <a:txBody>
                    <a:bodyPr lIns="108360" rIns="108360" tIns="54000" bIns="5400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Spannungen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25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1036440">
                <a:tc rowSpan="2">
                  <a:txBody>
                    <a:bodyPr lIns="108360" rIns="108360" tIns="54000" bIns="5400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Ströme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10130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9280" rIns="8928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44" name="CustomShape 4"/>
          <p:cNvSpPr/>
          <p:nvPr/>
        </p:nvSpPr>
        <p:spPr>
          <a:xfrm>
            <a:off x="7977600" y="228024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77160" y="4825800"/>
            <a:ext cx="76035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 baseline="30000">
                <a:solidFill>
                  <a:srgbClr val="6b9f25"/>
                </a:solidFill>
                <a:latin typeface="Calibri"/>
                <a:ea typeface="Calibri"/>
                <a:hlinkClick r:id="rId7"/>
              </a:rPr>
              <a:t>[</a:t>
            </a:r>
            <a:r>
              <a:rPr b="0" lang="en-US" sz="1600" spc="-1" strike="noStrike" baseline="30000">
                <a:solidFill>
                  <a:srgbClr val="6b9f25"/>
                </a:solidFill>
                <a:latin typeface="Calibri"/>
                <a:ea typeface="Calibri"/>
                <a:hlinkClick r:id="rId8"/>
              </a:rPr>
              <a:t>1]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Es wird der doppelte Strom benötigt, da zwei Röhren für einen Stereoverstärker benötigt werden.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baseline="30000">
                <a:solidFill>
                  <a:srgbClr val="6b9f25"/>
                </a:solidFill>
                <a:latin typeface="Calibri"/>
                <a:ea typeface="Calibri"/>
                <a:hlinkClick r:id="rId9"/>
              </a:rPr>
              <a:t>[2]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Ströme für die Endstufenröhre EL84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baseline="30000">
                <a:solidFill>
                  <a:srgbClr val="6b9f25"/>
                </a:solidFill>
                <a:latin typeface="Calibri"/>
                <a:ea typeface="Calibri"/>
                <a:hlinkClick r:id="rId10"/>
              </a:rPr>
              <a:t>[3]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Ströme für die Vorverstärkerröhre 12AX7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6" name="TextShape 6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Transformator Grenzdaten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Verwendeter Trafo: TRA400 von die-wuesten.de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200VA Trafo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249" name="Table 3"/>
          <p:cNvGraphicFramePr/>
          <p:nvPr/>
        </p:nvGraphicFramePr>
        <p:xfrm>
          <a:off x="677160" y="2959200"/>
          <a:ext cx="5303520" cy="1528560"/>
        </p:xfrm>
        <a:graphic>
          <a:graphicData uri="http://schemas.openxmlformats.org/drawingml/2006/table">
            <a:tbl>
              <a:tblPr/>
              <a:tblGrid>
                <a:gridCol w="2819880"/>
                <a:gridCol w="2484000"/>
              </a:tblGrid>
              <a:tr h="251280">
                <a:tc>
                  <a:txBody>
                    <a:bodyPr lIns="94320" rIns="943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94320" rIns="943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</a:tr>
              <a:tr h="251280">
                <a:tc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* 270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</a:tr>
              <a:tr h="251280"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127V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* 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51280"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230V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 3,5A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</a:tr>
              <a:tr h="251280">
                <a:tc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2A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51280">
                <a:tc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7A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Table 4"/>
          <p:cNvGraphicFramePr/>
          <p:nvPr/>
        </p:nvGraphicFramePr>
        <p:xfrm>
          <a:off x="677160" y="2959200"/>
          <a:ext cx="5303520" cy="1617840"/>
        </p:xfrm>
        <a:graphic>
          <a:graphicData uri="http://schemas.openxmlformats.org/drawingml/2006/table">
            <a:tbl>
              <a:tblPr/>
              <a:tblGrid>
                <a:gridCol w="2819880"/>
                <a:gridCol w="2484000"/>
              </a:tblGrid>
              <a:tr h="251280">
                <a:tc>
                  <a:txBody>
                    <a:bodyPr lIns="94320" rIns="943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 lIns="94320" rIns="9432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</a:tr>
              <a:tr h="337320">
                <a:tc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255960"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127V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255960"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230V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251280">
                <a:tc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2A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6040">
                <a:tc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4320" rIns="94320" tIns="0" bIns="0" anchor="ctr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7A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sp>
        <p:nvSpPr>
          <p:cNvPr id="251" name="TextShape 5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07f09"/>
                </a:solidFill>
                <a:latin typeface="Trebuchet MS"/>
              </a:rPr>
              <a:t>Netzteil : Tiefpass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Grenzfrequenz , da: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5" name="Grafik 3" descr=""/>
          <p:cNvPicPr/>
          <p:nvPr/>
        </p:nvPicPr>
        <p:blipFill>
          <a:blip r:embed="rId2"/>
          <a:srcRect l="0" t="0" r="0" b="52519"/>
          <a:stretch/>
        </p:blipFill>
        <p:spPr>
          <a:xfrm>
            <a:off x="220680" y="2758680"/>
            <a:ext cx="3970440" cy="1994400"/>
          </a:xfrm>
          <a:prstGeom prst="rect">
            <a:avLst/>
          </a:prstGeom>
          <a:ln>
            <a:noFill/>
          </a:ln>
        </p:spPr>
      </p:pic>
      <p:pic>
        <p:nvPicPr>
          <p:cNvPr id="256" name="Grafik 4" descr=""/>
          <p:cNvPicPr/>
          <p:nvPr/>
        </p:nvPicPr>
        <p:blipFill>
          <a:blip r:embed="rId3"/>
          <a:srcRect l="0" t="74476" r="0" b="0"/>
          <a:stretch/>
        </p:blipFill>
        <p:spPr>
          <a:xfrm>
            <a:off x="5494680" y="3030840"/>
            <a:ext cx="4491000" cy="1212480"/>
          </a:xfrm>
          <a:prstGeom prst="rect">
            <a:avLst/>
          </a:prstGeom>
          <a:ln>
            <a:noFill/>
          </a:ln>
        </p:spPr>
      </p:pic>
      <p:pic>
        <p:nvPicPr>
          <p:cNvPr id="257" name="Grafik 5" descr=""/>
          <p:cNvPicPr/>
          <p:nvPr/>
        </p:nvPicPr>
        <p:blipFill>
          <a:blip r:embed="rId4"/>
          <a:srcRect l="42692" t="10114" r="39173" b="39506"/>
          <a:stretch/>
        </p:blipFill>
        <p:spPr>
          <a:xfrm>
            <a:off x="4042440" y="3429000"/>
            <a:ext cx="1557720" cy="1212480"/>
          </a:xfrm>
          <a:prstGeom prst="rect">
            <a:avLst/>
          </a:prstGeom>
          <a:ln>
            <a:noFill/>
          </a:ln>
        </p:spPr>
      </p:pic>
      <p:sp>
        <p:nvSpPr>
          <p:cNvPr id="258" name="TextShape 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b="0" lang="en-US" sz="9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  <Words>462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2019-01-06T14:20:26Z</dcterms:created>
  <dc:creator>Patrik Staudenmayer</dc:creator>
  <dc:description/>
  <dc:language>en-US</dc:language>
  <cp:lastModifiedBy/>
  <dcterms:modified xsi:type="dcterms:W3CDTF">2019-05-21T00:02:49Z</dcterms:modified>
  <cp:revision>22</cp:revision>
  <dc:subject/>
  <dc:title>Röhrenverstärker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