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title>
      <c:tx>
        <c:rich>
          <a:bodyPr rot="0"/>
          <a:lstStyle/>
          <a:p>
            <a:pPr>
              <a:defRPr sz="1400" b="0" strike="noStrike" spc="-1">
                <a:solidFill>
                  <a:srgbClr val="595959"/>
                </a:solidFill>
                <a:latin typeface="Trebuchet MS"/>
              </a:defRPr>
            </a:pPr>
            <a:r>
              <a:rPr sz="1400" b="0" strike="noStrike" spc="-1">
                <a:solidFill>
                  <a:srgbClr val="595959"/>
                </a:solidFill>
                <a:latin typeface="Trebuchet MS"/>
              </a:rPr>
              <a:t>Dämpfung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dB(v_out)</c:v>
                </c:pt>
              </c:strCache>
            </c:strRef>
          </c:tx>
          <c:spPr>
            <a:ln w="19080">
              <a:solidFill>
                <a:srgbClr val="F07F09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1</c:f>
              <c:numCache>
                <c:formatCode>General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501"/>
                <c:pt idx="0">
                  <c:v>8.0958351492881803E-2</c:v>
                </c:pt>
                <c:pt idx="1">
                  <c:v>8.47930908203125E-2</c:v>
                </c:pt>
                <c:pt idx="2">
                  <c:v>8.8809601962566403E-2</c:v>
                </c:pt>
                <c:pt idx="3">
                  <c:v>9.3017868697643294E-2</c:v>
                </c:pt>
                <c:pt idx="4">
                  <c:v>9.7425810992717701E-2</c:v>
                </c:pt>
                <c:pt idx="5">
                  <c:v>0.10204437375068701</c:v>
                </c:pt>
                <c:pt idx="6">
                  <c:v>0.10688344389200199</c:v>
                </c:pt>
                <c:pt idx="7">
                  <c:v>0.11195390671491599</c:v>
                </c:pt>
                <c:pt idx="8">
                  <c:v>0.117265567183495</c:v>
                </c:pt>
                <c:pt idx="9">
                  <c:v>0.122831247746944</c:v>
                </c:pt>
                <c:pt idx="10">
                  <c:v>0.12866373360156999</c:v>
                </c:pt>
                <c:pt idx="11">
                  <c:v>0.134774699807167</c:v>
                </c:pt>
                <c:pt idx="12">
                  <c:v>0.141177833080292</c:v>
                </c:pt>
                <c:pt idx="13">
                  <c:v>0.147888779640198</c:v>
                </c:pt>
                <c:pt idx="14">
                  <c:v>0.154921039938927</c:v>
                </c:pt>
                <c:pt idx="15">
                  <c:v>0.16229009628295901</c:v>
                </c:pt>
                <c:pt idx="16">
                  <c:v>0.17001439630985299</c:v>
                </c:pt>
                <c:pt idx="17">
                  <c:v>0.17810919880866999</c:v>
                </c:pt>
                <c:pt idx="18">
                  <c:v>0.186594754457474</c:v>
                </c:pt>
                <c:pt idx="19">
                  <c:v>0.19548813998699199</c:v>
                </c:pt>
                <c:pt idx="20">
                  <c:v>0.204810321331024</c:v>
                </c:pt>
                <c:pt idx="21">
                  <c:v>0.21458317339420299</c:v>
                </c:pt>
                <c:pt idx="22">
                  <c:v>0.22482834756374401</c:v>
                </c:pt>
                <c:pt idx="23">
                  <c:v>0.23556837439537001</c:v>
                </c:pt>
                <c:pt idx="24">
                  <c:v>0.24683055281639099</c:v>
                </c:pt>
                <c:pt idx="25">
                  <c:v>0.25863799452781699</c:v>
                </c:pt>
                <c:pt idx="26">
                  <c:v>0.27101856470107999</c:v>
                </c:pt>
                <c:pt idx="27">
                  <c:v>0.28400284051895103</c:v>
                </c:pt>
                <c:pt idx="28">
                  <c:v>0.29761913418769798</c:v>
                </c:pt>
                <c:pt idx="29">
                  <c:v>0.31190040707588201</c:v>
                </c:pt>
                <c:pt idx="30">
                  <c:v>0.32688021659851102</c:v>
                </c:pt>
                <c:pt idx="31">
                  <c:v>0.34259277582168601</c:v>
                </c:pt>
                <c:pt idx="32">
                  <c:v>0.35907775163650502</c:v>
                </c:pt>
                <c:pt idx="33">
                  <c:v>0.37637236714363098</c:v>
                </c:pt>
                <c:pt idx="34">
                  <c:v>0.39451822638511702</c:v>
                </c:pt>
                <c:pt idx="35">
                  <c:v>0.41356128454208402</c:v>
                </c:pt>
                <c:pt idx="36">
                  <c:v>0.43354675173759499</c:v>
                </c:pt>
                <c:pt idx="37">
                  <c:v>0.45452213287353499</c:v>
                </c:pt>
                <c:pt idx="38">
                  <c:v>0.47654187679290799</c:v>
                </c:pt>
                <c:pt idx="39">
                  <c:v>0.49965858459472701</c:v>
                </c:pt>
                <c:pt idx="40">
                  <c:v>0.52393156290054299</c:v>
                </c:pt>
                <c:pt idx="41">
                  <c:v>0.54942095279693604</c:v>
                </c:pt>
                <c:pt idx="42">
                  <c:v>0.57619148492813099</c:v>
                </c:pt>
                <c:pt idx="43">
                  <c:v>0.60431319475173995</c:v>
                </c:pt>
                <c:pt idx="44">
                  <c:v>0.633858382701874</c:v>
                </c:pt>
                <c:pt idx="45">
                  <c:v>0.66490340232849099</c:v>
                </c:pt>
                <c:pt idx="46">
                  <c:v>0.69753128290176403</c:v>
                </c:pt>
                <c:pt idx="47">
                  <c:v>0.73182839155197099</c:v>
                </c:pt>
                <c:pt idx="48">
                  <c:v>0.76788747310638406</c:v>
                </c:pt>
                <c:pt idx="49">
                  <c:v>0.80580782890319802</c:v>
                </c:pt>
                <c:pt idx="50">
                  <c:v>0.84569311141967796</c:v>
                </c:pt>
                <c:pt idx="51">
                  <c:v>0.88765501976013195</c:v>
                </c:pt>
                <c:pt idx="52">
                  <c:v>0.93181329965591397</c:v>
                </c:pt>
                <c:pt idx="53">
                  <c:v>0.97829461097717296</c:v>
                </c:pt>
                <c:pt idx="54">
                  <c:v>1.0272344350814799</c:v>
                </c:pt>
                <c:pt idx="55">
                  <c:v>1.07877850532532</c:v>
                </c:pt>
                <c:pt idx="56">
                  <c:v>1.1330808401107799</c:v>
                </c:pt>
                <c:pt idx="57">
                  <c:v>1.1903092861175499</c:v>
                </c:pt>
                <c:pt idx="58">
                  <c:v>1.2506415843963601</c:v>
                </c:pt>
                <c:pt idx="59">
                  <c:v>1.31426918506622</c:v>
                </c:pt>
                <c:pt idx="60">
                  <c:v>1.3813996315002399</c:v>
                </c:pt>
                <c:pt idx="61">
                  <c:v>1.45225346088409</c:v>
                </c:pt>
                <c:pt idx="62">
                  <c:v>1.52707231044769</c:v>
                </c:pt>
                <c:pt idx="63">
                  <c:v>1.60611343383789</c:v>
                </c:pt>
                <c:pt idx="64">
                  <c:v>1.68965840339661</c:v>
                </c:pt>
                <c:pt idx="65">
                  <c:v>1.77801012992859</c:v>
                </c:pt>
                <c:pt idx="66">
                  <c:v>1.87149941921234</c:v>
                </c:pt>
                <c:pt idx="67">
                  <c:v>1.9704848527908301</c:v>
                </c:pt>
                <c:pt idx="68">
                  <c:v>2.0753593444824201</c:v>
                </c:pt>
                <c:pt idx="69">
                  <c:v>2.1865503787994398</c:v>
                </c:pt>
                <c:pt idx="70">
                  <c:v>2.3045284748077401</c:v>
                </c:pt>
                <c:pt idx="71">
                  <c:v>2.4298081398010298</c:v>
                </c:pt>
                <c:pt idx="72">
                  <c:v>2.5629575252532999</c:v>
                </c:pt>
                <c:pt idx="73">
                  <c:v>2.7046053409576398</c:v>
                </c:pt>
                <c:pt idx="74">
                  <c:v>2.85544729232788</c:v>
                </c:pt>
                <c:pt idx="75">
                  <c:v>3.01625752449036</c:v>
                </c:pt>
                <c:pt idx="76">
                  <c:v>3.18789911270142</c:v>
                </c:pt>
                <c:pt idx="77">
                  <c:v>3.3713409900665301</c:v>
                </c:pt>
                <c:pt idx="78">
                  <c:v>3.5676732063293501</c:v>
                </c:pt>
                <c:pt idx="79">
                  <c:v>3.7781291007995601</c:v>
                </c:pt>
                <c:pt idx="80">
                  <c:v>4.0041093826293901</c:v>
                </c:pt>
                <c:pt idx="81">
                  <c:v>4.24721479415894</c:v>
                </c:pt>
                <c:pt idx="82">
                  <c:v>4.5092873573303196</c:v>
                </c:pt>
                <c:pt idx="83">
                  <c:v>4.79245948791504</c:v>
                </c:pt>
                <c:pt idx="84">
                  <c:v>5.0992169380187997</c:v>
                </c:pt>
                <c:pt idx="85">
                  <c:v>5.4324836730956996</c:v>
                </c:pt>
                <c:pt idx="86">
                  <c:v>5.7957286834716797</c:v>
                </c:pt>
                <c:pt idx="87">
                  <c:v>6.1931118965148899</c:v>
                </c:pt>
                <c:pt idx="88">
                  <c:v>6.62967729568481</c:v>
                </c:pt>
                <c:pt idx="89">
                  <c:v>7.1116285324096697</c:v>
                </c:pt>
                <c:pt idx="90">
                  <c:v>7.6467041969299299</c:v>
                </c:pt>
                <c:pt idx="91">
                  <c:v>8.2447395324706996</c:v>
                </c:pt>
                <c:pt idx="92">
                  <c:v>8.9184875488281303</c:v>
                </c:pt>
                <c:pt idx="93">
                  <c:v>9.6849136352539098</c:v>
                </c:pt>
                <c:pt idx="94">
                  <c:v>10.5672693252563</c:v>
                </c:pt>
                <c:pt idx="95">
                  <c:v>11.598649978637701</c:v>
                </c:pt>
                <c:pt idx="96">
                  <c:v>12.828468322753899</c:v>
                </c:pt>
                <c:pt idx="97">
                  <c:v>14.3353424072266</c:v>
                </c:pt>
                <c:pt idx="98">
                  <c:v>16.255876541137699</c:v>
                </c:pt>
                <c:pt idx="99">
                  <c:v>18.8609504699707</c:v>
                </c:pt>
                <c:pt idx="100">
                  <c:v>22.8223781585693</c:v>
                </c:pt>
                <c:pt idx="101">
                  <c:v>30.892742156982401</c:v>
                </c:pt>
                <c:pt idx="102">
                  <c:v>35.264335632324197</c:v>
                </c:pt>
                <c:pt idx="103">
                  <c:v>23.716211318969702</c:v>
                </c:pt>
                <c:pt idx="104">
                  <c:v>18.756471633911101</c:v>
                </c:pt>
                <c:pt idx="105">
                  <c:v>15.495934486389199</c:v>
                </c:pt>
                <c:pt idx="106">
                  <c:v>13.0337772369385</c:v>
                </c:pt>
                <c:pt idx="107">
                  <c:v>11.036959648132299</c:v>
                </c:pt>
                <c:pt idx="108">
                  <c:v>9.3450050354003906</c:v>
                </c:pt>
                <c:pt idx="109">
                  <c:v>7.8681688308715803</c:v>
                </c:pt>
                <c:pt idx="110">
                  <c:v>6.55114698410034</c:v>
                </c:pt>
                <c:pt idx="111">
                  <c:v>5.3574371337890598</c:v>
                </c:pt>
                <c:pt idx="112">
                  <c:v>4.2616763114929199</c:v>
                </c:pt>
                <c:pt idx="113">
                  <c:v>3.2455251216888401</c:v>
                </c:pt>
                <c:pt idx="114">
                  <c:v>2.2952923774719198</c:v>
                </c:pt>
                <c:pt idx="115">
                  <c:v>1.4004873037338299</c:v>
                </c:pt>
                <c:pt idx="116">
                  <c:v>0.55289310216903698</c:v>
                </c:pt>
                <c:pt idx="117">
                  <c:v>-0.25404676795005798</c:v>
                </c:pt>
                <c:pt idx="118">
                  <c:v>-1.0256443023681601</c:v>
                </c:pt>
                <c:pt idx="119">
                  <c:v>-1.7662661075592001</c:v>
                </c:pt>
                <c:pt idx="120">
                  <c:v>-2.4795436859130899</c:v>
                </c:pt>
                <c:pt idx="121">
                  <c:v>-3.16852951049805</c:v>
                </c:pt>
                <c:pt idx="122">
                  <c:v>-3.8358135223388699</c:v>
                </c:pt>
                <c:pt idx="123">
                  <c:v>-4.4836115837097203</c:v>
                </c:pt>
                <c:pt idx="124">
                  <c:v>-5.1138353347778303</c:v>
                </c:pt>
                <c:pt idx="125">
                  <c:v>-5.7281432151794398</c:v>
                </c:pt>
                <c:pt idx="126">
                  <c:v>-6.3279843330383301</c:v>
                </c:pt>
                <c:pt idx="127">
                  <c:v>-6.91463327407837</c:v>
                </c:pt>
                <c:pt idx="128">
                  <c:v>-7.4892129898071298</c:v>
                </c:pt>
                <c:pt idx="129">
                  <c:v>-8.0527229309081996</c:v>
                </c:pt>
                <c:pt idx="130">
                  <c:v>-8.6060514450073207</c:v>
                </c:pt>
                <c:pt idx="131">
                  <c:v>-9.1499948501586896</c:v>
                </c:pt>
                <c:pt idx="132">
                  <c:v>-9.6852684020996094</c:v>
                </c:pt>
                <c:pt idx="133">
                  <c:v>-10.2125158309937</c:v>
                </c:pt>
                <c:pt idx="134">
                  <c:v>-10.7323207855225</c:v>
                </c:pt>
                <c:pt idx="135">
                  <c:v>-11.245210647583001</c:v>
                </c:pt>
                <c:pt idx="136">
                  <c:v>-11.7516679763794</c:v>
                </c:pt>
                <c:pt idx="137">
                  <c:v>-12.2521305084229</c:v>
                </c:pt>
                <c:pt idx="138">
                  <c:v>-12.746997833251999</c:v>
                </c:pt>
                <c:pt idx="139">
                  <c:v>-13.2366380691528</c:v>
                </c:pt>
                <c:pt idx="140">
                  <c:v>-13.7213897705078</c:v>
                </c:pt>
                <c:pt idx="141">
                  <c:v>-14.201561927795399</c:v>
                </c:pt>
                <c:pt idx="142">
                  <c:v>-14.677440643310501</c:v>
                </c:pt>
                <c:pt idx="143">
                  <c:v>-15.1492910385132</c:v>
                </c:pt>
                <c:pt idx="144">
                  <c:v>-15.617357254028301</c:v>
                </c:pt>
                <c:pt idx="145">
                  <c:v>-16.081865310668899</c:v>
                </c:pt>
                <c:pt idx="146">
                  <c:v>-16.543025970458999</c:v>
                </c:pt>
                <c:pt idx="147">
                  <c:v>-17.001035690307599</c:v>
                </c:pt>
                <c:pt idx="148">
                  <c:v>-17.4560737609863</c:v>
                </c:pt>
                <c:pt idx="149">
                  <c:v>-17.9083137512207</c:v>
                </c:pt>
                <c:pt idx="150">
                  <c:v>-18.357908248901399</c:v>
                </c:pt>
                <c:pt idx="151">
                  <c:v>-18.805007934570298</c:v>
                </c:pt>
                <c:pt idx="152">
                  <c:v>-19.249752044677699</c:v>
                </c:pt>
                <c:pt idx="153">
                  <c:v>-19.692268371581999</c:v>
                </c:pt>
                <c:pt idx="154">
                  <c:v>-20.132677078247099</c:v>
                </c:pt>
                <c:pt idx="155">
                  <c:v>-20.571092605590799</c:v>
                </c:pt>
                <c:pt idx="156">
                  <c:v>-21.0076198577881</c:v>
                </c:pt>
                <c:pt idx="157">
                  <c:v>-21.442361831665</c:v>
                </c:pt>
                <c:pt idx="158">
                  <c:v>-21.875410079956101</c:v>
                </c:pt>
                <c:pt idx="159">
                  <c:v>-22.3068542480469</c:v>
                </c:pt>
                <c:pt idx="160">
                  <c:v>-22.736778259277301</c:v>
                </c:pt>
                <c:pt idx="161">
                  <c:v>-23.165258407592798</c:v>
                </c:pt>
                <c:pt idx="162">
                  <c:v>-23.592369079589801</c:v>
                </c:pt>
                <c:pt idx="163">
                  <c:v>-24.018182754516602</c:v>
                </c:pt>
                <c:pt idx="164">
                  <c:v>-24.442762374877901</c:v>
                </c:pt>
                <c:pt idx="165">
                  <c:v>-24.8661708831787</c:v>
                </c:pt>
                <c:pt idx="166">
                  <c:v>-25.288467407226602</c:v>
                </c:pt>
                <c:pt idx="167">
                  <c:v>-25.7097072601318</c:v>
                </c:pt>
                <c:pt idx="168">
                  <c:v>-26.129941940307599</c:v>
                </c:pt>
                <c:pt idx="169">
                  <c:v>-26.549222946166999</c:v>
                </c:pt>
                <c:pt idx="170">
                  <c:v>-26.967594146728501</c:v>
                </c:pt>
                <c:pt idx="171">
                  <c:v>-27.385105133056602</c:v>
                </c:pt>
                <c:pt idx="172">
                  <c:v>-27.801794052123999</c:v>
                </c:pt>
                <c:pt idx="173">
                  <c:v>-28.217700958251999</c:v>
                </c:pt>
                <c:pt idx="174">
                  <c:v>-28.632865905761701</c:v>
                </c:pt>
                <c:pt idx="175">
                  <c:v>-29.0473232269287</c:v>
                </c:pt>
                <c:pt idx="176">
                  <c:v>-29.461109161376999</c:v>
                </c:pt>
                <c:pt idx="177">
                  <c:v>-29.874252319335898</c:v>
                </c:pt>
                <c:pt idx="178">
                  <c:v>-30.286785125732401</c:v>
                </c:pt>
                <c:pt idx="179">
                  <c:v>-30.698738098144499</c:v>
                </c:pt>
                <c:pt idx="180">
                  <c:v>-31.1101379394531</c:v>
                </c:pt>
                <c:pt idx="181">
                  <c:v>-31.521009445190401</c:v>
                </c:pt>
                <c:pt idx="182">
                  <c:v>-31.931379318237301</c:v>
                </c:pt>
                <c:pt idx="183">
                  <c:v>-32.341270446777301</c:v>
                </c:pt>
                <c:pt idx="184">
                  <c:v>-32.750709533691399</c:v>
                </c:pt>
                <c:pt idx="185">
                  <c:v>-33.159709930419901</c:v>
                </c:pt>
                <c:pt idx="186">
                  <c:v>-33.5682983398438</c:v>
                </c:pt>
                <c:pt idx="187">
                  <c:v>-33.976490020752003</c:v>
                </c:pt>
                <c:pt idx="188">
                  <c:v>-34.384307861328097</c:v>
                </c:pt>
                <c:pt idx="189">
                  <c:v>-34.7917671203613</c:v>
                </c:pt>
                <c:pt idx="190">
                  <c:v>-35.198886871337898</c:v>
                </c:pt>
                <c:pt idx="191">
                  <c:v>-35.605678558349602</c:v>
                </c:pt>
                <c:pt idx="192">
                  <c:v>-36.012157440185497</c:v>
                </c:pt>
                <c:pt idx="193">
                  <c:v>-36.418342590332003</c:v>
                </c:pt>
                <c:pt idx="194">
                  <c:v>-36.824245452880902</c:v>
                </c:pt>
                <c:pt idx="195">
                  <c:v>-37.229881286621101</c:v>
                </c:pt>
                <c:pt idx="196">
                  <c:v>-37.63525390625</c:v>
                </c:pt>
                <c:pt idx="197">
                  <c:v>-38.0403861999512</c:v>
                </c:pt>
                <c:pt idx="198">
                  <c:v>-38.445285797119098</c:v>
                </c:pt>
                <c:pt idx="199">
                  <c:v>-38.8499565124512</c:v>
                </c:pt>
                <c:pt idx="200">
                  <c:v>-39.254421234130902</c:v>
                </c:pt>
                <c:pt idx="201">
                  <c:v>-39.658679962158203</c:v>
                </c:pt>
                <c:pt idx="202">
                  <c:v>-40.062744140625</c:v>
                </c:pt>
                <c:pt idx="203">
                  <c:v>-40.466625213622997</c:v>
                </c:pt>
                <c:pt idx="204">
                  <c:v>-40.870326995849602</c:v>
                </c:pt>
                <c:pt idx="205">
                  <c:v>-41.2738647460938</c:v>
                </c:pt>
                <c:pt idx="206">
                  <c:v>-41.677238464355497</c:v>
                </c:pt>
                <c:pt idx="207">
                  <c:v>-42.080459594726598</c:v>
                </c:pt>
                <c:pt idx="208">
                  <c:v>-42.483535766601598</c:v>
                </c:pt>
                <c:pt idx="209">
                  <c:v>-42.886474609375</c:v>
                </c:pt>
                <c:pt idx="210">
                  <c:v>-43.289276123046903</c:v>
                </c:pt>
                <c:pt idx="211">
                  <c:v>-43.6919555664063</c:v>
                </c:pt>
                <c:pt idx="212">
                  <c:v>-44.094509124755902</c:v>
                </c:pt>
                <c:pt idx="213">
                  <c:v>-44.4969482421875</c:v>
                </c:pt>
                <c:pt idx="214">
                  <c:v>-44.899276733398402</c:v>
                </c:pt>
                <c:pt idx="215">
                  <c:v>-45.301502227783203</c:v>
                </c:pt>
                <c:pt idx="216">
                  <c:v>-45.703624725341797</c:v>
                </c:pt>
                <c:pt idx="217">
                  <c:v>-46.1056518554688</c:v>
                </c:pt>
                <c:pt idx="218">
                  <c:v>-46.5075874328613</c:v>
                </c:pt>
                <c:pt idx="219">
                  <c:v>-46.909435272216797</c:v>
                </c:pt>
                <c:pt idx="220">
                  <c:v>-47.311199188232401</c:v>
                </c:pt>
                <c:pt idx="221">
                  <c:v>-47.712882995605497</c:v>
                </c:pt>
                <c:pt idx="222">
                  <c:v>-48.114494323730497</c:v>
                </c:pt>
                <c:pt idx="223">
                  <c:v>-48.516029357910199</c:v>
                </c:pt>
                <c:pt idx="224">
                  <c:v>-48.917495727539098</c:v>
                </c:pt>
                <c:pt idx="225">
                  <c:v>-49.318893432617202</c:v>
                </c:pt>
                <c:pt idx="226">
                  <c:v>-49.720230102539098</c:v>
                </c:pt>
                <c:pt idx="227">
                  <c:v>-50.121509552002003</c:v>
                </c:pt>
                <c:pt idx="228">
                  <c:v>-50.522727966308601</c:v>
                </c:pt>
                <c:pt idx="229">
                  <c:v>-50.923892974853501</c:v>
                </c:pt>
                <c:pt idx="230">
                  <c:v>-51.325004577636697</c:v>
                </c:pt>
                <c:pt idx="231">
                  <c:v>-51.726062774658203</c:v>
                </c:pt>
                <c:pt idx="232">
                  <c:v>-52.127079010009801</c:v>
                </c:pt>
                <c:pt idx="233">
                  <c:v>-52.528045654296903</c:v>
                </c:pt>
                <c:pt idx="234">
                  <c:v>-52.928970336914098</c:v>
                </c:pt>
                <c:pt idx="235">
                  <c:v>-53.329849243164098</c:v>
                </c:pt>
                <c:pt idx="236">
                  <c:v>-53.7306938171387</c:v>
                </c:pt>
                <c:pt idx="237">
                  <c:v>-54.131496429443402</c:v>
                </c:pt>
                <c:pt idx="238">
                  <c:v>-54.532268524169901</c:v>
                </c:pt>
                <c:pt idx="239">
                  <c:v>-54.932998657226598</c:v>
                </c:pt>
                <c:pt idx="240">
                  <c:v>-55.333702087402301</c:v>
                </c:pt>
                <c:pt idx="241">
                  <c:v>-55.734371185302699</c:v>
                </c:pt>
                <c:pt idx="242">
                  <c:v>-56.135009765625</c:v>
                </c:pt>
                <c:pt idx="243">
                  <c:v>-56.535617828369098</c:v>
                </c:pt>
                <c:pt idx="244">
                  <c:v>-56.936203002929702</c:v>
                </c:pt>
                <c:pt idx="245">
                  <c:v>-57.336757659912102</c:v>
                </c:pt>
                <c:pt idx="246">
                  <c:v>-57.737289428710902</c:v>
                </c:pt>
                <c:pt idx="247">
                  <c:v>-58.137794494628899</c:v>
                </c:pt>
                <c:pt idx="248">
                  <c:v>-58.538280487060497</c:v>
                </c:pt>
                <c:pt idx="249">
                  <c:v>-58.938743591308601</c:v>
                </c:pt>
                <c:pt idx="250">
                  <c:v>-59.339183807372997</c:v>
                </c:pt>
                <c:pt idx="251">
                  <c:v>-59.7396049499512</c:v>
                </c:pt>
                <c:pt idx="252">
                  <c:v>-60.140010833740199</c:v>
                </c:pt>
                <c:pt idx="253">
                  <c:v>-60.540393829345703</c:v>
                </c:pt>
                <c:pt idx="254">
                  <c:v>-60.940761566162102</c:v>
                </c:pt>
                <c:pt idx="255">
                  <c:v>-61.341110229492202</c:v>
                </c:pt>
                <c:pt idx="256">
                  <c:v>-61.741447448730497</c:v>
                </c:pt>
                <c:pt idx="257">
                  <c:v>-62.141765594482401</c:v>
                </c:pt>
                <c:pt idx="258">
                  <c:v>-62.542072296142599</c:v>
                </c:pt>
                <c:pt idx="259">
                  <c:v>-62.9423637390137</c:v>
                </c:pt>
                <c:pt idx="260">
                  <c:v>-63.342643737792997</c:v>
                </c:pt>
                <c:pt idx="261">
                  <c:v>-63.742908477783203</c:v>
                </c:pt>
                <c:pt idx="262">
                  <c:v>-64.143165588378906</c:v>
                </c:pt>
                <c:pt idx="263">
                  <c:v>-64.543403625488295</c:v>
                </c:pt>
                <c:pt idx="264">
                  <c:v>-64.943634033203097</c:v>
                </c:pt>
                <c:pt idx="265">
                  <c:v>-65.343856811523395</c:v>
                </c:pt>
                <c:pt idx="266">
                  <c:v>-65.744071960449205</c:v>
                </c:pt>
                <c:pt idx="267">
                  <c:v>-66.144271850585895</c:v>
                </c:pt>
                <c:pt idx="268">
                  <c:v>-66.544464111328097</c:v>
                </c:pt>
                <c:pt idx="269">
                  <c:v>-66.944648742675795</c:v>
                </c:pt>
                <c:pt idx="270">
                  <c:v>-67.344825744628906</c:v>
                </c:pt>
                <c:pt idx="271">
                  <c:v>-67.7449951171875</c:v>
                </c:pt>
                <c:pt idx="272">
                  <c:v>-68.145149230957003</c:v>
                </c:pt>
                <c:pt idx="273">
                  <c:v>-68.545303344726605</c:v>
                </c:pt>
                <c:pt idx="274">
                  <c:v>-68.945449829101605</c:v>
                </c:pt>
                <c:pt idx="275">
                  <c:v>-69.345588684082003</c:v>
                </c:pt>
                <c:pt idx="276">
                  <c:v>-69.7457275390625</c:v>
                </c:pt>
                <c:pt idx="277">
                  <c:v>-70.145851135253906</c:v>
                </c:pt>
                <c:pt idx="278">
                  <c:v>-70.545974731445298</c:v>
                </c:pt>
                <c:pt idx="279">
                  <c:v>-70.946090698242202</c:v>
                </c:pt>
                <c:pt idx="280">
                  <c:v>-71.346199035644503</c:v>
                </c:pt>
                <c:pt idx="281">
                  <c:v>-71.746307373046903</c:v>
                </c:pt>
                <c:pt idx="282">
                  <c:v>-72.146408081054702</c:v>
                </c:pt>
                <c:pt idx="283">
                  <c:v>-72.546501159667997</c:v>
                </c:pt>
                <c:pt idx="284">
                  <c:v>-72.946594238281307</c:v>
                </c:pt>
                <c:pt idx="285">
                  <c:v>-73.346687316894503</c:v>
                </c:pt>
                <c:pt idx="286">
                  <c:v>-73.746765136718807</c:v>
                </c:pt>
                <c:pt idx="287">
                  <c:v>-74.1468505859375</c:v>
                </c:pt>
                <c:pt idx="288">
                  <c:v>-74.546928405761705</c:v>
                </c:pt>
                <c:pt idx="289">
                  <c:v>-74.946998596191406</c:v>
                </c:pt>
                <c:pt idx="290">
                  <c:v>-75.347068786621094</c:v>
                </c:pt>
                <c:pt idx="291">
                  <c:v>-75.747131347656307</c:v>
                </c:pt>
                <c:pt idx="292">
                  <c:v>-76.147201538085895</c:v>
                </c:pt>
                <c:pt idx="293">
                  <c:v>-76.547256469726605</c:v>
                </c:pt>
                <c:pt idx="294">
                  <c:v>-76.947319030761705</c:v>
                </c:pt>
                <c:pt idx="295">
                  <c:v>-77.347373962402301</c:v>
                </c:pt>
                <c:pt idx="296">
                  <c:v>-77.747428894042997</c:v>
                </c:pt>
                <c:pt idx="297">
                  <c:v>-78.147476196289105</c:v>
                </c:pt>
                <c:pt idx="298">
                  <c:v>-78.547523498535199</c:v>
                </c:pt>
                <c:pt idx="299">
                  <c:v>-78.947570800781307</c:v>
                </c:pt>
                <c:pt idx="300">
                  <c:v>-79.347618103027301</c:v>
                </c:pt>
                <c:pt idx="301">
                  <c:v>-79.747657775878906</c:v>
                </c:pt>
                <c:pt idx="302">
                  <c:v>-80.147697448730497</c:v>
                </c:pt>
                <c:pt idx="303">
                  <c:v>-80.547737121582003</c:v>
                </c:pt>
                <c:pt idx="304">
                  <c:v>-80.947776794433594</c:v>
                </c:pt>
                <c:pt idx="305">
                  <c:v>-81.347808837890597</c:v>
                </c:pt>
                <c:pt idx="306">
                  <c:v>-81.747840881347699</c:v>
                </c:pt>
                <c:pt idx="307">
                  <c:v>-82.147872924804702</c:v>
                </c:pt>
                <c:pt idx="308">
                  <c:v>-82.547904968261705</c:v>
                </c:pt>
                <c:pt idx="309">
                  <c:v>-82.947937011718807</c:v>
                </c:pt>
                <c:pt idx="310">
                  <c:v>-83.347961425781307</c:v>
                </c:pt>
                <c:pt idx="311">
                  <c:v>-83.747985839843807</c:v>
                </c:pt>
                <c:pt idx="312">
                  <c:v>-84.148010253906307</c:v>
                </c:pt>
                <c:pt idx="313">
                  <c:v>-84.548034667968807</c:v>
                </c:pt>
                <c:pt idx="314">
                  <c:v>-84.948059082031307</c:v>
                </c:pt>
                <c:pt idx="315">
                  <c:v>-85.348083496093807</c:v>
                </c:pt>
                <c:pt idx="316">
                  <c:v>-85.748100280761705</c:v>
                </c:pt>
                <c:pt idx="317">
                  <c:v>-86.148124694824205</c:v>
                </c:pt>
                <c:pt idx="318">
                  <c:v>-86.548141479492202</c:v>
                </c:pt>
                <c:pt idx="319">
                  <c:v>-86.948158264160199</c:v>
                </c:pt>
                <c:pt idx="320">
                  <c:v>-87.348182678222699</c:v>
                </c:pt>
                <c:pt idx="321">
                  <c:v>-87.748199462890597</c:v>
                </c:pt>
                <c:pt idx="322">
                  <c:v>-88.148208618164105</c:v>
                </c:pt>
                <c:pt idx="323">
                  <c:v>-88.548225402832003</c:v>
                </c:pt>
                <c:pt idx="324">
                  <c:v>-88.9482421875</c:v>
                </c:pt>
                <c:pt idx="325">
                  <c:v>-89.348258972167997</c:v>
                </c:pt>
                <c:pt idx="326">
                  <c:v>-89.748268127441406</c:v>
                </c:pt>
                <c:pt idx="327">
                  <c:v>-90.148284912109403</c:v>
                </c:pt>
                <c:pt idx="328">
                  <c:v>-90.548294067382798</c:v>
                </c:pt>
                <c:pt idx="329">
                  <c:v>-90.948303222656307</c:v>
                </c:pt>
                <c:pt idx="330">
                  <c:v>-91.348320007324205</c:v>
                </c:pt>
                <c:pt idx="331">
                  <c:v>-91.748329162597699</c:v>
                </c:pt>
                <c:pt idx="332">
                  <c:v>-92.148338317871094</c:v>
                </c:pt>
                <c:pt idx="333">
                  <c:v>-92.548347473144503</c:v>
                </c:pt>
                <c:pt idx="334">
                  <c:v>-92.948356628417997</c:v>
                </c:pt>
                <c:pt idx="335">
                  <c:v>-93.348365783691406</c:v>
                </c:pt>
                <c:pt idx="336">
                  <c:v>-93.748374938964801</c:v>
                </c:pt>
                <c:pt idx="337">
                  <c:v>-94.148384094238295</c:v>
                </c:pt>
                <c:pt idx="338">
                  <c:v>-94.548393249511705</c:v>
                </c:pt>
                <c:pt idx="339">
                  <c:v>-94.948394775390597</c:v>
                </c:pt>
                <c:pt idx="340">
                  <c:v>-95.348403930664105</c:v>
                </c:pt>
                <c:pt idx="341">
                  <c:v>-95.7484130859375</c:v>
                </c:pt>
                <c:pt idx="342">
                  <c:v>-96.148414611816406</c:v>
                </c:pt>
                <c:pt idx="343">
                  <c:v>-96.548423767089801</c:v>
                </c:pt>
                <c:pt idx="344">
                  <c:v>-96.948425292968807</c:v>
                </c:pt>
                <c:pt idx="345">
                  <c:v>-97.348434448242202</c:v>
                </c:pt>
                <c:pt idx="346">
                  <c:v>-97.748435974121094</c:v>
                </c:pt>
                <c:pt idx="347">
                  <c:v>-98.148445129394503</c:v>
                </c:pt>
                <c:pt idx="348">
                  <c:v>-98.548446655273395</c:v>
                </c:pt>
                <c:pt idx="349">
                  <c:v>-98.948455810546903</c:v>
                </c:pt>
                <c:pt idx="350">
                  <c:v>-99.348457336425795</c:v>
                </c:pt>
                <c:pt idx="351">
                  <c:v>-99.748458862304702</c:v>
                </c:pt>
                <c:pt idx="352">
                  <c:v>-100.148468017578</c:v>
                </c:pt>
                <c:pt idx="353">
                  <c:v>-100.548469543457</c:v>
                </c:pt>
                <c:pt idx="354">
                  <c:v>-100.94847106933599</c:v>
                </c:pt>
                <c:pt idx="355">
                  <c:v>-101.34848022460901</c:v>
                </c:pt>
                <c:pt idx="356">
                  <c:v>-101.748481750488</c:v>
                </c:pt>
                <c:pt idx="357">
                  <c:v>-102.148483276367</c:v>
                </c:pt>
                <c:pt idx="358">
                  <c:v>-102.54848480224599</c:v>
                </c:pt>
                <c:pt idx="359">
                  <c:v>-102.948486328125</c:v>
                </c:pt>
                <c:pt idx="360">
                  <c:v>-103.348495483398</c:v>
                </c:pt>
                <c:pt idx="361">
                  <c:v>-103.748497009277</c:v>
                </c:pt>
                <c:pt idx="362">
                  <c:v>-104.14849853515599</c:v>
                </c:pt>
                <c:pt idx="363">
                  <c:v>-104.548500061035</c:v>
                </c:pt>
                <c:pt idx="364">
                  <c:v>-104.94850158691401</c:v>
                </c:pt>
                <c:pt idx="365">
                  <c:v>-105.348503112793</c:v>
                </c:pt>
                <c:pt idx="366">
                  <c:v>-105.748504638672</c:v>
                </c:pt>
                <c:pt idx="367">
                  <c:v>-106.14850616455099</c:v>
                </c:pt>
                <c:pt idx="368">
                  <c:v>-106.54850769043</c:v>
                </c:pt>
                <c:pt idx="369">
                  <c:v>-106.94850921630901</c:v>
                </c:pt>
                <c:pt idx="370">
                  <c:v>-107.348518371582</c:v>
                </c:pt>
                <c:pt idx="371">
                  <c:v>-107.74851226806599</c:v>
                </c:pt>
                <c:pt idx="372">
                  <c:v>-108.14852142334</c:v>
                </c:pt>
                <c:pt idx="373">
                  <c:v>-108.54852294921901</c:v>
                </c:pt>
                <c:pt idx="374">
                  <c:v>-108.948524475098</c:v>
                </c:pt>
                <c:pt idx="375">
                  <c:v>-109.348526000977</c:v>
                </c:pt>
                <c:pt idx="376">
                  <c:v>-109.74851989746099</c:v>
                </c:pt>
                <c:pt idx="377">
                  <c:v>-110.14852142334</c:v>
                </c:pt>
                <c:pt idx="378">
                  <c:v>-110.54852294921901</c:v>
                </c:pt>
                <c:pt idx="379">
                  <c:v>-110.948524475098</c:v>
                </c:pt>
                <c:pt idx="380">
                  <c:v>-111.348526000977</c:v>
                </c:pt>
                <c:pt idx="381">
                  <c:v>-111.748527526855</c:v>
                </c:pt>
                <c:pt idx="382">
                  <c:v>-112.14852905273401</c:v>
                </c:pt>
                <c:pt idx="383">
                  <c:v>-112.548530578613</c:v>
                </c:pt>
                <c:pt idx="384">
                  <c:v>-112.948532104492</c:v>
                </c:pt>
                <c:pt idx="385">
                  <c:v>-113.34853363037099</c:v>
                </c:pt>
                <c:pt idx="386">
                  <c:v>-113.74853515625</c:v>
                </c:pt>
                <c:pt idx="387">
                  <c:v>-114.14853668212901</c:v>
                </c:pt>
                <c:pt idx="388">
                  <c:v>-114.548538208008</c:v>
                </c:pt>
                <c:pt idx="389">
                  <c:v>-114.948539733887</c:v>
                </c:pt>
                <c:pt idx="390">
                  <c:v>-115.34853363037099</c:v>
                </c:pt>
                <c:pt idx="391">
                  <c:v>-115.74853515625</c:v>
                </c:pt>
                <c:pt idx="392">
                  <c:v>-116.14853668212901</c:v>
                </c:pt>
                <c:pt idx="393">
                  <c:v>-116.548538208008</c:v>
                </c:pt>
                <c:pt idx="394">
                  <c:v>-116.948539733887</c:v>
                </c:pt>
                <c:pt idx="395">
                  <c:v>-117.34854125976599</c:v>
                </c:pt>
                <c:pt idx="396">
                  <c:v>-117.748542785645</c:v>
                </c:pt>
                <c:pt idx="397">
                  <c:v>-118.148544311523</c:v>
                </c:pt>
                <c:pt idx="398">
                  <c:v>-118.548538208008</c:v>
                </c:pt>
                <c:pt idx="399">
                  <c:v>-118.948539733887</c:v>
                </c:pt>
                <c:pt idx="400">
                  <c:v>-119.34854125976599</c:v>
                </c:pt>
                <c:pt idx="401">
                  <c:v>-119.748542785645</c:v>
                </c:pt>
                <c:pt idx="402">
                  <c:v>-120.148544311523</c:v>
                </c:pt>
                <c:pt idx="403">
                  <c:v>-120.548545837402</c:v>
                </c:pt>
                <c:pt idx="404">
                  <c:v>-120.94854736328099</c:v>
                </c:pt>
                <c:pt idx="405">
                  <c:v>-121.34854125976599</c:v>
                </c:pt>
                <c:pt idx="406">
                  <c:v>-121.748542785645</c:v>
                </c:pt>
                <c:pt idx="407">
                  <c:v>-122.148544311523</c:v>
                </c:pt>
                <c:pt idx="408">
                  <c:v>-122.548545837402</c:v>
                </c:pt>
                <c:pt idx="409">
                  <c:v>-122.94854736328099</c:v>
                </c:pt>
                <c:pt idx="410">
                  <c:v>-123.34854888916</c:v>
                </c:pt>
                <c:pt idx="411">
                  <c:v>-123.748542785645</c:v>
                </c:pt>
                <c:pt idx="412">
                  <c:v>-124.148544311523</c:v>
                </c:pt>
                <c:pt idx="413">
                  <c:v>-124.548545837402</c:v>
                </c:pt>
                <c:pt idx="414">
                  <c:v>-124.94854736328099</c:v>
                </c:pt>
                <c:pt idx="415">
                  <c:v>-125.34854888916</c:v>
                </c:pt>
                <c:pt idx="416">
                  <c:v>-125.74855041503901</c:v>
                </c:pt>
                <c:pt idx="417">
                  <c:v>-126.148544311523</c:v>
                </c:pt>
                <c:pt idx="418">
                  <c:v>-126.548545837402</c:v>
                </c:pt>
                <c:pt idx="419">
                  <c:v>-126.94854736328099</c:v>
                </c:pt>
                <c:pt idx="420">
                  <c:v>-127.34854888916</c:v>
                </c:pt>
                <c:pt idx="421">
                  <c:v>-127.74855041503901</c:v>
                </c:pt>
                <c:pt idx="422">
                  <c:v>-128.14854431152301</c:v>
                </c:pt>
                <c:pt idx="423">
                  <c:v>-128.54855346679699</c:v>
                </c:pt>
                <c:pt idx="424">
                  <c:v>-128.94854736328099</c:v>
                </c:pt>
                <c:pt idx="425">
                  <c:v>-129.34854125976599</c:v>
                </c:pt>
                <c:pt idx="426">
                  <c:v>-129.74855041503901</c:v>
                </c:pt>
                <c:pt idx="427">
                  <c:v>-130.14854431152301</c:v>
                </c:pt>
                <c:pt idx="428">
                  <c:v>-130.54855346679699</c:v>
                </c:pt>
                <c:pt idx="429">
                  <c:v>-130.94854736328099</c:v>
                </c:pt>
                <c:pt idx="430">
                  <c:v>-131.348556518555</c:v>
                </c:pt>
                <c:pt idx="431">
                  <c:v>-131.74855041503901</c:v>
                </c:pt>
                <c:pt idx="432">
                  <c:v>-132.14854431152301</c:v>
                </c:pt>
                <c:pt idx="433">
                  <c:v>-132.54855346679699</c:v>
                </c:pt>
                <c:pt idx="434">
                  <c:v>-132.94854736328099</c:v>
                </c:pt>
                <c:pt idx="435">
                  <c:v>-133.348556518555</c:v>
                </c:pt>
                <c:pt idx="436">
                  <c:v>-133.74855041503901</c:v>
                </c:pt>
                <c:pt idx="437">
                  <c:v>-134.14854431152301</c:v>
                </c:pt>
                <c:pt idx="438">
                  <c:v>-134.54855346679699</c:v>
                </c:pt>
                <c:pt idx="439">
                  <c:v>-134.94854736328099</c:v>
                </c:pt>
                <c:pt idx="440">
                  <c:v>-135.348556518555</c:v>
                </c:pt>
                <c:pt idx="441">
                  <c:v>-135.74855041503901</c:v>
                </c:pt>
                <c:pt idx="442">
                  <c:v>-136.14854431152301</c:v>
                </c:pt>
                <c:pt idx="443">
                  <c:v>-136.54855346679699</c:v>
                </c:pt>
                <c:pt idx="444">
                  <c:v>-136.94854736328099</c:v>
                </c:pt>
                <c:pt idx="445">
                  <c:v>-137.348556518555</c:v>
                </c:pt>
                <c:pt idx="446">
                  <c:v>-137.74855041503901</c:v>
                </c:pt>
                <c:pt idx="447">
                  <c:v>-138.14854431152301</c:v>
                </c:pt>
                <c:pt idx="448">
                  <c:v>-138.54855346679699</c:v>
                </c:pt>
                <c:pt idx="449">
                  <c:v>-138.94854736328099</c:v>
                </c:pt>
                <c:pt idx="450">
                  <c:v>-139.348556518555</c:v>
                </c:pt>
                <c:pt idx="451">
                  <c:v>-139.74855041503901</c:v>
                </c:pt>
                <c:pt idx="452">
                  <c:v>-140.14854431152301</c:v>
                </c:pt>
                <c:pt idx="453">
                  <c:v>-140.54855346679699</c:v>
                </c:pt>
                <c:pt idx="454">
                  <c:v>-140.94854736328099</c:v>
                </c:pt>
                <c:pt idx="455">
                  <c:v>-141.348556518555</c:v>
                </c:pt>
                <c:pt idx="456">
                  <c:v>-141.74855041503901</c:v>
                </c:pt>
                <c:pt idx="457">
                  <c:v>-142.14854431152301</c:v>
                </c:pt>
                <c:pt idx="458">
                  <c:v>-142.54855346679699</c:v>
                </c:pt>
                <c:pt idx="459">
                  <c:v>-142.94854736328099</c:v>
                </c:pt>
                <c:pt idx="460">
                  <c:v>-143.348556518555</c:v>
                </c:pt>
                <c:pt idx="461">
                  <c:v>-143.74855041503901</c:v>
                </c:pt>
                <c:pt idx="462">
                  <c:v>-144.14854431152301</c:v>
                </c:pt>
                <c:pt idx="463">
                  <c:v>-144.54855346679699</c:v>
                </c:pt>
                <c:pt idx="464">
                  <c:v>-144.94854736328099</c:v>
                </c:pt>
                <c:pt idx="465">
                  <c:v>-145.348556518555</c:v>
                </c:pt>
                <c:pt idx="466">
                  <c:v>-145.74855041503901</c:v>
                </c:pt>
                <c:pt idx="467">
                  <c:v>-146.14854431152301</c:v>
                </c:pt>
                <c:pt idx="468">
                  <c:v>-146.54855346679699</c:v>
                </c:pt>
                <c:pt idx="469">
                  <c:v>-146.94854736328099</c:v>
                </c:pt>
                <c:pt idx="470">
                  <c:v>-147.348556518555</c:v>
                </c:pt>
                <c:pt idx="471">
                  <c:v>-147.74855041503901</c:v>
                </c:pt>
                <c:pt idx="472">
                  <c:v>-148.14854431152301</c:v>
                </c:pt>
                <c:pt idx="473">
                  <c:v>-148.54855346679699</c:v>
                </c:pt>
                <c:pt idx="474">
                  <c:v>-148.94854736328099</c:v>
                </c:pt>
                <c:pt idx="475">
                  <c:v>-149.348556518555</c:v>
                </c:pt>
                <c:pt idx="476">
                  <c:v>-149.74855041503901</c:v>
                </c:pt>
                <c:pt idx="477">
                  <c:v>-150.14854431152301</c:v>
                </c:pt>
                <c:pt idx="478">
                  <c:v>-150.54855346679699</c:v>
                </c:pt>
                <c:pt idx="479">
                  <c:v>-150.94854736328099</c:v>
                </c:pt>
                <c:pt idx="480">
                  <c:v>-151.348556518555</c:v>
                </c:pt>
                <c:pt idx="481">
                  <c:v>-151.74855041503901</c:v>
                </c:pt>
                <c:pt idx="482">
                  <c:v>-152.14854431152301</c:v>
                </c:pt>
                <c:pt idx="483">
                  <c:v>-152.54855346679699</c:v>
                </c:pt>
                <c:pt idx="484">
                  <c:v>-152.94854736328099</c:v>
                </c:pt>
                <c:pt idx="485">
                  <c:v>-153.348556518555</c:v>
                </c:pt>
                <c:pt idx="486">
                  <c:v>-153.74855041503901</c:v>
                </c:pt>
                <c:pt idx="487">
                  <c:v>-154.14854431152301</c:v>
                </c:pt>
                <c:pt idx="488">
                  <c:v>-154.54855346679699</c:v>
                </c:pt>
                <c:pt idx="489">
                  <c:v>-154.94854736328099</c:v>
                </c:pt>
                <c:pt idx="490">
                  <c:v>-155.348556518555</c:v>
                </c:pt>
                <c:pt idx="491">
                  <c:v>-155.74855041503901</c:v>
                </c:pt>
                <c:pt idx="492">
                  <c:v>-156.14855957031301</c:v>
                </c:pt>
                <c:pt idx="493">
                  <c:v>-156.54855346679699</c:v>
                </c:pt>
                <c:pt idx="494">
                  <c:v>-156.94854736328099</c:v>
                </c:pt>
                <c:pt idx="495">
                  <c:v>-157.348556518555</c:v>
                </c:pt>
                <c:pt idx="496">
                  <c:v>-157.74855041503901</c:v>
                </c:pt>
                <c:pt idx="497">
                  <c:v>-158.14854431152301</c:v>
                </c:pt>
                <c:pt idx="498">
                  <c:v>-158.54855346679699</c:v>
                </c:pt>
                <c:pt idx="499">
                  <c:v>-158.94854736328099</c:v>
                </c:pt>
                <c:pt idx="500">
                  <c:v>-159.348556518555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11C-40D9-818E-7A6B05D5E3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90825"/>
        <c:axId val="14814868"/>
      </c:scatterChart>
      <c:valAx>
        <c:axId val="53290825"/>
        <c:scaling>
          <c:logBase val="10"/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inorGridlines>
          <c:spPr>
            <a:ln w="9360">
              <a:solidFill>
                <a:srgbClr val="F2F2F2"/>
              </a:solidFill>
              <a:round/>
            </a:ln>
          </c:spPr>
        </c:minorGridlines>
        <c:title>
          <c:tx>
            <c:rich>
              <a:bodyPr rot="0"/>
              <a:lstStyle/>
              <a:p>
                <a:pPr>
                  <a:defRPr sz="1000" b="0" strike="noStrike" spc="-1">
                    <a:solidFill>
                      <a:srgbClr val="595959"/>
                    </a:solidFill>
                    <a:latin typeface="Trebuchet MS"/>
                  </a:defRPr>
                </a:pPr>
                <a:r>
                  <a:rPr sz="1000" b="0" strike="noStrike" spc="-1">
                    <a:solidFill>
                      <a:srgbClr val="595959"/>
                    </a:solidFill>
                    <a:latin typeface="Trebuchet MS"/>
                  </a:rPr>
                  <a:t>Frequenz [Hz]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#,##0.00&quot; Hz&quot;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latin typeface="Trebuchet MS"/>
              </a:defRPr>
            </a:pPr>
            <a:endParaRPr lang="en-US"/>
          </a:p>
        </c:txPr>
        <c:crossAx val="14814868"/>
        <c:crosses val="autoZero"/>
        <c:crossBetween val="midCat"/>
      </c:valAx>
      <c:valAx>
        <c:axId val="14814868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inorGridlines>
          <c:spPr>
            <a:ln w="9360">
              <a:solidFill>
                <a:srgbClr val="F2F2F2"/>
              </a:solidFill>
              <a:round/>
            </a:ln>
          </c:spPr>
        </c:minorGridlines>
        <c:title>
          <c:tx>
            <c:rich>
              <a:bodyPr rot="-5400000"/>
              <a:lstStyle/>
              <a:p>
                <a:pPr>
                  <a:defRPr sz="1000" b="0" strike="noStrike" spc="-1">
                    <a:solidFill>
                      <a:srgbClr val="595959"/>
                    </a:solidFill>
                    <a:latin typeface="Trebuchet MS"/>
                  </a:defRPr>
                </a:pPr>
                <a:r>
                  <a:rPr sz="1000" b="0" strike="noStrike" spc="-1">
                    <a:solidFill>
                      <a:srgbClr val="595959"/>
                    </a:solidFill>
                    <a:latin typeface="Trebuchet MS"/>
                  </a:rPr>
                  <a:t>Dämpfung [dB]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#,##0.00&quot; dB&quot;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latin typeface="Trebuchet MS"/>
              </a:defRPr>
            </a:pPr>
            <a:endParaRPr lang="en-US"/>
          </a:p>
        </c:txPr>
        <c:crossAx val="53290825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1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title>
      <c:tx>
        <c:rich>
          <a:bodyPr rot="0"/>
          <a:lstStyle/>
          <a:p>
            <a:pPr>
              <a:defRPr sz="1400" b="0" strike="noStrike" spc="-1">
                <a:solidFill>
                  <a:srgbClr val="595959"/>
                </a:solidFill>
                <a:latin typeface="Trebuchet MS"/>
              </a:defRPr>
            </a:pPr>
            <a:r>
              <a:rPr sz="1400" b="0" strike="noStrike" spc="-1">
                <a:solidFill>
                  <a:srgbClr val="595959"/>
                </a:solidFill>
                <a:latin typeface="Trebuchet MS"/>
              </a:rPr>
              <a:t>Phase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8483739556721701"/>
          <c:y val="0.12038209230061001"/>
          <c:w val="0.73078782020299704"/>
          <c:h val="0.722637817930717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PHASE(v_out)</c:v>
                </c:pt>
              </c:strCache>
            </c:strRef>
          </c:tx>
          <c:spPr>
            <a:ln w="19080">
              <a:solidFill>
                <a:srgbClr val="F07F09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1</c:f>
              <c:numCache>
                <c:formatCode>General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5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180</c:v>
                </c:pt>
                <c:pt idx="103">
                  <c:v>180</c:v>
                </c:pt>
                <c:pt idx="104">
                  <c:v>180</c:v>
                </c:pt>
                <c:pt idx="105">
                  <c:v>180</c:v>
                </c:pt>
                <c:pt idx="106">
                  <c:v>180</c:v>
                </c:pt>
                <c:pt idx="107">
                  <c:v>180</c:v>
                </c:pt>
                <c:pt idx="108">
                  <c:v>180</c:v>
                </c:pt>
                <c:pt idx="109">
                  <c:v>180</c:v>
                </c:pt>
                <c:pt idx="110">
                  <c:v>180</c:v>
                </c:pt>
                <c:pt idx="111">
                  <c:v>180</c:v>
                </c:pt>
                <c:pt idx="112">
                  <c:v>180</c:v>
                </c:pt>
                <c:pt idx="113">
                  <c:v>180</c:v>
                </c:pt>
                <c:pt idx="114">
                  <c:v>180</c:v>
                </c:pt>
                <c:pt idx="115">
                  <c:v>180</c:v>
                </c:pt>
                <c:pt idx="116">
                  <c:v>180</c:v>
                </c:pt>
                <c:pt idx="117">
                  <c:v>180</c:v>
                </c:pt>
                <c:pt idx="118">
                  <c:v>180</c:v>
                </c:pt>
                <c:pt idx="119">
                  <c:v>180</c:v>
                </c:pt>
                <c:pt idx="120">
                  <c:v>180</c:v>
                </c:pt>
                <c:pt idx="121">
                  <c:v>180</c:v>
                </c:pt>
                <c:pt idx="122">
                  <c:v>180</c:v>
                </c:pt>
                <c:pt idx="123">
                  <c:v>180</c:v>
                </c:pt>
                <c:pt idx="124">
                  <c:v>180</c:v>
                </c:pt>
                <c:pt idx="125">
                  <c:v>180</c:v>
                </c:pt>
                <c:pt idx="126">
                  <c:v>180</c:v>
                </c:pt>
                <c:pt idx="127">
                  <c:v>180</c:v>
                </c:pt>
                <c:pt idx="128">
                  <c:v>180</c:v>
                </c:pt>
                <c:pt idx="129">
                  <c:v>180</c:v>
                </c:pt>
                <c:pt idx="130">
                  <c:v>180</c:v>
                </c:pt>
                <c:pt idx="131">
                  <c:v>180</c:v>
                </c:pt>
                <c:pt idx="132">
                  <c:v>180</c:v>
                </c:pt>
                <c:pt idx="133">
                  <c:v>180</c:v>
                </c:pt>
                <c:pt idx="134">
                  <c:v>180</c:v>
                </c:pt>
                <c:pt idx="135">
                  <c:v>180</c:v>
                </c:pt>
                <c:pt idx="136">
                  <c:v>180</c:v>
                </c:pt>
                <c:pt idx="137">
                  <c:v>180</c:v>
                </c:pt>
                <c:pt idx="138">
                  <c:v>180</c:v>
                </c:pt>
                <c:pt idx="139">
                  <c:v>180</c:v>
                </c:pt>
                <c:pt idx="140">
                  <c:v>180</c:v>
                </c:pt>
                <c:pt idx="141">
                  <c:v>180</c:v>
                </c:pt>
                <c:pt idx="142">
                  <c:v>180</c:v>
                </c:pt>
                <c:pt idx="143">
                  <c:v>180</c:v>
                </c:pt>
                <c:pt idx="144">
                  <c:v>180</c:v>
                </c:pt>
                <c:pt idx="145">
                  <c:v>180</c:v>
                </c:pt>
                <c:pt idx="146">
                  <c:v>180</c:v>
                </c:pt>
                <c:pt idx="147">
                  <c:v>180</c:v>
                </c:pt>
                <c:pt idx="148">
                  <c:v>180</c:v>
                </c:pt>
                <c:pt idx="149">
                  <c:v>180</c:v>
                </c:pt>
                <c:pt idx="150">
                  <c:v>180</c:v>
                </c:pt>
                <c:pt idx="151">
                  <c:v>180</c:v>
                </c:pt>
                <c:pt idx="152">
                  <c:v>180</c:v>
                </c:pt>
                <c:pt idx="153">
                  <c:v>180</c:v>
                </c:pt>
                <c:pt idx="154">
                  <c:v>180</c:v>
                </c:pt>
                <c:pt idx="155">
                  <c:v>180</c:v>
                </c:pt>
                <c:pt idx="156">
                  <c:v>180</c:v>
                </c:pt>
                <c:pt idx="157">
                  <c:v>180</c:v>
                </c:pt>
                <c:pt idx="158">
                  <c:v>180</c:v>
                </c:pt>
                <c:pt idx="159">
                  <c:v>180</c:v>
                </c:pt>
                <c:pt idx="160">
                  <c:v>180</c:v>
                </c:pt>
                <c:pt idx="161">
                  <c:v>180</c:v>
                </c:pt>
                <c:pt idx="162">
                  <c:v>180</c:v>
                </c:pt>
                <c:pt idx="163">
                  <c:v>180</c:v>
                </c:pt>
                <c:pt idx="164">
                  <c:v>180</c:v>
                </c:pt>
                <c:pt idx="165">
                  <c:v>180</c:v>
                </c:pt>
                <c:pt idx="166">
                  <c:v>180</c:v>
                </c:pt>
                <c:pt idx="167">
                  <c:v>180</c:v>
                </c:pt>
                <c:pt idx="168">
                  <c:v>180</c:v>
                </c:pt>
                <c:pt idx="169">
                  <c:v>180</c:v>
                </c:pt>
                <c:pt idx="170">
                  <c:v>180</c:v>
                </c:pt>
                <c:pt idx="171">
                  <c:v>180</c:v>
                </c:pt>
                <c:pt idx="172">
                  <c:v>180</c:v>
                </c:pt>
                <c:pt idx="173">
                  <c:v>180</c:v>
                </c:pt>
                <c:pt idx="174">
                  <c:v>180</c:v>
                </c:pt>
                <c:pt idx="175">
                  <c:v>180</c:v>
                </c:pt>
                <c:pt idx="176">
                  <c:v>180</c:v>
                </c:pt>
                <c:pt idx="177">
                  <c:v>180</c:v>
                </c:pt>
                <c:pt idx="178">
                  <c:v>180</c:v>
                </c:pt>
                <c:pt idx="179">
                  <c:v>180</c:v>
                </c:pt>
                <c:pt idx="180">
                  <c:v>180</c:v>
                </c:pt>
                <c:pt idx="181">
                  <c:v>180</c:v>
                </c:pt>
                <c:pt idx="182">
                  <c:v>180</c:v>
                </c:pt>
                <c:pt idx="183">
                  <c:v>180</c:v>
                </c:pt>
                <c:pt idx="184">
                  <c:v>180</c:v>
                </c:pt>
                <c:pt idx="185">
                  <c:v>180</c:v>
                </c:pt>
                <c:pt idx="186">
                  <c:v>180</c:v>
                </c:pt>
                <c:pt idx="187">
                  <c:v>180</c:v>
                </c:pt>
                <c:pt idx="188">
                  <c:v>180</c:v>
                </c:pt>
                <c:pt idx="189">
                  <c:v>180</c:v>
                </c:pt>
                <c:pt idx="190">
                  <c:v>180</c:v>
                </c:pt>
                <c:pt idx="191">
                  <c:v>180</c:v>
                </c:pt>
                <c:pt idx="192">
                  <c:v>180</c:v>
                </c:pt>
                <c:pt idx="193">
                  <c:v>180</c:v>
                </c:pt>
                <c:pt idx="194">
                  <c:v>180</c:v>
                </c:pt>
                <c:pt idx="195">
                  <c:v>180</c:v>
                </c:pt>
                <c:pt idx="196">
                  <c:v>180</c:v>
                </c:pt>
                <c:pt idx="197">
                  <c:v>180</c:v>
                </c:pt>
                <c:pt idx="198">
                  <c:v>180</c:v>
                </c:pt>
                <c:pt idx="199">
                  <c:v>180</c:v>
                </c:pt>
                <c:pt idx="200">
                  <c:v>180</c:v>
                </c:pt>
                <c:pt idx="201">
                  <c:v>180</c:v>
                </c:pt>
                <c:pt idx="202">
                  <c:v>180</c:v>
                </c:pt>
                <c:pt idx="203">
                  <c:v>180</c:v>
                </c:pt>
                <c:pt idx="204">
                  <c:v>180</c:v>
                </c:pt>
                <c:pt idx="205">
                  <c:v>180</c:v>
                </c:pt>
                <c:pt idx="206">
                  <c:v>180</c:v>
                </c:pt>
                <c:pt idx="207">
                  <c:v>180</c:v>
                </c:pt>
                <c:pt idx="208">
                  <c:v>180</c:v>
                </c:pt>
                <c:pt idx="209">
                  <c:v>180</c:v>
                </c:pt>
                <c:pt idx="210">
                  <c:v>180</c:v>
                </c:pt>
                <c:pt idx="211">
                  <c:v>180</c:v>
                </c:pt>
                <c:pt idx="212">
                  <c:v>180</c:v>
                </c:pt>
                <c:pt idx="213">
                  <c:v>180</c:v>
                </c:pt>
                <c:pt idx="214">
                  <c:v>180</c:v>
                </c:pt>
                <c:pt idx="215">
                  <c:v>180</c:v>
                </c:pt>
                <c:pt idx="216">
                  <c:v>180</c:v>
                </c:pt>
                <c:pt idx="217">
                  <c:v>180</c:v>
                </c:pt>
                <c:pt idx="218">
                  <c:v>180</c:v>
                </c:pt>
                <c:pt idx="219">
                  <c:v>180</c:v>
                </c:pt>
                <c:pt idx="220">
                  <c:v>180</c:v>
                </c:pt>
                <c:pt idx="221">
                  <c:v>180</c:v>
                </c:pt>
                <c:pt idx="222">
                  <c:v>180</c:v>
                </c:pt>
                <c:pt idx="223">
                  <c:v>180</c:v>
                </c:pt>
                <c:pt idx="224">
                  <c:v>180</c:v>
                </c:pt>
                <c:pt idx="225">
                  <c:v>180</c:v>
                </c:pt>
                <c:pt idx="226">
                  <c:v>180</c:v>
                </c:pt>
                <c:pt idx="227">
                  <c:v>180</c:v>
                </c:pt>
                <c:pt idx="228">
                  <c:v>180</c:v>
                </c:pt>
                <c:pt idx="229">
                  <c:v>180</c:v>
                </c:pt>
                <c:pt idx="230">
                  <c:v>180</c:v>
                </c:pt>
                <c:pt idx="231">
                  <c:v>180</c:v>
                </c:pt>
                <c:pt idx="232">
                  <c:v>180</c:v>
                </c:pt>
                <c:pt idx="233">
                  <c:v>180</c:v>
                </c:pt>
                <c:pt idx="234">
                  <c:v>180</c:v>
                </c:pt>
                <c:pt idx="235">
                  <c:v>180</c:v>
                </c:pt>
                <c:pt idx="236">
                  <c:v>180</c:v>
                </c:pt>
                <c:pt idx="237">
                  <c:v>180</c:v>
                </c:pt>
                <c:pt idx="238">
                  <c:v>180</c:v>
                </c:pt>
                <c:pt idx="239">
                  <c:v>180</c:v>
                </c:pt>
                <c:pt idx="240">
                  <c:v>180</c:v>
                </c:pt>
                <c:pt idx="241">
                  <c:v>180</c:v>
                </c:pt>
                <c:pt idx="242">
                  <c:v>180</c:v>
                </c:pt>
                <c:pt idx="243">
                  <c:v>180</c:v>
                </c:pt>
                <c:pt idx="244">
                  <c:v>180</c:v>
                </c:pt>
                <c:pt idx="245">
                  <c:v>180</c:v>
                </c:pt>
                <c:pt idx="246">
                  <c:v>180</c:v>
                </c:pt>
                <c:pt idx="247">
                  <c:v>180</c:v>
                </c:pt>
                <c:pt idx="248">
                  <c:v>180</c:v>
                </c:pt>
                <c:pt idx="249">
                  <c:v>180</c:v>
                </c:pt>
                <c:pt idx="250">
                  <c:v>180</c:v>
                </c:pt>
                <c:pt idx="251">
                  <c:v>180</c:v>
                </c:pt>
                <c:pt idx="252">
                  <c:v>180</c:v>
                </c:pt>
                <c:pt idx="253">
                  <c:v>180</c:v>
                </c:pt>
                <c:pt idx="254">
                  <c:v>180</c:v>
                </c:pt>
                <c:pt idx="255">
                  <c:v>180</c:v>
                </c:pt>
                <c:pt idx="256">
                  <c:v>180</c:v>
                </c:pt>
                <c:pt idx="257">
                  <c:v>180</c:v>
                </c:pt>
                <c:pt idx="258">
                  <c:v>180</c:v>
                </c:pt>
                <c:pt idx="259">
                  <c:v>180</c:v>
                </c:pt>
                <c:pt idx="260">
                  <c:v>180</c:v>
                </c:pt>
                <c:pt idx="261">
                  <c:v>180</c:v>
                </c:pt>
                <c:pt idx="262">
                  <c:v>180</c:v>
                </c:pt>
                <c:pt idx="263">
                  <c:v>180</c:v>
                </c:pt>
                <c:pt idx="264">
                  <c:v>180</c:v>
                </c:pt>
                <c:pt idx="265">
                  <c:v>180</c:v>
                </c:pt>
                <c:pt idx="266">
                  <c:v>180</c:v>
                </c:pt>
                <c:pt idx="267">
                  <c:v>180</c:v>
                </c:pt>
                <c:pt idx="268">
                  <c:v>180</c:v>
                </c:pt>
                <c:pt idx="269">
                  <c:v>180</c:v>
                </c:pt>
                <c:pt idx="270">
                  <c:v>180</c:v>
                </c:pt>
                <c:pt idx="271">
                  <c:v>180</c:v>
                </c:pt>
                <c:pt idx="272">
                  <c:v>180</c:v>
                </c:pt>
                <c:pt idx="273">
                  <c:v>180</c:v>
                </c:pt>
                <c:pt idx="274">
                  <c:v>180</c:v>
                </c:pt>
                <c:pt idx="275">
                  <c:v>180</c:v>
                </c:pt>
                <c:pt idx="276">
                  <c:v>180</c:v>
                </c:pt>
                <c:pt idx="277">
                  <c:v>180</c:v>
                </c:pt>
                <c:pt idx="278">
                  <c:v>180</c:v>
                </c:pt>
                <c:pt idx="279">
                  <c:v>180</c:v>
                </c:pt>
                <c:pt idx="280">
                  <c:v>180</c:v>
                </c:pt>
                <c:pt idx="281">
                  <c:v>180</c:v>
                </c:pt>
                <c:pt idx="282">
                  <c:v>180</c:v>
                </c:pt>
                <c:pt idx="283">
                  <c:v>180</c:v>
                </c:pt>
                <c:pt idx="284">
                  <c:v>180</c:v>
                </c:pt>
                <c:pt idx="285">
                  <c:v>180</c:v>
                </c:pt>
                <c:pt idx="286">
                  <c:v>180</c:v>
                </c:pt>
                <c:pt idx="287">
                  <c:v>180</c:v>
                </c:pt>
                <c:pt idx="288">
                  <c:v>180</c:v>
                </c:pt>
                <c:pt idx="289">
                  <c:v>180</c:v>
                </c:pt>
                <c:pt idx="290">
                  <c:v>180</c:v>
                </c:pt>
                <c:pt idx="291">
                  <c:v>180</c:v>
                </c:pt>
                <c:pt idx="292">
                  <c:v>180</c:v>
                </c:pt>
                <c:pt idx="293">
                  <c:v>180</c:v>
                </c:pt>
                <c:pt idx="294">
                  <c:v>180</c:v>
                </c:pt>
                <c:pt idx="295">
                  <c:v>180</c:v>
                </c:pt>
                <c:pt idx="296">
                  <c:v>180</c:v>
                </c:pt>
                <c:pt idx="297">
                  <c:v>180</c:v>
                </c:pt>
                <c:pt idx="298">
                  <c:v>180</c:v>
                </c:pt>
                <c:pt idx="299">
                  <c:v>180</c:v>
                </c:pt>
                <c:pt idx="300">
                  <c:v>180</c:v>
                </c:pt>
                <c:pt idx="301">
                  <c:v>180</c:v>
                </c:pt>
                <c:pt idx="302">
                  <c:v>180</c:v>
                </c:pt>
                <c:pt idx="303">
                  <c:v>180</c:v>
                </c:pt>
                <c:pt idx="304">
                  <c:v>180</c:v>
                </c:pt>
                <c:pt idx="305">
                  <c:v>180</c:v>
                </c:pt>
                <c:pt idx="306">
                  <c:v>180</c:v>
                </c:pt>
                <c:pt idx="307">
                  <c:v>180</c:v>
                </c:pt>
                <c:pt idx="308">
                  <c:v>180</c:v>
                </c:pt>
                <c:pt idx="309">
                  <c:v>180</c:v>
                </c:pt>
                <c:pt idx="310">
                  <c:v>180</c:v>
                </c:pt>
                <c:pt idx="311">
                  <c:v>180</c:v>
                </c:pt>
                <c:pt idx="312">
                  <c:v>180</c:v>
                </c:pt>
                <c:pt idx="313">
                  <c:v>180</c:v>
                </c:pt>
                <c:pt idx="314">
                  <c:v>180</c:v>
                </c:pt>
                <c:pt idx="315">
                  <c:v>180</c:v>
                </c:pt>
                <c:pt idx="316">
                  <c:v>180</c:v>
                </c:pt>
                <c:pt idx="317">
                  <c:v>180</c:v>
                </c:pt>
                <c:pt idx="318">
                  <c:v>180</c:v>
                </c:pt>
                <c:pt idx="319">
                  <c:v>180</c:v>
                </c:pt>
                <c:pt idx="320">
                  <c:v>180</c:v>
                </c:pt>
                <c:pt idx="321">
                  <c:v>180</c:v>
                </c:pt>
                <c:pt idx="322">
                  <c:v>180</c:v>
                </c:pt>
                <c:pt idx="323">
                  <c:v>180</c:v>
                </c:pt>
                <c:pt idx="324">
                  <c:v>180</c:v>
                </c:pt>
                <c:pt idx="325">
                  <c:v>180</c:v>
                </c:pt>
                <c:pt idx="326">
                  <c:v>180</c:v>
                </c:pt>
                <c:pt idx="327">
                  <c:v>180</c:v>
                </c:pt>
                <c:pt idx="328">
                  <c:v>180</c:v>
                </c:pt>
                <c:pt idx="329">
                  <c:v>180</c:v>
                </c:pt>
                <c:pt idx="330">
                  <c:v>180</c:v>
                </c:pt>
                <c:pt idx="331">
                  <c:v>180</c:v>
                </c:pt>
                <c:pt idx="332">
                  <c:v>180</c:v>
                </c:pt>
                <c:pt idx="333">
                  <c:v>180</c:v>
                </c:pt>
                <c:pt idx="334">
                  <c:v>180</c:v>
                </c:pt>
                <c:pt idx="335">
                  <c:v>180</c:v>
                </c:pt>
                <c:pt idx="336">
                  <c:v>180</c:v>
                </c:pt>
                <c:pt idx="337">
                  <c:v>180</c:v>
                </c:pt>
                <c:pt idx="338">
                  <c:v>180</c:v>
                </c:pt>
                <c:pt idx="339">
                  <c:v>180</c:v>
                </c:pt>
                <c:pt idx="340">
                  <c:v>180</c:v>
                </c:pt>
                <c:pt idx="341">
                  <c:v>180</c:v>
                </c:pt>
                <c:pt idx="342">
                  <c:v>180</c:v>
                </c:pt>
                <c:pt idx="343">
                  <c:v>180</c:v>
                </c:pt>
                <c:pt idx="344">
                  <c:v>180</c:v>
                </c:pt>
                <c:pt idx="345">
                  <c:v>180</c:v>
                </c:pt>
                <c:pt idx="346">
                  <c:v>180</c:v>
                </c:pt>
                <c:pt idx="347">
                  <c:v>180</c:v>
                </c:pt>
                <c:pt idx="348">
                  <c:v>180</c:v>
                </c:pt>
                <c:pt idx="349">
                  <c:v>180</c:v>
                </c:pt>
                <c:pt idx="350">
                  <c:v>180</c:v>
                </c:pt>
                <c:pt idx="351">
                  <c:v>180</c:v>
                </c:pt>
                <c:pt idx="352">
                  <c:v>180</c:v>
                </c:pt>
                <c:pt idx="353">
                  <c:v>180</c:v>
                </c:pt>
                <c:pt idx="354">
                  <c:v>180</c:v>
                </c:pt>
                <c:pt idx="355">
                  <c:v>180</c:v>
                </c:pt>
                <c:pt idx="356">
                  <c:v>180</c:v>
                </c:pt>
                <c:pt idx="357">
                  <c:v>180</c:v>
                </c:pt>
                <c:pt idx="358">
                  <c:v>180</c:v>
                </c:pt>
                <c:pt idx="359">
                  <c:v>180</c:v>
                </c:pt>
                <c:pt idx="360">
                  <c:v>180</c:v>
                </c:pt>
                <c:pt idx="361">
                  <c:v>180</c:v>
                </c:pt>
                <c:pt idx="362">
                  <c:v>180</c:v>
                </c:pt>
                <c:pt idx="363">
                  <c:v>180</c:v>
                </c:pt>
                <c:pt idx="364">
                  <c:v>180</c:v>
                </c:pt>
                <c:pt idx="365">
                  <c:v>180</c:v>
                </c:pt>
                <c:pt idx="366">
                  <c:v>180</c:v>
                </c:pt>
                <c:pt idx="367">
                  <c:v>180</c:v>
                </c:pt>
                <c:pt idx="368">
                  <c:v>180</c:v>
                </c:pt>
                <c:pt idx="369">
                  <c:v>180</c:v>
                </c:pt>
                <c:pt idx="370">
                  <c:v>180</c:v>
                </c:pt>
                <c:pt idx="371">
                  <c:v>180</c:v>
                </c:pt>
                <c:pt idx="372">
                  <c:v>180</c:v>
                </c:pt>
                <c:pt idx="373">
                  <c:v>180</c:v>
                </c:pt>
                <c:pt idx="374">
                  <c:v>180</c:v>
                </c:pt>
                <c:pt idx="375">
                  <c:v>180</c:v>
                </c:pt>
                <c:pt idx="376">
                  <c:v>180</c:v>
                </c:pt>
                <c:pt idx="377">
                  <c:v>180</c:v>
                </c:pt>
                <c:pt idx="378">
                  <c:v>180</c:v>
                </c:pt>
                <c:pt idx="379">
                  <c:v>180</c:v>
                </c:pt>
                <c:pt idx="380">
                  <c:v>180</c:v>
                </c:pt>
                <c:pt idx="381">
                  <c:v>180</c:v>
                </c:pt>
                <c:pt idx="382">
                  <c:v>180</c:v>
                </c:pt>
                <c:pt idx="383">
                  <c:v>180</c:v>
                </c:pt>
                <c:pt idx="384">
                  <c:v>180</c:v>
                </c:pt>
                <c:pt idx="385">
                  <c:v>180</c:v>
                </c:pt>
                <c:pt idx="386">
                  <c:v>180</c:v>
                </c:pt>
                <c:pt idx="387">
                  <c:v>180</c:v>
                </c:pt>
                <c:pt idx="388">
                  <c:v>180</c:v>
                </c:pt>
                <c:pt idx="389">
                  <c:v>180</c:v>
                </c:pt>
                <c:pt idx="390">
                  <c:v>180</c:v>
                </c:pt>
                <c:pt idx="391">
                  <c:v>180</c:v>
                </c:pt>
                <c:pt idx="392">
                  <c:v>180</c:v>
                </c:pt>
                <c:pt idx="393">
                  <c:v>180</c:v>
                </c:pt>
                <c:pt idx="394">
                  <c:v>180</c:v>
                </c:pt>
                <c:pt idx="395">
                  <c:v>180</c:v>
                </c:pt>
                <c:pt idx="396">
                  <c:v>180</c:v>
                </c:pt>
                <c:pt idx="397">
                  <c:v>180</c:v>
                </c:pt>
                <c:pt idx="398">
                  <c:v>180</c:v>
                </c:pt>
                <c:pt idx="399">
                  <c:v>180</c:v>
                </c:pt>
                <c:pt idx="400">
                  <c:v>180</c:v>
                </c:pt>
                <c:pt idx="401">
                  <c:v>180</c:v>
                </c:pt>
                <c:pt idx="402">
                  <c:v>180</c:v>
                </c:pt>
                <c:pt idx="403">
                  <c:v>180</c:v>
                </c:pt>
                <c:pt idx="404">
                  <c:v>180</c:v>
                </c:pt>
                <c:pt idx="405">
                  <c:v>180</c:v>
                </c:pt>
                <c:pt idx="406">
                  <c:v>180</c:v>
                </c:pt>
                <c:pt idx="407">
                  <c:v>180</c:v>
                </c:pt>
                <c:pt idx="408">
                  <c:v>180</c:v>
                </c:pt>
                <c:pt idx="409">
                  <c:v>180</c:v>
                </c:pt>
                <c:pt idx="410">
                  <c:v>180</c:v>
                </c:pt>
                <c:pt idx="411">
                  <c:v>180</c:v>
                </c:pt>
                <c:pt idx="412">
                  <c:v>180</c:v>
                </c:pt>
                <c:pt idx="413">
                  <c:v>180</c:v>
                </c:pt>
                <c:pt idx="414">
                  <c:v>180</c:v>
                </c:pt>
                <c:pt idx="415">
                  <c:v>180</c:v>
                </c:pt>
                <c:pt idx="416">
                  <c:v>180</c:v>
                </c:pt>
                <c:pt idx="417">
                  <c:v>180</c:v>
                </c:pt>
                <c:pt idx="418">
                  <c:v>180</c:v>
                </c:pt>
                <c:pt idx="419">
                  <c:v>180</c:v>
                </c:pt>
                <c:pt idx="420">
                  <c:v>180</c:v>
                </c:pt>
                <c:pt idx="421">
                  <c:v>180</c:v>
                </c:pt>
                <c:pt idx="422">
                  <c:v>180</c:v>
                </c:pt>
                <c:pt idx="423">
                  <c:v>180</c:v>
                </c:pt>
                <c:pt idx="424">
                  <c:v>180</c:v>
                </c:pt>
                <c:pt idx="425">
                  <c:v>180</c:v>
                </c:pt>
                <c:pt idx="426">
                  <c:v>180</c:v>
                </c:pt>
                <c:pt idx="427">
                  <c:v>180</c:v>
                </c:pt>
                <c:pt idx="428">
                  <c:v>180</c:v>
                </c:pt>
                <c:pt idx="429">
                  <c:v>180</c:v>
                </c:pt>
                <c:pt idx="430">
                  <c:v>180</c:v>
                </c:pt>
                <c:pt idx="431">
                  <c:v>180</c:v>
                </c:pt>
                <c:pt idx="432">
                  <c:v>180</c:v>
                </c:pt>
                <c:pt idx="433">
                  <c:v>180</c:v>
                </c:pt>
                <c:pt idx="434">
                  <c:v>180</c:v>
                </c:pt>
                <c:pt idx="435">
                  <c:v>180</c:v>
                </c:pt>
                <c:pt idx="436">
                  <c:v>180</c:v>
                </c:pt>
                <c:pt idx="437">
                  <c:v>180</c:v>
                </c:pt>
                <c:pt idx="438">
                  <c:v>180</c:v>
                </c:pt>
                <c:pt idx="439">
                  <c:v>180</c:v>
                </c:pt>
                <c:pt idx="440">
                  <c:v>180</c:v>
                </c:pt>
                <c:pt idx="441">
                  <c:v>180</c:v>
                </c:pt>
                <c:pt idx="442">
                  <c:v>180</c:v>
                </c:pt>
                <c:pt idx="443">
                  <c:v>180</c:v>
                </c:pt>
                <c:pt idx="444">
                  <c:v>180</c:v>
                </c:pt>
                <c:pt idx="445">
                  <c:v>180</c:v>
                </c:pt>
                <c:pt idx="446">
                  <c:v>180</c:v>
                </c:pt>
                <c:pt idx="447">
                  <c:v>180</c:v>
                </c:pt>
                <c:pt idx="448">
                  <c:v>180</c:v>
                </c:pt>
                <c:pt idx="449">
                  <c:v>180</c:v>
                </c:pt>
                <c:pt idx="450">
                  <c:v>180</c:v>
                </c:pt>
                <c:pt idx="451">
                  <c:v>180</c:v>
                </c:pt>
                <c:pt idx="452">
                  <c:v>180</c:v>
                </c:pt>
                <c:pt idx="453">
                  <c:v>180</c:v>
                </c:pt>
                <c:pt idx="454">
                  <c:v>180</c:v>
                </c:pt>
                <c:pt idx="455">
                  <c:v>180</c:v>
                </c:pt>
                <c:pt idx="456">
                  <c:v>180</c:v>
                </c:pt>
                <c:pt idx="457">
                  <c:v>180</c:v>
                </c:pt>
                <c:pt idx="458">
                  <c:v>180</c:v>
                </c:pt>
                <c:pt idx="459">
                  <c:v>180</c:v>
                </c:pt>
                <c:pt idx="460">
                  <c:v>180</c:v>
                </c:pt>
                <c:pt idx="461">
                  <c:v>180</c:v>
                </c:pt>
                <c:pt idx="462">
                  <c:v>180</c:v>
                </c:pt>
                <c:pt idx="463">
                  <c:v>180</c:v>
                </c:pt>
                <c:pt idx="464">
                  <c:v>180</c:v>
                </c:pt>
                <c:pt idx="465">
                  <c:v>180</c:v>
                </c:pt>
                <c:pt idx="466">
                  <c:v>180</c:v>
                </c:pt>
                <c:pt idx="467">
                  <c:v>180</c:v>
                </c:pt>
                <c:pt idx="468">
                  <c:v>180</c:v>
                </c:pt>
                <c:pt idx="469">
                  <c:v>180</c:v>
                </c:pt>
                <c:pt idx="470">
                  <c:v>180</c:v>
                </c:pt>
                <c:pt idx="471">
                  <c:v>180</c:v>
                </c:pt>
                <c:pt idx="472">
                  <c:v>180</c:v>
                </c:pt>
                <c:pt idx="473">
                  <c:v>180</c:v>
                </c:pt>
                <c:pt idx="474">
                  <c:v>180</c:v>
                </c:pt>
                <c:pt idx="475">
                  <c:v>180</c:v>
                </c:pt>
                <c:pt idx="476">
                  <c:v>180</c:v>
                </c:pt>
                <c:pt idx="477">
                  <c:v>180</c:v>
                </c:pt>
                <c:pt idx="478">
                  <c:v>180</c:v>
                </c:pt>
                <c:pt idx="479">
                  <c:v>180</c:v>
                </c:pt>
                <c:pt idx="480">
                  <c:v>180</c:v>
                </c:pt>
                <c:pt idx="481">
                  <c:v>180</c:v>
                </c:pt>
                <c:pt idx="482">
                  <c:v>180</c:v>
                </c:pt>
                <c:pt idx="483">
                  <c:v>180</c:v>
                </c:pt>
                <c:pt idx="484">
                  <c:v>180</c:v>
                </c:pt>
                <c:pt idx="485">
                  <c:v>180</c:v>
                </c:pt>
                <c:pt idx="486">
                  <c:v>180</c:v>
                </c:pt>
                <c:pt idx="487">
                  <c:v>180</c:v>
                </c:pt>
                <c:pt idx="488">
                  <c:v>180</c:v>
                </c:pt>
                <c:pt idx="489">
                  <c:v>180</c:v>
                </c:pt>
                <c:pt idx="490">
                  <c:v>180</c:v>
                </c:pt>
                <c:pt idx="491">
                  <c:v>180</c:v>
                </c:pt>
                <c:pt idx="492">
                  <c:v>180</c:v>
                </c:pt>
                <c:pt idx="493">
                  <c:v>180</c:v>
                </c:pt>
                <c:pt idx="494">
                  <c:v>180</c:v>
                </c:pt>
                <c:pt idx="495">
                  <c:v>180</c:v>
                </c:pt>
                <c:pt idx="496">
                  <c:v>180</c:v>
                </c:pt>
                <c:pt idx="497">
                  <c:v>180</c:v>
                </c:pt>
                <c:pt idx="498">
                  <c:v>180</c:v>
                </c:pt>
                <c:pt idx="499">
                  <c:v>180</c:v>
                </c:pt>
                <c:pt idx="500">
                  <c:v>180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3C8-4A57-84A5-7AE3ED026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361867"/>
        <c:axId val="35796039"/>
      </c:scatterChart>
      <c:valAx>
        <c:axId val="71361867"/>
        <c:scaling>
          <c:logBase val="10"/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inorGridlines>
          <c:spPr>
            <a:ln w="9360">
              <a:solidFill>
                <a:srgbClr val="F2F2F2"/>
              </a:solidFill>
              <a:round/>
            </a:ln>
          </c:spPr>
        </c:minorGridlines>
        <c:title>
          <c:tx>
            <c:rich>
              <a:bodyPr rot="0"/>
              <a:lstStyle/>
              <a:p>
                <a:pPr>
                  <a:defRPr sz="1000" b="0" strike="noStrike" spc="-1">
                    <a:solidFill>
                      <a:srgbClr val="595959"/>
                    </a:solidFill>
                    <a:latin typeface="Trebuchet MS"/>
                  </a:defRPr>
                </a:pPr>
                <a:r>
                  <a:rPr sz="1000" b="0" strike="noStrike" spc="-1">
                    <a:solidFill>
                      <a:srgbClr val="595959"/>
                    </a:solidFill>
                    <a:latin typeface="Trebuchet MS"/>
                  </a:rPr>
                  <a:t>Frequenz [Hz]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#,##0.00&quot; Hz&quot;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latin typeface="Trebuchet MS"/>
              </a:defRPr>
            </a:pPr>
            <a:endParaRPr lang="en-US"/>
          </a:p>
        </c:txPr>
        <c:crossAx val="35796039"/>
        <c:crosses val="autoZero"/>
        <c:crossBetween val="midCat"/>
      </c:valAx>
      <c:valAx>
        <c:axId val="3579603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inorGridlines>
          <c:spPr>
            <a:ln w="9360">
              <a:solidFill>
                <a:srgbClr val="F2F2F2"/>
              </a:solidFill>
              <a:round/>
            </a:ln>
          </c:spPr>
        </c:minorGridlines>
        <c:title>
          <c:tx>
            <c:rich>
              <a:bodyPr rot="-5400000"/>
              <a:lstStyle/>
              <a:p>
                <a:pPr>
                  <a:defRPr sz="1000" b="0" strike="noStrike" spc="-1">
                    <a:solidFill>
                      <a:srgbClr val="595959"/>
                    </a:solidFill>
                    <a:latin typeface="Trebuchet MS"/>
                  </a:defRPr>
                </a:pPr>
                <a:r>
                  <a:rPr sz="1000" b="0" strike="noStrike" spc="-1">
                    <a:solidFill>
                      <a:srgbClr val="595959"/>
                    </a:solidFill>
                    <a:latin typeface="Trebuchet MS"/>
                  </a:rPr>
                  <a:t>Phase [°]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#,##0.00&quot; °&quot;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latin typeface="Trebuchet MS"/>
              </a:defRPr>
            </a:pPr>
            <a:endParaRPr lang="en-US"/>
          </a:p>
        </c:txPr>
        <c:crossAx val="71361867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1"/>
  </c:chart>
  <c:spPr>
    <a:noFill/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F07F09"/>
                </a:solidFill>
                <a:latin typeface="Trebuchet MS"/>
              </a:rPr>
              <a:t>Mastertitelformat bearbeiten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18736D0-F7CC-460A-9C5F-1976FCCD1C13}" type="datetime1">
              <a:rPr lang="en-US" sz="900" b="0" strike="noStrike" spc="-1">
                <a:solidFill>
                  <a:srgbClr val="8B8B8B"/>
                </a:solidFill>
                <a:latin typeface="Trebuchet MS"/>
              </a:rPr>
              <a:t>5/21/2019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ADE6488-42B5-4187-A881-A61F10EE6DE1}" type="slidenum">
              <a:rPr lang="en-US" sz="900" b="0" strike="noStrike" spc="-1">
                <a:solidFill>
                  <a:srgbClr val="F07F09"/>
                </a:solidFill>
                <a:latin typeface="Trebuchet MS"/>
              </a:rPr>
              <a:t>‹Nr.›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Mastertitelformat bearbeiten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Mastertextformat bearbeiten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Fünfte Ebene</a:t>
            </a: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0C450DA-9983-479B-9954-772EDB6AEB10}" type="datetime1">
              <a:rPr lang="en-US" sz="900" b="0" strike="noStrike" spc="-1">
                <a:solidFill>
                  <a:srgbClr val="8B8B8B"/>
                </a:solidFill>
                <a:latin typeface="Trebuchet MS"/>
              </a:rPr>
              <a:t>5/21/2019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54C4D0E-1E93-4B63-9267-5BA1FFA37651}" type="slidenum">
              <a:rPr lang="en-US" sz="900" b="0" strike="noStrike" spc="-1">
                <a:solidFill>
                  <a:srgbClr val="F07F09"/>
                </a:solidFill>
                <a:latin typeface="Trebuchet MS"/>
              </a:rPr>
              <a:t>‹Nr.›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Mastertitelformat bearbeiten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Mastertextformat bearbeiten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Fünfte Ebene</a:t>
            </a:r>
          </a:p>
        </p:txBody>
      </p:sp>
      <p:sp>
        <p:nvSpPr>
          <p:cNvPr id="128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83B37BB-7C5D-4FA9-9AA1-357E31702A1F}" type="datetime1">
              <a:rPr lang="en-US" sz="900" b="0" strike="noStrike" spc="-1">
                <a:solidFill>
                  <a:srgbClr val="8B8B8B"/>
                </a:solidFill>
                <a:latin typeface="Trebuchet MS"/>
              </a:rPr>
              <a:t>5/21/2019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29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30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5D918B3-AD5F-4C25-8AB6-AF56AA823FBD}" type="slidenum">
              <a:rPr lang="en-US" sz="900" b="0" strike="noStrike" spc="-1">
                <a:solidFill>
                  <a:srgbClr val="F07F09"/>
                </a:solidFill>
                <a:latin typeface="Trebuchet MS"/>
              </a:rPr>
              <a:t>‹Nr.›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6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9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0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1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2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3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4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5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6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7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78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Mastertitelformat bearbeiten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9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Mastertextformat bearbeiten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Fünfte Ebene</a:t>
            </a:r>
          </a:p>
        </p:txBody>
      </p:sp>
      <p:sp>
        <p:nvSpPr>
          <p:cNvPr id="180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A32DED8-D2DB-4828-AEF7-42F79E3D1AB7}" type="datetime1">
              <a:rPr lang="en-US" sz="900" b="0" strike="noStrike" spc="-1">
                <a:solidFill>
                  <a:srgbClr val="8B8B8B"/>
                </a:solidFill>
                <a:latin typeface="Trebuchet MS"/>
              </a:rPr>
              <a:t>5/21/2019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81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82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C4B4914-E50E-4521-88D9-2A74FB8C94D8}" type="slidenum">
              <a:rPr lang="en-US" sz="900" b="0" strike="noStrike" spc="-1">
                <a:solidFill>
                  <a:srgbClr val="F07F09"/>
                </a:solidFill>
                <a:latin typeface="Trebuchet MS"/>
              </a:rPr>
              <a:t>‹Nr.›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#_ftnref1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hyperlink" Target="#_ftnref3"/><Relationship Id="rId4" Type="http://schemas.openxmlformats.org/officeDocument/2006/relationships/hyperlink" Target="#_ftnref2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F07F09"/>
                </a:solidFill>
                <a:latin typeface="Trebuchet MS"/>
              </a:rPr>
              <a:t>Röhrenverstärker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</a:rPr>
              <a:t>Präsentation von Christian Schrefl und Patrik Staudenmayer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Netzteil : Tiefpass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60" name="Inhaltsplatzhalter 3"/>
          <p:cNvPicPr/>
          <p:nvPr/>
        </p:nvPicPr>
        <p:blipFill>
          <a:blip r:embed="rId2"/>
          <a:stretch/>
        </p:blipFill>
        <p:spPr>
          <a:xfrm>
            <a:off x="677160" y="2722680"/>
            <a:ext cx="9003240" cy="1802160"/>
          </a:xfrm>
          <a:prstGeom prst="rect">
            <a:avLst/>
          </a:prstGeom>
          <a:ln>
            <a:noFill/>
          </a:ln>
        </p:spPr>
      </p:pic>
      <p:sp>
        <p:nvSpPr>
          <p:cNvPr id="261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677160" y="609480"/>
            <a:ext cx="3641400" cy="5646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Netzteil : Tiefpass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63" name="Diagramm 3"/>
          <p:cNvGraphicFramePr/>
          <p:nvPr/>
        </p:nvGraphicFramePr>
        <p:xfrm>
          <a:off x="3283200" y="501120"/>
          <a:ext cx="5213520" cy="312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4" name="Diagramm 4"/>
          <p:cNvGraphicFramePr/>
          <p:nvPr/>
        </p:nvGraphicFramePr>
        <p:xfrm>
          <a:off x="3283200" y="3629160"/>
          <a:ext cx="5213520" cy="312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5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Netzteil : Spannungsanpassung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67" name="Inhaltsplatzhalter 3"/>
          <p:cNvPicPr/>
          <p:nvPr/>
        </p:nvPicPr>
        <p:blipFill>
          <a:blip r:embed="rId2"/>
          <a:stretch/>
        </p:blipFill>
        <p:spPr>
          <a:xfrm>
            <a:off x="677160" y="2165760"/>
            <a:ext cx="2449800" cy="3881880"/>
          </a:xfrm>
          <a:prstGeom prst="rect">
            <a:avLst/>
          </a:prstGeom>
          <a:ln>
            <a:noFill/>
          </a:ln>
        </p:spPr>
      </p:pic>
      <p:sp>
        <p:nvSpPr>
          <p:cNvPr id="268" name="TextShape 2"/>
          <p:cNvSpPr txBox="1"/>
          <p:nvPr/>
        </p:nvSpPr>
        <p:spPr>
          <a:xfrm>
            <a:off x="3127320" y="2160720"/>
            <a:ext cx="621540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500" b="0" strike="noStrike" spc="-1">
                <a:solidFill>
                  <a:srgbClr val="404040"/>
                </a:solidFill>
                <a:latin typeface="Trebuchet MS"/>
              </a:rPr>
              <a:t>Trafo transformiert Eingangsspannung auf eine zu hohe Ausgangsspannung -&gt; Spannungsteiler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5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5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500" b="0" strike="noStrike" spc="-1">
                <a:solidFill>
                  <a:srgbClr val="404040"/>
                </a:solidFill>
                <a:latin typeface="Trebuchet MS"/>
              </a:rPr>
              <a:t>Realisierung von :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5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127320" y="2160720"/>
            <a:ext cx="6215400" cy="38804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latin typeface="Trebuchet MS"/>
              </a:rPr>
              <a:t> 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70" name="Grafik 4"/>
          <p:cNvPicPr/>
          <p:nvPr/>
        </p:nvPicPr>
        <p:blipFill>
          <a:blip r:embed="rId4"/>
          <a:stretch/>
        </p:blipFill>
        <p:spPr>
          <a:xfrm>
            <a:off x="3780720" y="4223520"/>
            <a:ext cx="4076280" cy="2047680"/>
          </a:xfrm>
          <a:prstGeom prst="rect">
            <a:avLst/>
          </a:prstGeom>
          <a:ln>
            <a:noFill/>
          </a:ln>
        </p:spPr>
      </p:pic>
      <p:sp>
        <p:nvSpPr>
          <p:cNvPr id="271" name="TextShape 4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Netzteil : Schaltplan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  <p:pic>
        <p:nvPicPr>
          <p:cNvPr id="274" name="Grafik 7"/>
          <p:cNvPicPr/>
          <p:nvPr/>
        </p:nvPicPr>
        <p:blipFill>
          <a:blip r:embed="rId2"/>
          <a:stretch/>
        </p:blipFill>
        <p:spPr>
          <a:xfrm>
            <a:off x="246600" y="2300400"/>
            <a:ext cx="9572760" cy="250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Verstärker : Röhren kurz erklärt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Was sind Elektronenröhren: 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77" name="Picture 6"/>
          <p:cNvPicPr/>
          <p:nvPr/>
        </p:nvPicPr>
        <p:blipFill>
          <a:blip r:embed="rId2"/>
          <a:stretch/>
        </p:blipFill>
        <p:spPr>
          <a:xfrm>
            <a:off x="2804040" y="2818080"/>
            <a:ext cx="3101400" cy="3174480"/>
          </a:xfrm>
          <a:prstGeom prst="rect">
            <a:avLst/>
          </a:prstGeom>
          <a:ln>
            <a:noFill/>
          </a:ln>
        </p:spPr>
      </p:pic>
      <p:pic>
        <p:nvPicPr>
          <p:cNvPr id="278" name="Picture 8"/>
          <p:cNvPicPr/>
          <p:nvPr/>
        </p:nvPicPr>
        <p:blipFill>
          <a:blip r:embed="rId3"/>
          <a:stretch/>
        </p:blipFill>
        <p:spPr>
          <a:xfrm>
            <a:off x="5906160" y="1930320"/>
            <a:ext cx="3013560" cy="4013640"/>
          </a:xfrm>
          <a:prstGeom prst="rect">
            <a:avLst/>
          </a:prstGeom>
          <a:ln>
            <a:noFill/>
          </a:ln>
        </p:spPr>
      </p:pic>
      <p:sp>
        <p:nvSpPr>
          <p:cNvPr id="279" name="TextShape 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Content Placeholder 3"/>
          <p:cNvPicPr/>
          <p:nvPr/>
        </p:nvPicPr>
        <p:blipFill>
          <a:blip r:embed="rId2"/>
          <a:stretch/>
        </p:blipFill>
        <p:spPr>
          <a:xfrm>
            <a:off x="880200" y="2043360"/>
            <a:ext cx="5215320" cy="3881160"/>
          </a:xfrm>
          <a:prstGeom prst="rect">
            <a:avLst/>
          </a:prstGeom>
          <a:ln>
            <a:noFill/>
          </a:ln>
        </p:spPr>
      </p:pic>
      <p:sp>
        <p:nvSpPr>
          <p:cNvPr id="28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Verstärker: Endstufe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3148920" y="473148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3676320" y="2575080"/>
            <a:ext cx="18183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8 Ohm Ausgang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1729440" y="2575080"/>
            <a:ext cx="1295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5,2k Ohm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85" name="Picture 7"/>
          <p:cNvPicPr/>
          <p:nvPr/>
        </p:nvPicPr>
        <p:blipFill>
          <a:blip r:embed="rId3"/>
          <a:stretch/>
        </p:blipFill>
        <p:spPr>
          <a:xfrm>
            <a:off x="4911480" y="3879000"/>
            <a:ext cx="4512600" cy="2428920"/>
          </a:xfrm>
          <a:prstGeom prst="rect">
            <a:avLst/>
          </a:prstGeom>
          <a:ln>
            <a:noFill/>
          </a:ln>
        </p:spPr>
      </p:pic>
      <p:sp>
        <p:nvSpPr>
          <p:cNvPr id="286" name="CustomShape 5"/>
          <p:cNvSpPr/>
          <p:nvPr/>
        </p:nvSpPr>
        <p:spPr>
          <a:xfrm>
            <a:off x="6095880" y="3429000"/>
            <a:ext cx="16236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EL 84 Pin-out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TextShape 6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Verstärker: Gesamtschaltung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89" name="Content Placeholder 3"/>
          <p:cNvPicPr/>
          <p:nvPr/>
        </p:nvPicPr>
        <p:blipFill>
          <a:blip r:embed="rId2"/>
          <a:stretch/>
        </p:blipFill>
        <p:spPr>
          <a:xfrm>
            <a:off x="677160" y="2160720"/>
            <a:ext cx="8596440" cy="3880440"/>
          </a:xfrm>
          <a:prstGeom prst="rect">
            <a:avLst/>
          </a:prstGeom>
          <a:ln>
            <a:noFill/>
          </a:ln>
        </p:spPr>
      </p:pic>
      <p:sp>
        <p:nvSpPr>
          <p:cNvPr id="290" name="CustomShape 2"/>
          <p:cNvSpPr/>
          <p:nvPr/>
        </p:nvSpPr>
        <p:spPr>
          <a:xfrm>
            <a:off x="3546360" y="479700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5989320" y="479700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1222920" y="2716920"/>
            <a:ext cx="1462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280V DC in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7035840" y="2716920"/>
            <a:ext cx="59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Out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845280" y="3771720"/>
            <a:ext cx="1164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Signal in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5" name="TextShape 7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Verstärker: Testaufbau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97" name="Content Placeholder 4"/>
          <p:cNvPicPr/>
          <p:nvPr/>
        </p:nvPicPr>
        <p:blipFill>
          <a:blip r:embed="rId2"/>
          <a:srcRect l="6518" t="6710" r="5812" b="19487"/>
          <a:stretch/>
        </p:blipFill>
        <p:spPr>
          <a:xfrm>
            <a:off x="4758120" y="2139120"/>
            <a:ext cx="5734800" cy="3620520"/>
          </a:xfrm>
          <a:prstGeom prst="rect">
            <a:avLst/>
          </a:prstGeom>
          <a:ln>
            <a:noFill/>
          </a:ln>
        </p:spPr>
      </p:pic>
      <p:pic>
        <p:nvPicPr>
          <p:cNvPr id="298" name="Picture 3"/>
          <p:cNvPicPr/>
          <p:nvPr/>
        </p:nvPicPr>
        <p:blipFill>
          <a:blip r:embed="rId3"/>
          <a:srcRect l="22382" t="17014" r="8570" b="4383"/>
          <a:stretch/>
        </p:blipFill>
        <p:spPr>
          <a:xfrm>
            <a:off x="307080" y="2139120"/>
            <a:ext cx="4240800" cy="3620520"/>
          </a:xfrm>
          <a:prstGeom prst="rect">
            <a:avLst/>
          </a:prstGeom>
          <a:ln>
            <a:noFill/>
          </a:ln>
        </p:spPr>
      </p:pic>
      <p:sp>
        <p:nvSpPr>
          <p:cNvPr id="299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Verstärker: Messungen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  <p:pic>
        <p:nvPicPr>
          <p:cNvPr id="302" name="Grafik 301"/>
          <p:cNvPicPr/>
          <p:nvPr/>
        </p:nvPicPr>
        <p:blipFill>
          <a:blip r:embed="rId2"/>
          <a:srcRect t="2654"/>
          <a:stretch/>
        </p:blipFill>
        <p:spPr>
          <a:xfrm>
            <a:off x="1005840" y="2103120"/>
            <a:ext cx="7417800" cy="3694320"/>
          </a:xfrm>
          <a:prstGeom prst="rect">
            <a:avLst/>
          </a:prstGeom>
          <a:ln>
            <a:noFill/>
          </a:ln>
        </p:spPr>
      </p:pic>
      <p:sp>
        <p:nvSpPr>
          <p:cNvPr id="303" name="TextShape 3"/>
          <p:cNvSpPr txBox="1"/>
          <p:nvPr/>
        </p:nvSpPr>
        <p:spPr>
          <a:xfrm>
            <a:off x="914400" y="1554480"/>
            <a:ext cx="42976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Bode Diagram linker Kanal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Verstärker: Messungen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914400" y="1554480"/>
            <a:ext cx="42976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Bode Diagram rechter Kanal</a:t>
            </a:r>
          </a:p>
        </p:txBody>
      </p:sp>
      <p:pic>
        <p:nvPicPr>
          <p:cNvPr id="307" name="Grafik 306"/>
          <p:cNvPicPr/>
          <p:nvPr/>
        </p:nvPicPr>
        <p:blipFill>
          <a:blip r:embed="rId2"/>
          <a:srcRect t="2655"/>
          <a:stretch/>
        </p:blipFill>
        <p:spPr>
          <a:xfrm>
            <a:off x="1010520" y="2085840"/>
            <a:ext cx="7418160" cy="369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41520" y="514080"/>
            <a:ext cx="8596440" cy="91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Inhaltsverzeichnis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677160" y="1463040"/>
            <a:ext cx="8596440" cy="4578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err="1">
                <a:solidFill>
                  <a:srgbClr val="404040"/>
                </a:solidFill>
                <a:latin typeface="Trebuchet MS"/>
              </a:rPr>
              <a:t>Projektbeschreibung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err="1">
                <a:solidFill>
                  <a:srgbClr val="404040"/>
                </a:solidFill>
                <a:latin typeface="Trebuchet MS"/>
              </a:rPr>
              <a:t>Netzteil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Blockschaltbild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Transformator</a:t>
            </a: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Grenzdaten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Tiefpass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Spannungsanpassung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Schaltplan</a:t>
            </a: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 des </a:t>
            </a: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Netzteils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err="1">
                <a:solidFill>
                  <a:srgbClr val="404040"/>
                </a:solidFill>
                <a:latin typeface="Trebuchet MS"/>
              </a:rPr>
              <a:t>Verstärker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Röhren</a:t>
            </a: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kurz</a:t>
            </a: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erklärt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Endstufe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Gesamtschaltung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Testaufbau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Messungen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err="1">
                <a:solidFill>
                  <a:srgbClr val="404040"/>
                </a:solidFill>
                <a:latin typeface="Trebuchet MS"/>
              </a:rPr>
              <a:t>Gehäuse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24" name="Grafik 4"/>
          <p:cNvPicPr/>
          <p:nvPr/>
        </p:nvPicPr>
        <p:blipFill>
          <a:blip r:embed="rId2"/>
          <a:stretch/>
        </p:blipFill>
        <p:spPr>
          <a:xfrm>
            <a:off x="4413600" y="1632240"/>
            <a:ext cx="5049360" cy="3592800"/>
          </a:xfrm>
          <a:prstGeom prst="rect">
            <a:avLst/>
          </a:prstGeom>
          <a:ln>
            <a:noFill/>
          </a:ln>
        </p:spPr>
      </p:pic>
      <p:sp>
        <p:nvSpPr>
          <p:cNvPr id="225" name="TextShape 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Gehäuse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677160" y="2160720"/>
            <a:ext cx="331380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Alle Spulen zueinander verdreht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Möglichst viel Abstand zwischen Verstärkenden Elementen und Netzteil</a:t>
            </a:r>
          </a:p>
        </p:txBody>
      </p:sp>
      <p:sp>
        <p:nvSpPr>
          <p:cNvPr id="310" name="TextShape 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  <p:pic>
        <p:nvPicPr>
          <p:cNvPr id="311" name="Grafik 310"/>
          <p:cNvPicPr/>
          <p:nvPr/>
        </p:nvPicPr>
        <p:blipFill>
          <a:blip r:embed="rId2"/>
          <a:stretch/>
        </p:blipFill>
        <p:spPr>
          <a:xfrm>
            <a:off x="3987720" y="1143000"/>
            <a:ext cx="6985080" cy="48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Projektbeschreibung : </a:t>
            </a:r>
            <a:br/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Individuelle Themenstellungen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27" name="Table 2"/>
          <p:cNvGraphicFramePr/>
          <p:nvPr/>
        </p:nvGraphicFramePr>
        <p:xfrm>
          <a:off x="677880" y="2160720"/>
          <a:ext cx="8596080" cy="741240"/>
        </p:xfrm>
        <a:graphic>
          <a:graphicData uri="http://schemas.openxmlformats.org/drawingml/2006/table">
            <a:tbl>
              <a:tblPr/>
              <a:tblGrid>
                <a:gridCol w="429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Patrik Staudenmayer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Adaption der üblichen Schaltkonzepte eines Netzteiles für Röhren, sowie Auswahl und Bestellung der Bauteile, Leiterplattenentwicklung für das Netzteils, sowie Berechnung der Ausgangsüberträger.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Christian Schrefl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9D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Adaption der üblichen Schaltkonzepte der verstärkenden Elemente, sowie Auswahl und Bestellung der Bauteile, Aufbau der verstärkenden Elemente.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9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8" name="TextShape 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Projektbeschreibung : </a:t>
            </a:r>
            <a:br/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Geplantes Ergebnis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30" name="Table 2"/>
          <p:cNvGraphicFramePr/>
          <p:nvPr/>
        </p:nvGraphicFramePr>
        <p:xfrm>
          <a:off x="677880" y="2160720"/>
          <a:ext cx="8596080" cy="741240"/>
        </p:xfrm>
        <a:graphic>
          <a:graphicData uri="http://schemas.openxmlformats.org/drawingml/2006/table">
            <a:tbl>
              <a:tblPr/>
              <a:tblGrid>
                <a:gridCol w="429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Patrik Staudenmayer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Das Netzteil soll stabil die Versorgungsspannungen liefern.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Christian Schrefl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9D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Die Verstärkenden Elemente sollen stabil ein Eingangssignal mit 6W ausgeben.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9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1" name="TextShape 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Projektbeschreibung : Meilensteine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27.11.2018 Entwicklung des Schaltungskonzepts abgeschlossen, benötigte Bauteile bestellt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15.01.2019 Prototyp der Verstärkerschaltung (1 Kanal) fertiggestellt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26.02.2019 Leiterplattenentwicklung abgeschlossen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30.04.2019 Finale Version des Netzteils und eines Kanales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28.05.2019 Gesamttests abgeschlossen 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Netzteil : Blockschaltbild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677160" y="3947040"/>
            <a:ext cx="8596440" cy="2094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37" name="Grafik 4"/>
          <p:cNvPicPr/>
          <p:nvPr/>
        </p:nvPicPr>
        <p:blipFill>
          <a:blip r:embed="rId2"/>
          <a:stretch/>
        </p:blipFill>
        <p:spPr>
          <a:xfrm>
            <a:off x="677160" y="1538640"/>
            <a:ext cx="8596440" cy="2407680"/>
          </a:xfrm>
          <a:prstGeom prst="rect">
            <a:avLst/>
          </a:prstGeom>
          <a:ln>
            <a:noFill/>
          </a:ln>
        </p:spPr>
      </p:pic>
      <p:sp>
        <p:nvSpPr>
          <p:cNvPr id="238" name="CustomShape 3"/>
          <p:cNvSpPr/>
          <p:nvPr/>
        </p:nvSpPr>
        <p:spPr>
          <a:xfrm>
            <a:off x="5939280" y="1852560"/>
            <a:ext cx="956160" cy="5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</a:rPr>
              <a:t>280V DC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8317800" y="1854720"/>
            <a:ext cx="956160" cy="5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</a:rPr>
              <a:t>280V DC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0" name="TextShape 5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Netzteil : Transformator Grenzdaten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42" name="Table 2"/>
          <p:cNvGraphicFramePr/>
          <p:nvPr/>
        </p:nvGraphicFramePr>
        <p:xfrm>
          <a:off x="677160" y="1930320"/>
          <a:ext cx="7668360" cy="2889720"/>
        </p:xfrm>
        <a:graphic>
          <a:graphicData uri="http://schemas.openxmlformats.org/drawingml/2006/table">
            <a:tbl>
              <a:tblPr/>
              <a:tblGrid>
                <a:gridCol w="266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 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Primärseite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Sekundärseite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2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Spannungen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108360" marR="108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7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 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44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Ströme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108360" marR="108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an der  Wicklung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endParaRPr lang="en-US" sz="15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an der  Wicklung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 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endParaRPr lang="en-US" sz="15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an der  Wicklung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3" name="Table 3"/>
          <p:cNvGraphicFramePr/>
          <p:nvPr/>
        </p:nvGraphicFramePr>
        <p:xfrm>
          <a:off x="677160" y="1930320"/>
          <a:ext cx="7668360" cy="2889720"/>
        </p:xfrm>
        <a:graphic>
          <a:graphicData uri="http://schemas.openxmlformats.org/drawingml/2006/table">
            <a:tbl>
              <a:tblPr/>
              <a:tblGrid>
                <a:gridCol w="266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 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Primärseite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Sekundärseite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2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Spannungen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108360" marR="108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 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44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Ströme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108360" marR="108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 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4" name="CustomShape 4"/>
          <p:cNvSpPr/>
          <p:nvPr/>
        </p:nvSpPr>
        <p:spPr>
          <a:xfrm>
            <a:off x="7977600" y="2280240"/>
            <a:ext cx="18396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br/>
            <a:endParaRPr lang="en-US" sz="1800" b="0" strike="noStrike" spc="-1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677160" y="4825800"/>
            <a:ext cx="760356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0" strike="noStrike" spc="-1" baseline="30000">
                <a:solidFill>
                  <a:srgbClr val="6B9F25"/>
                </a:solidFill>
                <a:latin typeface="Calibri"/>
                <a:ea typeface="Calibri"/>
                <a:hlinkClick r:id="rId3"/>
              </a:rPr>
              <a:t>[</a:t>
            </a:r>
            <a:r>
              <a:rPr lang="en-US" sz="1600" b="0" strike="noStrike" spc="-1" baseline="30000">
                <a:solidFill>
                  <a:srgbClr val="6B9F25"/>
                </a:solidFill>
                <a:latin typeface="Calibri"/>
                <a:ea typeface="Calibri"/>
                <a:hlinkClick r:id="rId3"/>
              </a:rPr>
              <a:t>1]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 Es wird der doppelte Strom benötigt, da zwei Röhren für einen Stereoverstärker benötigt werden.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baseline="30000">
                <a:solidFill>
                  <a:srgbClr val="6B9F25"/>
                </a:solidFill>
                <a:latin typeface="Calibri"/>
                <a:ea typeface="Calibri"/>
                <a:hlinkClick r:id="rId4"/>
              </a:rPr>
              <a:t>[2]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 Ströme für die Endstufenröhre EL84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baseline="30000">
                <a:solidFill>
                  <a:srgbClr val="6B9F25"/>
                </a:solidFill>
                <a:latin typeface="Calibri"/>
                <a:ea typeface="Calibri"/>
                <a:hlinkClick r:id="rId5"/>
              </a:rPr>
              <a:t>[3]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 Ströme für die Vorverstärkerröhre 12AX7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6" name="TextShape 6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Netzteil : Transformator Grenzdaten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Verwendeter Trafo: TRA400 von die-wuesten.de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200VA Trafo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graphicFrame>
        <p:nvGraphicFramePr>
          <p:cNvPr id="249" name="Table 3"/>
          <p:cNvGraphicFramePr/>
          <p:nvPr/>
        </p:nvGraphicFramePr>
        <p:xfrm>
          <a:off x="677160" y="2959200"/>
          <a:ext cx="5303520" cy="1528560"/>
        </p:xfrm>
        <a:graphic>
          <a:graphicData uri="http://schemas.openxmlformats.org/drawingml/2006/table">
            <a:tbl>
              <a:tblPr/>
              <a:tblGrid>
                <a:gridCol w="281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Primärseite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Sekundärseite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07F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 * 270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127V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 * 5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230V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5 3,5A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6,3V 2A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6,3V 7A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0" name="Table 4"/>
          <p:cNvGraphicFramePr/>
          <p:nvPr/>
        </p:nvGraphicFramePr>
        <p:xfrm>
          <a:off x="677160" y="2959200"/>
          <a:ext cx="5303520" cy="1617840"/>
        </p:xfrm>
        <a:graphic>
          <a:graphicData uri="http://schemas.openxmlformats.org/drawingml/2006/table">
            <a:tbl>
              <a:tblPr/>
              <a:tblGrid>
                <a:gridCol w="281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Primärseite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Sekundärseite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07F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127V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230V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6,3V 2A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6,3V 7A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1" name="TextShape 5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Netzteil : Tiefpass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Grenzfrequenz , da: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latin typeface="Trebuchet MS"/>
              </a:rPr>
              <a:t> 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55" name="Grafik 3"/>
          <p:cNvPicPr/>
          <p:nvPr/>
        </p:nvPicPr>
        <p:blipFill>
          <a:blip r:embed="rId3"/>
          <a:srcRect b="52519"/>
          <a:stretch/>
        </p:blipFill>
        <p:spPr>
          <a:xfrm>
            <a:off x="220680" y="2758680"/>
            <a:ext cx="3970440" cy="1994400"/>
          </a:xfrm>
          <a:prstGeom prst="rect">
            <a:avLst/>
          </a:prstGeom>
          <a:ln>
            <a:noFill/>
          </a:ln>
        </p:spPr>
      </p:pic>
      <p:pic>
        <p:nvPicPr>
          <p:cNvPr id="256" name="Grafik 4"/>
          <p:cNvPicPr/>
          <p:nvPr/>
        </p:nvPicPr>
        <p:blipFill>
          <a:blip r:embed="rId3"/>
          <a:srcRect t="74476"/>
          <a:stretch/>
        </p:blipFill>
        <p:spPr>
          <a:xfrm>
            <a:off x="5494680" y="3030840"/>
            <a:ext cx="4491000" cy="1212480"/>
          </a:xfrm>
          <a:prstGeom prst="rect">
            <a:avLst/>
          </a:prstGeom>
          <a:ln>
            <a:noFill/>
          </a:ln>
        </p:spPr>
      </p:pic>
      <p:pic>
        <p:nvPicPr>
          <p:cNvPr id="257" name="Grafik 5"/>
          <p:cNvPicPr/>
          <p:nvPr/>
        </p:nvPicPr>
        <p:blipFill>
          <a:blip r:embed="rId4"/>
          <a:srcRect l="42692" t="10114" r="39173" b="39506"/>
          <a:stretch/>
        </p:blipFill>
        <p:spPr>
          <a:xfrm>
            <a:off x="4042440" y="3429000"/>
            <a:ext cx="1557720" cy="1212480"/>
          </a:xfrm>
          <a:prstGeom prst="rect">
            <a:avLst/>
          </a:prstGeom>
          <a:ln>
            <a:noFill/>
          </a:ln>
        </p:spPr>
      </p:pic>
      <p:sp>
        <p:nvSpPr>
          <p:cNvPr id="258" name="TextShape 4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453</Words>
  <Application>Microsoft Office PowerPoint</Application>
  <PresentationFormat>Breitbild</PresentationFormat>
  <Paragraphs>138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20</vt:i4>
      </vt:variant>
    </vt:vector>
  </HeadingPairs>
  <TitlesOfParts>
    <vt:vector size="31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Röhrenverstärker</dc:title>
  <dc:subject/>
  <dc:creator>Patrik Staudenmayer</dc:creator>
  <dc:description/>
  <cp:lastModifiedBy>Patrik Staudenmayer</cp:lastModifiedBy>
  <cp:revision>24</cp:revision>
  <dcterms:created xsi:type="dcterms:W3CDTF">2019-01-06T14:20:26Z</dcterms:created>
  <dcterms:modified xsi:type="dcterms:W3CDTF">2019-05-21T05:30:43Z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