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1" r:id="rId16"/>
    <p:sldId id="272" r:id="rId17"/>
    <p:sldId id="273" r:id="rId18"/>
    <p:sldId id="275" r:id="rId19"/>
    <p:sldId id="27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_Daten\1_HTL\4AHELS\Werkstatt\tube-amplifier\Shematic\R&#246;hrenverst&#228;rker\Project%20Outputs%20for%20R&#246;hrenverst&#228;rker\dB(v_out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_Daten\1_HTL\4AHELS\Werkstatt\tube-amplifier\Shematic\R&#246;hrenverst&#228;rker\Project%20Outputs%20for%20R&#246;hrenverst&#228;rker\PHASE(v_out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Dämpfung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'dB(v_out)'!$B$1</c:f>
              <c:strCache>
                <c:ptCount val="1"/>
                <c:pt idx="0">
                  <c:v>dB(v_out)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'dB(v_out)'!$A$2:$A$502</c:f>
              <c:numCache>
                <c:formatCode>#,##0.00\ "Hz"</c:formatCode>
                <c:ptCount val="501"/>
                <c:pt idx="0">
                  <c:v>1</c:v>
                </c:pt>
                <c:pt idx="1">
                  <c:v>1.02329301834106</c:v>
                </c:pt>
                <c:pt idx="2">
                  <c:v>1.0471285581588701</c:v>
                </c:pt>
                <c:pt idx="3">
                  <c:v>1.0715192556381199</c:v>
                </c:pt>
                <c:pt idx="4">
                  <c:v>1.0964782238006601</c:v>
                </c:pt>
                <c:pt idx="5">
                  <c:v>1.1220184564590501</c:v>
                </c:pt>
                <c:pt idx="6">
                  <c:v>1.14815366268158</c:v>
                </c:pt>
                <c:pt idx="7">
                  <c:v>1.1748975515365601</c:v>
                </c:pt>
                <c:pt idx="8">
                  <c:v>1.20226442813873</c:v>
                </c:pt>
                <c:pt idx="9">
                  <c:v>1.23026871681213</c:v>
                </c:pt>
                <c:pt idx="10">
                  <c:v>1.2589254379272501</c:v>
                </c:pt>
                <c:pt idx="11">
                  <c:v>1.2882494926452599</c:v>
                </c:pt>
                <c:pt idx="12">
                  <c:v>1.3182567358017001</c:v>
                </c:pt>
                <c:pt idx="13">
                  <c:v>1.3489629030227701</c:v>
                </c:pt>
                <c:pt idx="14">
                  <c:v>1.3803842067718499</c:v>
                </c:pt>
                <c:pt idx="15">
                  <c:v>1.41253757476807</c:v>
                </c:pt>
                <c:pt idx="16">
                  <c:v>1.44543981552124</c:v>
                </c:pt>
                <c:pt idx="17">
                  <c:v>1.47910833358765</c:v>
                </c:pt>
                <c:pt idx="18">
                  <c:v>1.5135612487793</c:v>
                </c:pt>
                <c:pt idx="19">
                  <c:v>1.54881656169891</c:v>
                </c:pt>
                <c:pt idx="20">
                  <c:v>1.58489322662354</c:v>
                </c:pt>
                <c:pt idx="21">
                  <c:v>1.62181007862091</c:v>
                </c:pt>
                <c:pt idx="22">
                  <c:v>1.6595869064331099</c:v>
                </c:pt>
                <c:pt idx="23">
                  <c:v>1.6982436180114699</c:v>
                </c:pt>
                <c:pt idx="24">
                  <c:v>1.7378008365631099</c:v>
                </c:pt>
                <c:pt idx="25">
                  <c:v>1.7782794237136801</c:v>
                </c:pt>
                <c:pt idx="26">
                  <c:v>1.8197008371353101</c:v>
                </c:pt>
                <c:pt idx="27">
                  <c:v>1.86208713054657</c:v>
                </c:pt>
                <c:pt idx="28">
                  <c:v>1.9054607152938801</c:v>
                </c:pt>
                <c:pt idx="29">
                  <c:v>1.94984459877014</c:v>
                </c:pt>
                <c:pt idx="30">
                  <c:v>1.99526226520538</c:v>
                </c:pt>
                <c:pt idx="31">
                  <c:v>2.04173803329468</c:v>
                </c:pt>
                <c:pt idx="32">
                  <c:v>2.0892961025238002</c:v>
                </c:pt>
                <c:pt idx="33">
                  <c:v>2.1379621028900102</c:v>
                </c:pt>
                <c:pt idx="34">
                  <c:v>2.18776154518127</c:v>
                </c:pt>
                <c:pt idx="35">
                  <c:v>2.2387211322784402</c:v>
                </c:pt>
                <c:pt idx="36">
                  <c:v>2.2908675670623802</c:v>
                </c:pt>
                <c:pt idx="37">
                  <c:v>2.3442287445068399</c:v>
                </c:pt>
                <c:pt idx="38">
                  <c:v>2.3988330364227299</c:v>
                </c:pt>
                <c:pt idx="39">
                  <c:v>2.4547088146209699</c:v>
                </c:pt>
                <c:pt idx="40">
                  <c:v>2.5118863582611102</c:v>
                </c:pt>
                <c:pt idx="41">
                  <c:v>2.57039570808411</c:v>
                </c:pt>
                <c:pt idx="42">
                  <c:v>2.6302680969238299</c:v>
                </c:pt>
                <c:pt idx="43">
                  <c:v>2.6915347576141402</c:v>
                </c:pt>
                <c:pt idx="44">
                  <c:v>2.7542285919189502</c:v>
                </c:pt>
                <c:pt idx="45">
                  <c:v>2.8183829784393302</c:v>
                </c:pt>
                <c:pt idx="46">
                  <c:v>2.8840315341949498</c:v>
                </c:pt>
                <c:pt idx="47">
                  <c:v>2.9512093067169198</c:v>
                </c:pt>
                <c:pt idx="48">
                  <c:v>3.01995182037354</c:v>
                </c:pt>
                <c:pt idx="49">
                  <c:v>3.0902953147888201</c:v>
                </c:pt>
                <c:pt idx="50">
                  <c:v>3.1622776985168501</c:v>
                </c:pt>
                <c:pt idx="51">
                  <c:v>3.2359366416931201</c:v>
                </c:pt>
                <c:pt idx="52">
                  <c:v>3.3113112449646001</c:v>
                </c:pt>
                <c:pt idx="53">
                  <c:v>3.3884415626525901</c:v>
                </c:pt>
                <c:pt idx="54">
                  <c:v>3.46736860275269</c:v>
                </c:pt>
                <c:pt idx="55">
                  <c:v>3.5481338500976598</c:v>
                </c:pt>
                <c:pt idx="56">
                  <c:v>3.63078045845032</c:v>
                </c:pt>
                <c:pt idx="57">
                  <c:v>3.7153522968292201</c:v>
                </c:pt>
                <c:pt idx="58">
                  <c:v>3.8018939495086701</c:v>
                </c:pt>
                <c:pt idx="59">
                  <c:v>3.8904514312744101</c:v>
                </c:pt>
                <c:pt idx="60">
                  <c:v>3.9810717105865501</c:v>
                </c:pt>
                <c:pt idx="61">
                  <c:v>4.0738029479980504</c:v>
                </c:pt>
                <c:pt idx="62">
                  <c:v>4.1686940193176296</c:v>
                </c:pt>
                <c:pt idx="63">
                  <c:v>4.2657952308654803</c:v>
                </c:pt>
                <c:pt idx="64">
                  <c:v>4.3651585578918501</c:v>
                </c:pt>
                <c:pt idx="65">
                  <c:v>4.46683597564697</c:v>
                </c:pt>
                <c:pt idx="66">
                  <c:v>4.5708818435668901</c:v>
                </c:pt>
                <c:pt idx="67">
                  <c:v>4.6773514747619602</c:v>
                </c:pt>
                <c:pt idx="68">
                  <c:v>4.7863011360168501</c:v>
                </c:pt>
                <c:pt idx="69">
                  <c:v>4.89778804779053</c:v>
                </c:pt>
                <c:pt idx="70">
                  <c:v>5.0118722915649396</c:v>
                </c:pt>
                <c:pt idx="71">
                  <c:v>5.1286139488220197</c:v>
                </c:pt>
                <c:pt idx="72">
                  <c:v>5.2480745315551802</c:v>
                </c:pt>
                <c:pt idx="73">
                  <c:v>5.3703179359436</c:v>
                </c:pt>
                <c:pt idx="74">
                  <c:v>5.4954085350036603</c:v>
                </c:pt>
                <c:pt idx="75">
                  <c:v>5.6234130859375</c:v>
                </c:pt>
                <c:pt idx="76">
                  <c:v>5.7543992996215803</c:v>
                </c:pt>
                <c:pt idx="77">
                  <c:v>5.8884363174438503</c:v>
                </c:pt>
                <c:pt idx="78">
                  <c:v>6.02559566497803</c:v>
                </c:pt>
                <c:pt idx="79">
                  <c:v>6.1659498214721697</c:v>
                </c:pt>
                <c:pt idx="80">
                  <c:v>6.3095736503601101</c:v>
                </c:pt>
                <c:pt idx="81">
                  <c:v>6.45654249191284</c:v>
                </c:pt>
                <c:pt idx="82">
                  <c:v>6.60693454742432</c:v>
                </c:pt>
                <c:pt idx="83">
                  <c:v>6.7608299255371103</c:v>
                </c:pt>
                <c:pt idx="84">
                  <c:v>6.9183096885681197</c:v>
                </c:pt>
                <c:pt idx="85">
                  <c:v>7.0794577598571804</c:v>
                </c:pt>
                <c:pt idx="86">
                  <c:v>7.2443594932556197</c:v>
                </c:pt>
                <c:pt idx="87">
                  <c:v>7.4131026268005398</c:v>
                </c:pt>
                <c:pt idx="88">
                  <c:v>7.58577585220337</c:v>
                </c:pt>
                <c:pt idx="89">
                  <c:v>7.7624711990356401</c:v>
                </c:pt>
                <c:pt idx="90">
                  <c:v>7.9432821273803702</c:v>
                </c:pt>
                <c:pt idx="91">
                  <c:v>8.1283054351806605</c:v>
                </c:pt>
                <c:pt idx="92">
                  <c:v>8.3176374435424805</c:v>
                </c:pt>
                <c:pt idx="93">
                  <c:v>8.5113801956176793</c:v>
                </c:pt>
                <c:pt idx="94">
                  <c:v>8.7096357345581108</c:v>
                </c:pt>
                <c:pt idx="95">
                  <c:v>8.9125089645385707</c:v>
                </c:pt>
                <c:pt idx="96">
                  <c:v>9.1201086044311506</c:v>
                </c:pt>
                <c:pt idx="97">
                  <c:v>9.3325433731079102</c:v>
                </c:pt>
                <c:pt idx="98">
                  <c:v>9.54992580413818</c:v>
                </c:pt>
                <c:pt idx="99">
                  <c:v>9.7723722457885707</c:v>
                </c:pt>
                <c:pt idx="100">
                  <c:v>10</c:v>
                </c:pt>
                <c:pt idx="101">
                  <c:v>10.2329301834106</c:v>
                </c:pt>
                <c:pt idx="102">
                  <c:v>10.471285820007299</c:v>
                </c:pt>
                <c:pt idx="103">
                  <c:v>10.715192794799799</c:v>
                </c:pt>
                <c:pt idx="104">
                  <c:v>10.9647817611694</c:v>
                </c:pt>
                <c:pt idx="105">
                  <c:v>11.2201843261719</c:v>
                </c:pt>
                <c:pt idx="106">
                  <c:v>11.481535911560099</c:v>
                </c:pt>
                <c:pt idx="107">
                  <c:v>11.748975753784199</c:v>
                </c:pt>
                <c:pt idx="108">
                  <c:v>12.0226440429688</c:v>
                </c:pt>
                <c:pt idx="109">
                  <c:v>12.3026876449585</c:v>
                </c:pt>
                <c:pt idx="110">
                  <c:v>12.5892543792725</c:v>
                </c:pt>
                <c:pt idx="111">
                  <c:v>12.882495880126999</c:v>
                </c:pt>
                <c:pt idx="112">
                  <c:v>13.182567596435501</c:v>
                </c:pt>
                <c:pt idx="113">
                  <c:v>13.4896287918091</c:v>
                </c:pt>
                <c:pt idx="114">
                  <c:v>13.8038425445557</c:v>
                </c:pt>
                <c:pt idx="115">
                  <c:v>14.1253757476807</c:v>
                </c:pt>
                <c:pt idx="116">
                  <c:v>14.454398155212401</c:v>
                </c:pt>
                <c:pt idx="117">
                  <c:v>14.791084289550801</c:v>
                </c:pt>
                <c:pt idx="118">
                  <c:v>15.135612487793001</c:v>
                </c:pt>
                <c:pt idx="119">
                  <c:v>15.488165855407701</c:v>
                </c:pt>
                <c:pt idx="120">
                  <c:v>15.8489322662354</c:v>
                </c:pt>
                <c:pt idx="121">
                  <c:v>16.218101501464801</c:v>
                </c:pt>
                <c:pt idx="122">
                  <c:v>16.595869064331101</c:v>
                </c:pt>
                <c:pt idx="123">
                  <c:v>16.982437133789102</c:v>
                </c:pt>
                <c:pt idx="124">
                  <c:v>17.378007888793899</c:v>
                </c:pt>
                <c:pt idx="125">
                  <c:v>17.782794952392599</c:v>
                </c:pt>
                <c:pt idx="126">
                  <c:v>18.197008132934599</c:v>
                </c:pt>
                <c:pt idx="127">
                  <c:v>18.62087059021</c:v>
                </c:pt>
                <c:pt idx="128">
                  <c:v>19.054607391357401</c:v>
                </c:pt>
                <c:pt idx="129">
                  <c:v>19.4984455108643</c:v>
                </c:pt>
                <c:pt idx="130">
                  <c:v>19.952623367309599</c:v>
                </c:pt>
                <c:pt idx="131">
                  <c:v>20.4173793792725</c:v>
                </c:pt>
                <c:pt idx="132">
                  <c:v>20.892961502075199</c:v>
                </c:pt>
                <c:pt idx="133">
                  <c:v>21.379621505737301</c:v>
                </c:pt>
                <c:pt idx="134">
                  <c:v>21.877616882324201</c:v>
                </c:pt>
                <c:pt idx="135">
                  <c:v>22.387210845947301</c:v>
                </c:pt>
                <c:pt idx="136">
                  <c:v>22.908676147460898</c:v>
                </c:pt>
                <c:pt idx="137">
                  <c:v>23.442287445068398</c:v>
                </c:pt>
                <c:pt idx="138">
                  <c:v>23.988328933715799</c:v>
                </c:pt>
                <c:pt idx="139">
                  <c:v>24.5470886230469</c:v>
                </c:pt>
                <c:pt idx="140">
                  <c:v>25.1188640594482</c:v>
                </c:pt>
                <c:pt idx="141">
                  <c:v>25.7039585113525</c:v>
                </c:pt>
                <c:pt idx="142">
                  <c:v>26.302679061889599</c:v>
                </c:pt>
                <c:pt idx="143">
                  <c:v>26.915348052978501</c:v>
                </c:pt>
                <c:pt idx="144">
                  <c:v>27.5422878265381</c:v>
                </c:pt>
                <c:pt idx="145">
                  <c:v>28.183830261230501</c:v>
                </c:pt>
                <c:pt idx="146">
                  <c:v>28.840314865112301</c:v>
                </c:pt>
                <c:pt idx="147">
                  <c:v>29.512092590331999</c:v>
                </c:pt>
                <c:pt idx="148">
                  <c:v>30.199516296386701</c:v>
                </c:pt>
                <c:pt idx="149">
                  <c:v>30.9029541015625</c:v>
                </c:pt>
                <c:pt idx="150">
                  <c:v>31.622776031494102</c:v>
                </c:pt>
                <c:pt idx="151">
                  <c:v>32.359367370605497</c:v>
                </c:pt>
                <c:pt idx="152">
                  <c:v>33.113113403320298</c:v>
                </c:pt>
                <c:pt idx="153">
                  <c:v>33.884414672851598</c:v>
                </c:pt>
                <c:pt idx="154">
                  <c:v>34.673683166503899</c:v>
                </c:pt>
                <c:pt idx="155">
                  <c:v>35.481338500976598</c:v>
                </c:pt>
                <c:pt idx="156">
                  <c:v>36.307804107666001</c:v>
                </c:pt>
                <c:pt idx="157">
                  <c:v>37.153522491455099</c:v>
                </c:pt>
                <c:pt idx="158">
                  <c:v>38.0189399719238</c:v>
                </c:pt>
                <c:pt idx="159">
                  <c:v>38.904514312744098</c:v>
                </c:pt>
                <c:pt idx="160">
                  <c:v>39.810718536377003</c:v>
                </c:pt>
                <c:pt idx="161">
                  <c:v>40.738029479980497</c:v>
                </c:pt>
                <c:pt idx="162">
                  <c:v>41.686939239502003</c:v>
                </c:pt>
                <c:pt idx="163">
                  <c:v>42.657951354980497</c:v>
                </c:pt>
                <c:pt idx="164">
                  <c:v>43.651584625244098</c:v>
                </c:pt>
                <c:pt idx="165">
                  <c:v>44.668357849121101</c:v>
                </c:pt>
                <c:pt idx="166">
                  <c:v>45.708820343017599</c:v>
                </c:pt>
                <c:pt idx="167">
                  <c:v>46.773513793945298</c:v>
                </c:pt>
                <c:pt idx="168">
                  <c:v>47.863010406494098</c:v>
                </c:pt>
                <c:pt idx="169">
                  <c:v>48.977882385253899</c:v>
                </c:pt>
                <c:pt idx="170">
                  <c:v>50.118724822997997</c:v>
                </c:pt>
                <c:pt idx="171">
                  <c:v>51.286136627197301</c:v>
                </c:pt>
                <c:pt idx="172">
                  <c:v>52.480747222900398</c:v>
                </c:pt>
                <c:pt idx="173">
                  <c:v>53.703178405761697</c:v>
                </c:pt>
                <c:pt idx="174">
                  <c:v>54.954086303710902</c:v>
                </c:pt>
                <c:pt idx="175">
                  <c:v>56.234130859375</c:v>
                </c:pt>
                <c:pt idx="176">
                  <c:v>57.543994903564503</c:v>
                </c:pt>
                <c:pt idx="177">
                  <c:v>58.884365081787102</c:v>
                </c:pt>
                <c:pt idx="178">
                  <c:v>60.255958557128899</c:v>
                </c:pt>
                <c:pt idx="179">
                  <c:v>61.659500122070298</c:v>
                </c:pt>
                <c:pt idx="180">
                  <c:v>63.095733642578097</c:v>
                </c:pt>
                <c:pt idx="181">
                  <c:v>64.565422058105497</c:v>
                </c:pt>
                <c:pt idx="182">
                  <c:v>66.069343566894503</c:v>
                </c:pt>
                <c:pt idx="183">
                  <c:v>67.608299255371094</c:v>
                </c:pt>
                <c:pt idx="184">
                  <c:v>69.183097839355497</c:v>
                </c:pt>
                <c:pt idx="185">
                  <c:v>70.794578552246094</c:v>
                </c:pt>
                <c:pt idx="186">
                  <c:v>72.443595886230497</c:v>
                </c:pt>
                <c:pt idx="187">
                  <c:v>74.131027221679702</c:v>
                </c:pt>
                <c:pt idx="188">
                  <c:v>75.857757568359403</c:v>
                </c:pt>
                <c:pt idx="189">
                  <c:v>77.624710083007798</c:v>
                </c:pt>
                <c:pt idx="190">
                  <c:v>79.432823181152301</c:v>
                </c:pt>
                <c:pt idx="191">
                  <c:v>81.283050537109403</c:v>
                </c:pt>
                <c:pt idx="192">
                  <c:v>83.176376342773395</c:v>
                </c:pt>
                <c:pt idx="193">
                  <c:v>85.113800048828097</c:v>
                </c:pt>
                <c:pt idx="194">
                  <c:v>87.096359252929702</c:v>
                </c:pt>
                <c:pt idx="195">
                  <c:v>89.125091552734403</c:v>
                </c:pt>
                <c:pt idx="196">
                  <c:v>91.201080322265597</c:v>
                </c:pt>
                <c:pt idx="197">
                  <c:v>93.325431823730497</c:v>
                </c:pt>
                <c:pt idx="198">
                  <c:v>95.499259948730497</c:v>
                </c:pt>
                <c:pt idx="199">
                  <c:v>97.723724365234403</c:v>
                </c:pt>
                <c:pt idx="200">
                  <c:v>100</c:v>
                </c:pt>
                <c:pt idx="201">
                  <c:v>102.329299926758</c:v>
                </c:pt>
                <c:pt idx="202">
                  <c:v>104.712852478027</c:v>
                </c:pt>
                <c:pt idx="203">
                  <c:v>107.151931762695</c:v>
                </c:pt>
                <c:pt idx="204">
                  <c:v>109.647819519043</c:v>
                </c:pt>
                <c:pt idx="205">
                  <c:v>112.20184326171901</c:v>
                </c:pt>
                <c:pt idx="206">
                  <c:v>114.81536102294901</c:v>
                </c:pt>
                <c:pt idx="207">
                  <c:v>117.489753723145</c:v>
                </c:pt>
                <c:pt idx="208">
                  <c:v>120.226440429688</c:v>
                </c:pt>
                <c:pt idx="209">
                  <c:v>123.02687835693401</c:v>
                </c:pt>
                <c:pt idx="210">
                  <c:v>125.892539978027</c:v>
                </c:pt>
                <c:pt idx="211">
                  <c:v>128.824951171875</c:v>
                </c:pt>
                <c:pt idx="212">
                  <c:v>131.82566833496099</c:v>
                </c:pt>
                <c:pt idx="213">
                  <c:v>134.89628601074199</c:v>
                </c:pt>
                <c:pt idx="214">
                  <c:v>138.03842163085901</c:v>
                </c:pt>
                <c:pt idx="215">
                  <c:v>141.25375366210901</c:v>
                </c:pt>
                <c:pt idx="216">
                  <c:v>144.54397583007801</c:v>
                </c:pt>
                <c:pt idx="217">
                  <c:v>147.91084289550801</c:v>
                </c:pt>
                <c:pt idx="218">
                  <c:v>151.35612487793</c:v>
                </c:pt>
                <c:pt idx="219">
                  <c:v>154.88166809082</c:v>
                </c:pt>
                <c:pt idx="220">
                  <c:v>158.48931884765599</c:v>
                </c:pt>
                <c:pt idx="221">
                  <c:v>162.18101501464801</c:v>
                </c:pt>
                <c:pt idx="222">
                  <c:v>165.95869445800801</c:v>
                </c:pt>
                <c:pt idx="223">
                  <c:v>169.82437133789099</c:v>
                </c:pt>
                <c:pt idx="224">
                  <c:v>173.78009033203099</c:v>
                </c:pt>
                <c:pt idx="225">
                  <c:v>177.82794189453099</c:v>
                </c:pt>
                <c:pt idx="226">
                  <c:v>181.97009277343801</c:v>
                </c:pt>
                <c:pt idx="227">
                  <c:v>186.20870971679699</c:v>
                </c:pt>
                <c:pt idx="228">
                  <c:v>190.54606628418</c:v>
                </c:pt>
                <c:pt idx="229">
                  <c:v>194.98446655273401</c:v>
                </c:pt>
                <c:pt idx="230">
                  <c:v>199.52622985839801</c:v>
                </c:pt>
                <c:pt idx="231">
                  <c:v>204.17379760742199</c:v>
                </c:pt>
                <c:pt idx="232">
                  <c:v>208.929611206055</c:v>
                </c:pt>
                <c:pt idx="233">
                  <c:v>213.79620361328099</c:v>
                </c:pt>
                <c:pt idx="234">
                  <c:v>218.77616882324199</c:v>
                </c:pt>
                <c:pt idx="235">
                  <c:v>223.87211608886699</c:v>
                </c:pt>
                <c:pt idx="236">
                  <c:v>229.08676147460901</c:v>
                </c:pt>
                <c:pt idx="237">
                  <c:v>234.42288208007801</c:v>
                </c:pt>
                <c:pt idx="238">
                  <c:v>239.88328552246099</c:v>
                </c:pt>
                <c:pt idx="239">
                  <c:v>245.47088623046901</c:v>
                </c:pt>
                <c:pt idx="240">
                  <c:v>251.18864440918</c:v>
                </c:pt>
                <c:pt idx="241">
                  <c:v>257.03958129882801</c:v>
                </c:pt>
                <c:pt idx="242">
                  <c:v>263.02679443359398</c:v>
                </c:pt>
                <c:pt idx="243">
                  <c:v>269.15347290039102</c:v>
                </c:pt>
                <c:pt idx="244">
                  <c:v>275.42288208007801</c:v>
                </c:pt>
                <c:pt idx="245">
                  <c:v>281.83828735351602</c:v>
                </c:pt>
                <c:pt idx="246">
                  <c:v>288.40313720703102</c:v>
                </c:pt>
                <c:pt idx="247">
                  <c:v>295.12091064453102</c:v>
                </c:pt>
                <c:pt idx="248">
                  <c:v>301.99517822265602</c:v>
                </c:pt>
                <c:pt idx="249">
                  <c:v>309.029541015625</c:v>
                </c:pt>
                <c:pt idx="250">
                  <c:v>316.22775268554699</c:v>
                </c:pt>
                <c:pt idx="251">
                  <c:v>323.59365844726602</c:v>
                </c:pt>
                <c:pt idx="252">
                  <c:v>331.13113403320301</c:v>
                </c:pt>
                <c:pt idx="253">
                  <c:v>338.84414672851602</c:v>
                </c:pt>
                <c:pt idx="254">
                  <c:v>346.73684692382801</c:v>
                </c:pt>
                <c:pt idx="255">
                  <c:v>354.81338500976602</c:v>
                </c:pt>
                <c:pt idx="256">
                  <c:v>363.07806396484398</c:v>
                </c:pt>
                <c:pt idx="257">
                  <c:v>371.53521728515602</c:v>
                </c:pt>
                <c:pt idx="258">
                  <c:v>380.18939208984398</c:v>
                </c:pt>
                <c:pt idx="259">
                  <c:v>389.04513549804699</c:v>
                </c:pt>
                <c:pt idx="260">
                  <c:v>398.107177734375</c:v>
                </c:pt>
                <c:pt idx="261">
                  <c:v>407.38027954101602</c:v>
                </c:pt>
                <c:pt idx="262">
                  <c:v>416.869384765625</c:v>
                </c:pt>
                <c:pt idx="263">
                  <c:v>426.57952880859398</c:v>
                </c:pt>
                <c:pt idx="264">
                  <c:v>436.51583862304699</c:v>
                </c:pt>
                <c:pt idx="265">
                  <c:v>446.68359375</c:v>
                </c:pt>
                <c:pt idx="266">
                  <c:v>457.08819580078102</c:v>
                </c:pt>
                <c:pt idx="267">
                  <c:v>467.73513793945301</c:v>
                </c:pt>
                <c:pt idx="268">
                  <c:v>478.63009643554699</c:v>
                </c:pt>
                <c:pt idx="269">
                  <c:v>489.77880859375</c:v>
                </c:pt>
                <c:pt idx="270">
                  <c:v>501.18722534179699</c:v>
                </c:pt>
                <c:pt idx="271">
                  <c:v>512.86138916015602</c:v>
                </c:pt>
                <c:pt idx="272">
                  <c:v>524.80743408203102</c:v>
                </c:pt>
                <c:pt idx="273">
                  <c:v>537.03179931640602</c:v>
                </c:pt>
                <c:pt idx="274">
                  <c:v>549.54089355468795</c:v>
                </c:pt>
                <c:pt idx="275">
                  <c:v>562.34130859375</c:v>
                </c:pt>
                <c:pt idx="276">
                  <c:v>575.43994140625</c:v>
                </c:pt>
                <c:pt idx="277">
                  <c:v>588.84362792968795</c:v>
                </c:pt>
                <c:pt idx="278">
                  <c:v>602.5595703125</c:v>
                </c:pt>
                <c:pt idx="279">
                  <c:v>616.59503173828102</c:v>
                </c:pt>
                <c:pt idx="280">
                  <c:v>630.95733642578102</c:v>
                </c:pt>
                <c:pt idx="281">
                  <c:v>645.65423583984398</c:v>
                </c:pt>
                <c:pt idx="282">
                  <c:v>660.69342041015602</c:v>
                </c:pt>
                <c:pt idx="283">
                  <c:v>676.08294677734398</c:v>
                </c:pt>
                <c:pt idx="284">
                  <c:v>691.83099365234398</c:v>
                </c:pt>
                <c:pt idx="285">
                  <c:v>707.94580078125</c:v>
                </c:pt>
                <c:pt idx="286">
                  <c:v>724.43597412109398</c:v>
                </c:pt>
                <c:pt idx="287">
                  <c:v>741.31024169921898</c:v>
                </c:pt>
                <c:pt idx="288">
                  <c:v>758.57757568359398</c:v>
                </c:pt>
                <c:pt idx="289">
                  <c:v>776.24713134765602</c:v>
                </c:pt>
                <c:pt idx="290">
                  <c:v>794.32824707031295</c:v>
                </c:pt>
                <c:pt idx="291">
                  <c:v>812.83050537109398</c:v>
                </c:pt>
                <c:pt idx="292">
                  <c:v>831.76379394531295</c:v>
                </c:pt>
                <c:pt idx="293">
                  <c:v>851.13806152343795</c:v>
                </c:pt>
                <c:pt idx="294">
                  <c:v>870.96356201171898</c:v>
                </c:pt>
                <c:pt idx="295">
                  <c:v>891.25091552734398</c:v>
                </c:pt>
                <c:pt idx="296">
                  <c:v>912.01086425781295</c:v>
                </c:pt>
                <c:pt idx="297">
                  <c:v>933.25427246093795</c:v>
                </c:pt>
                <c:pt idx="298">
                  <c:v>954.99261474609398</c:v>
                </c:pt>
                <c:pt idx="299">
                  <c:v>977.23724365234398</c:v>
                </c:pt>
                <c:pt idx="300">
                  <c:v>1000</c:v>
                </c:pt>
                <c:pt idx="301">
                  <c:v>1023.29296875</c:v>
                </c:pt>
                <c:pt idx="302">
                  <c:v>1047.12854003906</c:v>
                </c:pt>
                <c:pt idx="303">
                  <c:v>1071.51928710938</c:v>
                </c:pt>
                <c:pt idx="304">
                  <c:v>1096.47814941406</c:v>
                </c:pt>
                <c:pt idx="305">
                  <c:v>1122.01843261719</c:v>
                </c:pt>
                <c:pt idx="306">
                  <c:v>1148.15356445313</c:v>
                </c:pt>
                <c:pt idx="307">
                  <c:v>1174.89758300781</c:v>
                </c:pt>
                <c:pt idx="308">
                  <c:v>1202.26440429688</c:v>
                </c:pt>
                <c:pt idx="309">
                  <c:v>1230.26879882813</c:v>
                </c:pt>
                <c:pt idx="310">
                  <c:v>1258.92541503906</c:v>
                </c:pt>
                <c:pt idx="311">
                  <c:v>1288.24951171875</c:v>
                </c:pt>
                <c:pt idx="312">
                  <c:v>1318.25671386719</c:v>
                </c:pt>
                <c:pt idx="313">
                  <c:v>1348.962890625</c:v>
                </c:pt>
                <c:pt idx="314">
                  <c:v>1380.38427734375</c:v>
                </c:pt>
                <c:pt idx="315">
                  <c:v>1412.53759765625</c:v>
                </c:pt>
                <c:pt idx="316">
                  <c:v>1445.43981933594</c:v>
                </c:pt>
                <c:pt idx="317">
                  <c:v>1479.1083984375</c:v>
                </c:pt>
                <c:pt idx="318">
                  <c:v>1513.56127929688</c:v>
                </c:pt>
                <c:pt idx="319">
                  <c:v>1548.81665039063</c:v>
                </c:pt>
                <c:pt idx="320">
                  <c:v>1584.89318847656</c:v>
                </c:pt>
                <c:pt idx="321">
                  <c:v>1621.81005859375</c:v>
                </c:pt>
                <c:pt idx="322">
                  <c:v>1659.5869140625</c:v>
                </c:pt>
                <c:pt idx="323">
                  <c:v>1698.24365234375</c:v>
                </c:pt>
                <c:pt idx="324">
                  <c:v>1737.80078125</c:v>
                </c:pt>
                <c:pt idx="325">
                  <c:v>1778.27941894531</c:v>
                </c:pt>
                <c:pt idx="326">
                  <c:v>1819.70080566406</c:v>
                </c:pt>
                <c:pt idx="327">
                  <c:v>1862.08715820313</c:v>
                </c:pt>
                <c:pt idx="328">
                  <c:v>1905.46069335938</c:v>
                </c:pt>
                <c:pt idx="329">
                  <c:v>1949.84460449219</c:v>
                </c:pt>
                <c:pt idx="330">
                  <c:v>1995.26232910156</c:v>
                </c:pt>
                <c:pt idx="331">
                  <c:v>2041.73791503906</c:v>
                </c:pt>
                <c:pt idx="332">
                  <c:v>2089.29614257813</c:v>
                </c:pt>
                <c:pt idx="333">
                  <c:v>2137.96215820313</c:v>
                </c:pt>
                <c:pt idx="334">
                  <c:v>2187.76171875</c:v>
                </c:pt>
                <c:pt idx="335">
                  <c:v>2238.72119140625</c:v>
                </c:pt>
                <c:pt idx="336">
                  <c:v>2290.86767578125</c:v>
                </c:pt>
                <c:pt idx="337">
                  <c:v>2344.22875976563</c:v>
                </c:pt>
                <c:pt idx="338">
                  <c:v>2398.8330078125</c:v>
                </c:pt>
                <c:pt idx="339">
                  <c:v>2454.708984375</c:v>
                </c:pt>
                <c:pt idx="340">
                  <c:v>2511.88647460938</c:v>
                </c:pt>
                <c:pt idx="341">
                  <c:v>2570.39575195313</c:v>
                </c:pt>
                <c:pt idx="342">
                  <c:v>2630.26806640625</c:v>
                </c:pt>
                <c:pt idx="343">
                  <c:v>2691.53491210938</c:v>
                </c:pt>
                <c:pt idx="344">
                  <c:v>2754.22875976563</c:v>
                </c:pt>
                <c:pt idx="345">
                  <c:v>2818.3828125</c:v>
                </c:pt>
                <c:pt idx="346">
                  <c:v>2884.03149414063</c:v>
                </c:pt>
                <c:pt idx="347">
                  <c:v>2951.20922851563</c:v>
                </c:pt>
                <c:pt idx="348">
                  <c:v>3019.95166015625</c:v>
                </c:pt>
                <c:pt idx="349">
                  <c:v>3090.29541015625</c:v>
                </c:pt>
                <c:pt idx="350">
                  <c:v>3162.27758789063</c:v>
                </c:pt>
                <c:pt idx="351">
                  <c:v>3235.9365234375</c:v>
                </c:pt>
                <c:pt idx="352">
                  <c:v>3311.31127929688</c:v>
                </c:pt>
                <c:pt idx="353">
                  <c:v>3388.44165039063</c:v>
                </c:pt>
                <c:pt idx="354">
                  <c:v>3467.36840820313</c:v>
                </c:pt>
                <c:pt idx="355">
                  <c:v>3548.1337890625</c:v>
                </c:pt>
                <c:pt idx="356">
                  <c:v>3630.78051757813</c:v>
                </c:pt>
                <c:pt idx="357">
                  <c:v>3715.35229492188</c:v>
                </c:pt>
                <c:pt idx="358">
                  <c:v>3801.89404296875</c:v>
                </c:pt>
                <c:pt idx="359">
                  <c:v>3890.45141601563</c:v>
                </c:pt>
                <c:pt idx="360">
                  <c:v>3981.07177734375</c:v>
                </c:pt>
                <c:pt idx="361">
                  <c:v>4073.802734375</c:v>
                </c:pt>
                <c:pt idx="362">
                  <c:v>4168.69384765625</c:v>
                </c:pt>
                <c:pt idx="363">
                  <c:v>4265.79541015625</c:v>
                </c:pt>
                <c:pt idx="364">
                  <c:v>4365.158203125</c:v>
                </c:pt>
                <c:pt idx="365">
                  <c:v>4466.8359375</c:v>
                </c:pt>
                <c:pt idx="366">
                  <c:v>4570.8818359375</c:v>
                </c:pt>
                <c:pt idx="367">
                  <c:v>4677.3515625</c:v>
                </c:pt>
                <c:pt idx="368">
                  <c:v>4786.30078125</c:v>
                </c:pt>
                <c:pt idx="369">
                  <c:v>4897.7880859375</c:v>
                </c:pt>
                <c:pt idx="370">
                  <c:v>5011.87255859375</c:v>
                </c:pt>
                <c:pt idx="371">
                  <c:v>5128.61376953125</c:v>
                </c:pt>
                <c:pt idx="372">
                  <c:v>5248.07470703125</c:v>
                </c:pt>
                <c:pt idx="373">
                  <c:v>5370.31787109375</c:v>
                </c:pt>
                <c:pt idx="374">
                  <c:v>5495.40869140625</c:v>
                </c:pt>
                <c:pt idx="375">
                  <c:v>5623.4130859375</c:v>
                </c:pt>
                <c:pt idx="376">
                  <c:v>5754.3994140625</c:v>
                </c:pt>
                <c:pt idx="377">
                  <c:v>5888.4365234375</c:v>
                </c:pt>
                <c:pt idx="378">
                  <c:v>6025.595703125</c:v>
                </c:pt>
                <c:pt idx="379">
                  <c:v>6165.9501953125</c:v>
                </c:pt>
                <c:pt idx="380">
                  <c:v>6309.5732421875</c:v>
                </c:pt>
                <c:pt idx="381">
                  <c:v>6456.54248046875</c:v>
                </c:pt>
                <c:pt idx="382">
                  <c:v>6606.9345703125</c:v>
                </c:pt>
                <c:pt idx="383">
                  <c:v>6760.82958984375</c:v>
                </c:pt>
                <c:pt idx="384">
                  <c:v>6918.3095703125</c:v>
                </c:pt>
                <c:pt idx="385">
                  <c:v>7079.4580078125</c:v>
                </c:pt>
                <c:pt idx="386">
                  <c:v>7244.359375</c:v>
                </c:pt>
                <c:pt idx="387">
                  <c:v>7413.1025390625</c:v>
                </c:pt>
                <c:pt idx="388">
                  <c:v>7585.77587890625</c:v>
                </c:pt>
                <c:pt idx="389">
                  <c:v>7762.47119140625</c:v>
                </c:pt>
                <c:pt idx="390">
                  <c:v>7943.2822265625</c:v>
                </c:pt>
                <c:pt idx="391">
                  <c:v>8128.30517578125</c:v>
                </c:pt>
                <c:pt idx="392">
                  <c:v>8317.6376953125</c:v>
                </c:pt>
                <c:pt idx="393">
                  <c:v>8511.380859375</c:v>
                </c:pt>
                <c:pt idx="394">
                  <c:v>8709.6357421875</c:v>
                </c:pt>
                <c:pt idx="395">
                  <c:v>8912.509765625</c:v>
                </c:pt>
                <c:pt idx="396">
                  <c:v>9120.1083984375</c:v>
                </c:pt>
                <c:pt idx="397">
                  <c:v>9332.54296875</c:v>
                </c:pt>
                <c:pt idx="398">
                  <c:v>9549.92578125</c:v>
                </c:pt>
                <c:pt idx="399">
                  <c:v>9772.3720703125</c:v>
                </c:pt>
                <c:pt idx="400">
                  <c:v>10000</c:v>
                </c:pt>
                <c:pt idx="401">
                  <c:v>10232.9296875</c:v>
                </c:pt>
                <c:pt idx="402">
                  <c:v>10471.28515625</c:v>
                </c:pt>
                <c:pt idx="403">
                  <c:v>10715.193359375</c:v>
                </c:pt>
                <c:pt idx="404">
                  <c:v>10964.7822265625</c:v>
                </c:pt>
                <c:pt idx="405">
                  <c:v>11220.1845703125</c:v>
                </c:pt>
                <c:pt idx="406">
                  <c:v>11481.5361328125</c:v>
                </c:pt>
                <c:pt idx="407">
                  <c:v>11748.9755859375</c:v>
                </c:pt>
                <c:pt idx="408">
                  <c:v>12022.64453125</c:v>
                </c:pt>
                <c:pt idx="409">
                  <c:v>12302.6875</c:v>
                </c:pt>
                <c:pt idx="410">
                  <c:v>12589.25390625</c:v>
                </c:pt>
                <c:pt idx="411">
                  <c:v>12882.4951171875</c:v>
                </c:pt>
                <c:pt idx="412">
                  <c:v>13182.5673828125</c:v>
                </c:pt>
                <c:pt idx="413">
                  <c:v>13489.62890625</c:v>
                </c:pt>
                <c:pt idx="414">
                  <c:v>13803.8427734375</c:v>
                </c:pt>
                <c:pt idx="415">
                  <c:v>14125.375</c:v>
                </c:pt>
                <c:pt idx="416">
                  <c:v>14454.3974609375</c:v>
                </c:pt>
                <c:pt idx="417">
                  <c:v>14791.083984375</c:v>
                </c:pt>
                <c:pt idx="418">
                  <c:v>15135.6123046875</c:v>
                </c:pt>
                <c:pt idx="419">
                  <c:v>15488.166015625</c:v>
                </c:pt>
                <c:pt idx="420">
                  <c:v>15848.931640625</c:v>
                </c:pt>
                <c:pt idx="421">
                  <c:v>16218.1005859375</c:v>
                </c:pt>
                <c:pt idx="422">
                  <c:v>16595.869140625</c:v>
                </c:pt>
                <c:pt idx="423">
                  <c:v>16982.4375</c:v>
                </c:pt>
                <c:pt idx="424">
                  <c:v>17378.0078125</c:v>
                </c:pt>
                <c:pt idx="425">
                  <c:v>17782.794921875</c:v>
                </c:pt>
                <c:pt idx="426">
                  <c:v>18197.0078125</c:v>
                </c:pt>
                <c:pt idx="427">
                  <c:v>18620.87109375</c:v>
                </c:pt>
                <c:pt idx="428">
                  <c:v>19054.607421875</c:v>
                </c:pt>
                <c:pt idx="429">
                  <c:v>19498.4453125</c:v>
                </c:pt>
                <c:pt idx="430">
                  <c:v>19952.623046875</c:v>
                </c:pt>
                <c:pt idx="431">
                  <c:v>20417.37890625</c:v>
                </c:pt>
                <c:pt idx="432">
                  <c:v>20892.9609375</c:v>
                </c:pt>
                <c:pt idx="433">
                  <c:v>21379.62109375</c:v>
                </c:pt>
                <c:pt idx="434">
                  <c:v>21877.6171875</c:v>
                </c:pt>
                <c:pt idx="435">
                  <c:v>22387.2109375</c:v>
                </c:pt>
                <c:pt idx="436">
                  <c:v>22908.67578125</c:v>
                </c:pt>
                <c:pt idx="437">
                  <c:v>23442.2890625</c:v>
                </c:pt>
                <c:pt idx="438">
                  <c:v>23988.330078125</c:v>
                </c:pt>
                <c:pt idx="439">
                  <c:v>24547.08984375</c:v>
                </c:pt>
                <c:pt idx="440">
                  <c:v>25118.865234375</c:v>
                </c:pt>
                <c:pt idx="441">
                  <c:v>25703.95703125</c:v>
                </c:pt>
                <c:pt idx="442">
                  <c:v>26302.6796875</c:v>
                </c:pt>
                <c:pt idx="443">
                  <c:v>26915.34765625</c:v>
                </c:pt>
                <c:pt idx="444">
                  <c:v>27542.287109375</c:v>
                </c:pt>
                <c:pt idx="445">
                  <c:v>28183.830078125</c:v>
                </c:pt>
                <c:pt idx="446">
                  <c:v>28840.314453125</c:v>
                </c:pt>
                <c:pt idx="447">
                  <c:v>29512.091796875</c:v>
                </c:pt>
                <c:pt idx="448">
                  <c:v>30199.517578125</c:v>
                </c:pt>
                <c:pt idx="449">
                  <c:v>30902.955078125</c:v>
                </c:pt>
                <c:pt idx="450">
                  <c:v>31622.77734375</c:v>
                </c:pt>
                <c:pt idx="451">
                  <c:v>32359.365234375</c:v>
                </c:pt>
                <c:pt idx="452">
                  <c:v>33113.11328125</c:v>
                </c:pt>
                <c:pt idx="453">
                  <c:v>33884.4140625</c:v>
                </c:pt>
                <c:pt idx="454">
                  <c:v>34673.68359375</c:v>
                </c:pt>
                <c:pt idx="455">
                  <c:v>35481.33984375</c:v>
                </c:pt>
                <c:pt idx="456">
                  <c:v>36307.8046875</c:v>
                </c:pt>
                <c:pt idx="457">
                  <c:v>37153.5234375</c:v>
                </c:pt>
                <c:pt idx="458">
                  <c:v>38018.94140625</c:v>
                </c:pt>
                <c:pt idx="459">
                  <c:v>38904.515625</c:v>
                </c:pt>
                <c:pt idx="460">
                  <c:v>39810.71875</c:v>
                </c:pt>
                <c:pt idx="461">
                  <c:v>40738.02734375</c:v>
                </c:pt>
                <c:pt idx="462">
                  <c:v>41686.9375</c:v>
                </c:pt>
                <c:pt idx="463">
                  <c:v>42657.953125</c:v>
                </c:pt>
                <c:pt idx="464">
                  <c:v>43651.58203125</c:v>
                </c:pt>
                <c:pt idx="465">
                  <c:v>44668.359375</c:v>
                </c:pt>
                <c:pt idx="466">
                  <c:v>45708.8203125</c:v>
                </c:pt>
                <c:pt idx="467">
                  <c:v>46773.515625</c:v>
                </c:pt>
                <c:pt idx="468">
                  <c:v>47863.0078125</c:v>
                </c:pt>
                <c:pt idx="469">
                  <c:v>48977.8828125</c:v>
                </c:pt>
                <c:pt idx="470">
                  <c:v>50118.72265625</c:v>
                </c:pt>
                <c:pt idx="471">
                  <c:v>51286.13671875</c:v>
                </c:pt>
                <c:pt idx="472">
                  <c:v>52480.74609375</c:v>
                </c:pt>
                <c:pt idx="473">
                  <c:v>53703.1796875</c:v>
                </c:pt>
                <c:pt idx="474">
                  <c:v>54954.0859375</c:v>
                </c:pt>
                <c:pt idx="475">
                  <c:v>56234.1328125</c:v>
                </c:pt>
                <c:pt idx="476">
                  <c:v>57543.9921875</c:v>
                </c:pt>
                <c:pt idx="477">
                  <c:v>58884.3671875</c:v>
                </c:pt>
                <c:pt idx="478">
                  <c:v>60255.95703125</c:v>
                </c:pt>
                <c:pt idx="479">
                  <c:v>61659.5</c:v>
                </c:pt>
                <c:pt idx="480">
                  <c:v>63095.734375</c:v>
                </c:pt>
                <c:pt idx="481">
                  <c:v>64565.421875</c:v>
                </c:pt>
                <c:pt idx="482">
                  <c:v>66069.34375</c:v>
                </c:pt>
                <c:pt idx="483">
                  <c:v>67608.296875</c:v>
                </c:pt>
                <c:pt idx="484">
                  <c:v>69183.09375</c:v>
                </c:pt>
                <c:pt idx="485">
                  <c:v>70794.578125</c:v>
                </c:pt>
                <c:pt idx="486">
                  <c:v>72443.59375</c:v>
                </c:pt>
                <c:pt idx="487">
                  <c:v>74131.0234375</c:v>
                </c:pt>
                <c:pt idx="488">
                  <c:v>75857.7578125</c:v>
                </c:pt>
                <c:pt idx="489">
                  <c:v>77624.7109375</c:v>
                </c:pt>
                <c:pt idx="490">
                  <c:v>79432.8203125</c:v>
                </c:pt>
                <c:pt idx="491">
                  <c:v>81283.0546875</c:v>
                </c:pt>
                <c:pt idx="492">
                  <c:v>83176.375</c:v>
                </c:pt>
                <c:pt idx="493">
                  <c:v>85113.8046875</c:v>
                </c:pt>
                <c:pt idx="494">
                  <c:v>87096.359375</c:v>
                </c:pt>
                <c:pt idx="495">
                  <c:v>89125.09375</c:v>
                </c:pt>
                <c:pt idx="496">
                  <c:v>91201.0859375</c:v>
                </c:pt>
                <c:pt idx="497">
                  <c:v>93325.4296875</c:v>
                </c:pt>
                <c:pt idx="498">
                  <c:v>95499.2578125</c:v>
                </c:pt>
                <c:pt idx="499">
                  <c:v>97723.71875</c:v>
                </c:pt>
                <c:pt idx="500">
                  <c:v>100000</c:v>
                </c:pt>
              </c:numCache>
            </c:numRef>
          </c:xVal>
          <c:yVal>
            <c:numRef>
              <c:f>'dB(v_out)'!$B$2:$B$502</c:f>
              <c:numCache>
                <c:formatCode>#,##0.00\ "dB"</c:formatCode>
                <c:ptCount val="501"/>
                <c:pt idx="0">
                  <c:v>8.0958351492881803E-2</c:v>
                </c:pt>
                <c:pt idx="1">
                  <c:v>8.47930908203125E-2</c:v>
                </c:pt>
                <c:pt idx="2">
                  <c:v>8.8809601962566403E-2</c:v>
                </c:pt>
                <c:pt idx="3">
                  <c:v>9.3017868697643294E-2</c:v>
                </c:pt>
                <c:pt idx="4">
                  <c:v>9.7425810992717701E-2</c:v>
                </c:pt>
                <c:pt idx="5">
                  <c:v>0.10204437375068701</c:v>
                </c:pt>
                <c:pt idx="6">
                  <c:v>0.10688344389200199</c:v>
                </c:pt>
                <c:pt idx="7">
                  <c:v>0.11195390671491599</c:v>
                </c:pt>
                <c:pt idx="8">
                  <c:v>0.117265567183495</c:v>
                </c:pt>
                <c:pt idx="9">
                  <c:v>0.122831247746944</c:v>
                </c:pt>
                <c:pt idx="10">
                  <c:v>0.12866373360156999</c:v>
                </c:pt>
                <c:pt idx="11">
                  <c:v>0.134774699807167</c:v>
                </c:pt>
                <c:pt idx="12">
                  <c:v>0.141177833080292</c:v>
                </c:pt>
                <c:pt idx="13">
                  <c:v>0.147888779640198</c:v>
                </c:pt>
                <c:pt idx="14">
                  <c:v>0.154921039938927</c:v>
                </c:pt>
                <c:pt idx="15">
                  <c:v>0.16229009628295901</c:v>
                </c:pt>
                <c:pt idx="16">
                  <c:v>0.17001439630985299</c:v>
                </c:pt>
                <c:pt idx="17">
                  <c:v>0.17810919880866999</c:v>
                </c:pt>
                <c:pt idx="18">
                  <c:v>0.186594754457474</c:v>
                </c:pt>
                <c:pt idx="19">
                  <c:v>0.19548813998699199</c:v>
                </c:pt>
                <c:pt idx="20">
                  <c:v>0.204810321331024</c:v>
                </c:pt>
                <c:pt idx="21">
                  <c:v>0.21458317339420299</c:v>
                </c:pt>
                <c:pt idx="22">
                  <c:v>0.22482834756374401</c:v>
                </c:pt>
                <c:pt idx="23">
                  <c:v>0.23556837439537001</c:v>
                </c:pt>
                <c:pt idx="24">
                  <c:v>0.24683055281639099</c:v>
                </c:pt>
                <c:pt idx="25">
                  <c:v>0.25863799452781699</c:v>
                </c:pt>
                <c:pt idx="26">
                  <c:v>0.27101856470107999</c:v>
                </c:pt>
                <c:pt idx="27">
                  <c:v>0.28400284051895103</c:v>
                </c:pt>
                <c:pt idx="28">
                  <c:v>0.29761913418769798</c:v>
                </c:pt>
                <c:pt idx="29">
                  <c:v>0.31190040707588201</c:v>
                </c:pt>
                <c:pt idx="30">
                  <c:v>0.32688021659851102</c:v>
                </c:pt>
                <c:pt idx="31">
                  <c:v>0.34259277582168601</c:v>
                </c:pt>
                <c:pt idx="32">
                  <c:v>0.35907775163650502</c:v>
                </c:pt>
                <c:pt idx="33">
                  <c:v>0.37637236714363098</c:v>
                </c:pt>
                <c:pt idx="34">
                  <c:v>0.39451822638511702</c:v>
                </c:pt>
                <c:pt idx="35">
                  <c:v>0.41356128454208402</c:v>
                </c:pt>
                <c:pt idx="36">
                  <c:v>0.43354675173759499</c:v>
                </c:pt>
                <c:pt idx="37">
                  <c:v>0.45452213287353499</c:v>
                </c:pt>
                <c:pt idx="38">
                  <c:v>0.47654187679290799</c:v>
                </c:pt>
                <c:pt idx="39">
                  <c:v>0.49965858459472701</c:v>
                </c:pt>
                <c:pt idx="40">
                  <c:v>0.52393156290054299</c:v>
                </c:pt>
                <c:pt idx="41">
                  <c:v>0.54942095279693604</c:v>
                </c:pt>
                <c:pt idx="42">
                  <c:v>0.57619148492813099</c:v>
                </c:pt>
                <c:pt idx="43">
                  <c:v>0.60431319475173995</c:v>
                </c:pt>
                <c:pt idx="44">
                  <c:v>0.633858382701874</c:v>
                </c:pt>
                <c:pt idx="45">
                  <c:v>0.66490340232849099</c:v>
                </c:pt>
                <c:pt idx="46">
                  <c:v>0.69753128290176403</c:v>
                </c:pt>
                <c:pt idx="47">
                  <c:v>0.73182839155197099</c:v>
                </c:pt>
                <c:pt idx="48">
                  <c:v>0.76788747310638406</c:v>
                </c:pt>
                <c:pt idx="49">
                  <c:v>0.80580782890319802</c:v>
                </c:pt>
                <c:pt idx="50">
                  <c:v>0.84569311141967796</c:v>
                </c:pt>
                <c:pt idx="51">
                  <c:v>0.88765501976013195</c:v>
                </c:pt>
                <c:pt idx="52">
                  <c:v>0.93181329965591397</c:v>
                </c:pt>
                <c:pt idx="53">
                  <c:v>0.97829461097717296</c:v>
                </c:pt>
                <c:pt idx="54">
                  <c:v>1.0272344350814799</c:v>
                </c:pt>
                <c:pt idx="55">
                  <c:v>1.07877850532532</c:v>
                </c:pt>
                <c:pt idx="56">
                  <c:v>1.1330808401107799</c:v>
                </c:pt>
                <c:pt idx="57">
                  <c:v>1.1903092861175499</c:v>
                </c:pt>
                <c:pt idx="58">
                  <c:v>1.2506415843963601</c:v>
                </c:pt>
                <c:pt idx="59">
                  <c:v>1.31426918506622</c:v>
                </c:pt>
                <c:pt idx="60">
                  <c:v>1.3813996315002399</c:v>
                </c:pt>
                <c:pt idx="61">
                  <c:v>1.45225346088409</c:v>
                </c:pt>
                <c:pt idx="62">
                  <c:v>1.52707231044769</c:v>
                </c:pt>
                <c:pt idx="63">
                  <c:v>1.60611343383789</c:v>
                </c:pt>
                <c:pt idx="64">
                  <c:v>1.68965840339661</c:v>
                </c:pt>
                <c:pt idx="65">
                  <c:v>1.77801012992859</c:v>
                </c:pt>
                <c:pt idx="66">
                  <c:v>1.87149941921234</c:v>
                </c:pt>
                <c:pt idx="67">
                  <c:v>1.9704848527908301</c:v>
                </c:pt>
                <c:pt idx="68">
                  <c:v>2.0753593444824201</c:v>
                </c:pt>
                <c:pt idx="69">
                  <c:v>2.1865503787994398</c:v>
                </c:pt>
                <c:pt idx="70">
                  <c:v>2.3045284748077401</c:v>
                </c:pt>
                <c:pt idx="71">
                  <c:v>2.4298081398010298</c:v>
                </c:pt>
                <c:pt idx="72">
                  <c:v>2.5629575252532999</c:v>
                </c:pt>
                <c:pt idx="73">
                  <c:v>2.7046053409576398</c:v>
                </c:pt>
                <c:pt idx="74">
                  <c:v>2.85544729232788</c:v>
                </c:pt>
                <c:pt idx="75">
                  <c:v>3.01625752449036</c:v>
                </c:pt>
                <c:pt idx="76">
                  <c:v>3.18789911270142</c:v>
                </c:pt>
                <c:pt idx="77">
                  <c:v>3.3713409900665301</c:v>
                </c:pt>
                <c:pt idx="78">
                  <c:v>3.5676732063293501</c:v>
                </c:pt>
                <c:pt idx="79">
                  <c:v>3.7781291007995601</c:v>
                </c:pt>
                <c:pt idx="80">
                  <c:v>4.0041093826293901</c:v>
                </c:pt>
                <c:pt idx="81">
                  <c:v>4.24721479415894</c:v>
                </c:pt>
                <c:pt idx="82">
                  <c:v>4.5092873573303196</c:v>
                </c:pt>
                <c:pt idx="83">
                  <c:v>4.79245948791504</c:v>
                </c:pt>
                <c:pt idx="84">
                  <c:v>5.0992169380187997</c:v>
                </c:pt>
                <c:pt idx="85">
                  <c:v>5.4324836730956996</c:v>
                </c:pt>
                <c:pt idx="86">
                  <c:v>5.7957286834716797</c:v>
                </c:pt>
                <c:pt idx="87">
                  <c:v>6.1931118965148899</c:v>
                </c:pt>
                <c:pt idx="88">
                  <c:v>6.62967729568481</c:v>
                </c:pt>
                <c:pt idx="89">
                  <c:v>7.1116285324096697</c:v>
                </c:pt>
                <c:pt idx="90">
                  <c:v>7.6467041969299299</c:v>
                </c:pt>
                <c:pt idx="91">
                  <c:v>8.2447395324706996</c:v>
                </c:pt>
                <c:pt idx="92">
                  <c:v>8.9184875488281303</c:v>
                </c:pt>
                <c:pt idx="93">
                  <c:v>9.6849136352539098</c:v>
                </c:pt>
                <c:pt idx="94">
                  <c:v>10.5672693252563</c:v>
                </c:pt>
                <c:pt idx="95">
                  <c:v>11.598649978637701</c:v>
                </c:pt>
                <c:pt idx="96">
                  <c:v>12.828468322753899</c:v>
                </c:pt>
                <c:pt idx="97">
                  <c:v>14.3353424072266</c:v>
                </c:pt>
                <c:pt idx="98">
                  <c:v>16.255876541137699</c:v>
                </c:pt>
                <c:pt idx="99">
                  <c:v>18.8609504699707</c:v>
                </c:pt>
                <c:pt idx="100">
                  <c:v>22.8223781585693</c:v>
                </c:pt>
                <c:pt idx="101">
                  <c:v>30.892742156982401</c:v>
                </c:pt>
                <c:pt idx="102">
                  <c:v>35.264335632324197</c:v>
                </c:pt>
                <c:pt idx="103">
                  <c:v>23.716211318969702</c:v>
                </c:pt>
                <c:pt idx="104">
                  <c:v>18.756471633911101</c:v>
                </c:pt>
                <c:pt idx="105">
                  <c:v>15.495934486389199</c:v>
                </c:pt>
                <c:pt idx="106">
                  <c:v>13.0337772369385</c:v>
                </c:pt>
                <c:pt idx="107">
                  <c:v>11.036959648132299</c:v>
                </c:pt>
                <c:pt idx="108">
                  <c:v>9.3450050354003906</c:v>
                </c:pt>
                <c:pt idx="109">
                  <c:v>7.8681688308715803</c:v>
                </c:pt>
                <c:pt idx="110">
                  <c:v>6.55114698410034</c:v>
                </c:pt>
                <c:pt idx="111">
                  <c:v>5.3574371337890598</c:v>
                </c:pt>
                <c:pt idx="112">
                  <c:v>4.2616763114929199</c:v>
                </c:pt>
                <c:pt idx="113">
                  <c:v>3.2455251216888401</c:v>
                </c:pt>
                <c:pt idx="114">
                  <c:v>2.2952923774719198</c:v>
                </c:pt>
                <c:pt idx="115">
                  <c:v>1.4004873037338299</c:v>
                </c:pt>
                <c:pt idx="116">
                  <c:v>0.55289310216903698</c:v>
                </c:pt>
                <c:pt idx="117">
                  <c:v>-0.25404676795005798</c:v>
                </c:pt>
                <c:pt idx="118">
                  <c:v>-1.0256443023681601</c:v>
                </c:pt>
                <c:pt idx="119">
                  <c:v>-1.7662661075592001</c:v>
                </c:pt>
                <c:pt idx="120">
                  <c:v>-2.4795436859130899</c:v>
                </c:pt>
                <c:pt idx="121">
                  <c:v>-3.16852951049805</c:v>
                </c:pt>
                <c:pt idx="122">
                  <c:v>-3.8358135223388699</c:v>
                </c:pt>
                <c:pt idx="123">
                  <c:v>-4.4836115837097203</c:v>
                </c:pt>
                <c:pt idx="124">
                  <c:v>-5.1138353347778303</c:v>
                </c:pt>
                <c:pt idx="125">
                  <c:v>-5.7281432151794398</c:v>
                </c:pt>
                <c:pt idx="126">
                  <c:v>-6.3279843330383301</c:v>
                </c:pt>
                <c:pt idx="127">
                  <c:v>-6.91463327407837</c:v>
                </c:pt>
                <c:pt idx="128">
                  <c:v>-7.4892129898071298</c:v>
                </c:pt>
                <c:pt idx="129">
                  <c:v>-8.0527229309081996</c:v>
                </c:pt>
                <c:pt idx="130">
                  <c:v>-8.6060514450073207</c:v>
                </c:pt>
                <c:pt idx="131">
                  <c:v>-9.1499948501586896</c:v>
                </c:pt>
                <c:pt idx="132">
                  <c:v>-9.6852684020996094</c:v>
                </c:pt>
                <c:pt idx="133">
                  <c:v>-10.2125158309937</c:v>
                </c:pt>
                <c:pt idx="134">
                  <c:v>-10.7323207855225</c:v>
                </c:pt>
                <c:pt idx="135">
                  <c:v>-11.245210647583001</c:v>
                </c:pt>
                <c:pt idx="136">
                  <c:v>-11.7516679763794</c:v>
                </c:pt>
                <c:pt idx="137">
                  <c:v>-12.2521305084229</c:v>
                </c:pt>
                <c:pt idx="138">
                  <c:v>-12.746997833251999</c:v>
                </c:pt>
                <c:pt idx="139">
                  <c:v>-13.2366380691528</c:v>
                </c:pt>
                <c:pt idx="140">
                  <c:v>-13.7213897705078</c:v>
                </c:pt>
                <c:pt idx="141">
                  <c:v>-14.201561927795399</c:v>
                </c:pt>
                <c:pt idx="142">
                  <c:v>-14.677440643310501</c:v>
                </c:pt>
                <c:pt idx="143">
                  <c:v>-15.1492910385132</c:v>
                </c:pt>
                <c:pt idx="144">
                  <c:v>-15.617357254028301</c:v>
                </c:pt>
                <c:pt idx="145">
                  <c:v>-16.081865310668899</c:v>
                </c:pt>
                <c:pt idx="146">
                  <c:v>-16.543025970458999</c:v>
                </c:pt>
                <c:pt idx="147">
                  <c:v>-17.001035690307599</c:v>
                </c:pt>
                <c:pt idx="148">
                  <c:v>-17.4560737609863</c:v>
                </c:pt>
                <c:pt idx="149">
                  <c:v>-17.9083137512207</c:v>
                </c:pt>
                <c:pt idx="150">
                  <c:v>-18.357908248901399</c:v>
                </c:pt>
                <c:pt idx="151">
                  <c:v>-18.805007934570298</c:v>
                </c:pt>
                <c:pt idx="152">
                  <c:v>-19.249752044677699</c:v>
                </c:pt>
                <c:pt idx="153">
                  <c:v>-19.692268371581999</c:v>
                </c:pt>
                <c:pt idx="154">
                  <c:v>-20.132677078247099</c:v>
                </c:pt>
                <c:pt idx="155">
                  <c:v>-20.571092605590799</c:v>
                </c:pt>
                <c:pt idx="156">
                  <c:v>-21.0076198577881</c:v>
                </c:pt>
                <c:pt idx="157">
                  <c:v>-21.442361831665</c:v>
                </c:pt>
                <c:pt idx="158">
                  <c:v>-21.875410079956101</c:v>
                </c:pt>
                <c:pt idx="159">
                  <c:v>-22.3068542480469</c:v>
                </c:pt>
                <c:pt idx="160">
                  <c:v>-22.736778259277301</c:v>
                </c:pt>
                <c:pt idx="161">
                  <c:v>-23.165258407592798</c:v>
                </c:pt>
                <c:pt idx="162">
                  <c:v>-23.592369079589801</c:v>
                </c:pt>
                <c:pt idx="163">
                  <c:v>-24.018182754516602</c:v>
                </c:pt>
                <c:pt idx="164">
                  <c:v>-24.442762374877901</c:v>
                </c:pt>
                <c:pt idx="165">
                  <c:v>-24.8661708831787</c:v>
                </c:pt>
                <c:pt idx="166">
                  <c:v>-25.288467407226602</c:v>
                </c:pt>
                <c:pt idx="167">
                  <c:v>-25.7097072601318</c:v>
                </c:pt>
                <c:pt idx="168">
                  <c:v>-26.129941940307599</c:v>
                </c:pt>
                <c:pt idx="169">
                  <c:v>-26.549222946166999</c:v>
                </c:pt>
                <c:pt idx="170">
                  <c:v>-26.967594146728501</c:v>
                </c:pt>
                <c:pt idx="171">
                  <c:v>-27.385105133056602</c:v>
                </c:pt>
                <c:pt idx="172">
                  <c:v>-27.801794052123999</c:v>
                </c:pt>
                <c:pt idx="173">
                  <c:v>-28.217700958251999</c:v>
                </c:pt>
                <c:pt idx="174">
                  <c:v>-28.632865905761701</c:v>
                </c:pt>
                <c:pt idx="175">
                  <c:v>-29.0473232269287</c:v>
                </c:pt>
                <c:pt idx="176">
                  <c:v>-29.461109161376999</c:v>
                </c:pt>
                <c:pt idx="177">
                  <c:v>-29.874252319335898</c:v>
                </c:pt>
                <c:pt idx="178">
                  <c:v>-30.286785125732401</c:v>
                </c:pt>
                <c:pt idx="179">
                  <c:v>-30.698738098144499</c:v>
                </c:pt>
                <c:pt idx="180">
                  <c:v>-31.1101379394531</c:v>
                </c:pt>
                <c:pt idx="181">
                  <c:v>-31.521009445190401</c:v>
                </c:pt>
                <c:pt idx="182">
                  <c:v>-31.931379318237301</c:v>
                </c:pt>
                <c:pt idx="183">
                  <c:v>-32.341270446777301</c:v>
                </c:pt>
                <c:pt idx="184">
                  <c:v>-32.750709533691399</c:v>
                </c:pt>
                <c:pt idx="185">
                  <c:v>-33.159709930419901</c:v>
                </c:pt>
                <c:pt idx="186">
                  <c:v>-33.5682983398438</c:v>
                </c:pt>
                <c:pt idx="187">
                  <c:v>-33.976490020752003</c:v>
                </c:pt>
                <c:pt idx="188">
                  <c:v>-34.384307861328097</c:v>
                </c:pt>
                <c:pt idx="189">
                  <c:v>-34.7917671203613</c:v>
                </c:pt>
                <c:pt idx="190">
                  <c:v>-35.198886871337898</c:v>
                </c:pt>
                <c:pt idx="191">
                  <c:v>-35.605678558349602</c:v>
                </c:pt>
                <c:pt idx="192">
                  <c:v>-36.012157440185497</c:v>
                </c:pt>
                <c:pt idx="193">
                  <c:v>-36.418342590332003</c:v>
                </c:pt>
                <c:pt idx="194">
                  <c:v>-36.824245452880902</c:v>
                </c:pt>
                <c:pt idx="195">
                  <c:v>-37.229881286621101</c:v>
                </c:pt>
                <c:pt idx="196">
                  <c:v>-37.63525390625</c:v>
                </c:pt>
                <c:pt idx="197">
                  <c:v>-38.0403861999512</c:v>
                </c:pt>
                <c:pt idx="198">
                  <c:v>-38.445285797119098</c:v>
                </c:pt>
                <c:pt idx="199">
                  <c:v>-38.8499565124512</c:v>
                </c:pt>
                <c:pt idx="200">
                  <c:v>-39.254421234130902</c:v>
                </c:pt>
                <c:pt idx="201">
                  <c:v>-39.658679962158203</c:v>
                </c:pt>
                <c:pt idx="202">
                  <c:v>-40.062744140625</c:v>
                </c:pt>
                <c:pt idx="203">
                  <c:v>-40.466625213622997</c:v>
                </c:pt>
                <c:pt idx="204">
                  <c:v>-40.870326995849602</c:v>
                </c:pt>
                <c:pt idx="205">
                  <c:v>-41.2738647460938</c:v>
                </c:pt>
                <c:pt idx="206">
                  <c:v>-41.677238464355497</c:v>
                </c:pt>
                <c:pt idx="207">
                  <c:v>-42.080459594726598</c:v>
                </c:pt>
                <c:pt idx="208">
                  <c:v>-42.483535766601598</c:v>
                </c:pt>
                <c:pt idx="209">
                  <c:v>-42.886474609375</c:v>
                </c:pt>
                <c:pt idx="210">
                  <c:v>-43.289276123046903</c:v>
                </c:pt>
                <c:pt idx="211">
                  <c:v>-43.6919555664063</c:v>
                </c:pt>
                <c:pt idx="212">
                  <c:v>-44.094509124755902</c:v>
                </c:pt>
                <c:pt idx="213">
                  <c:v>-44.4969482421875</c:v>
                </c:pt>
                <c:pt idx="214">
                  <c:v>-44.899276733398402</c:v>
                </c:pt>
                <c:pt idx="215">
                  <c:v>-45.301502227783203</c:v>
                </c:pt>
                <c:pt idx="216">
                  <c:v>-45.703624725341797</c:v>
                </c:pt>
                <c:pt idx="217">
                  <c:v>-46.1056518554688</c:v>
                </c:pt>
                <c:pt idx="218">
                  <c:v>-46.5075874328613</c:v>
                </c:pt>
                <c:pt idx="219">
                  <c:v>-46.909435272216797</c:v>
                </c:pt>
                <c:pt idx="220">
                  <c:v>-47.311199188232401</c:v>
                </c:pt>
                <c:pt idx="221">
                  <c:v>-47.712882995605497</c:v>
                </c:pt>
                <c:pt idx="222">
                  <c:v>-48.114494323730497</c:v>
                </c:pt>
                <c:pt idx="223">
                  <c:v>-48.516029357910199</c:v>
                </c:pt>
                <c:pt idx="224">
                  <c:v>-48.917495727539098</c:v>
                </c:pt>
                <c:pt idx="225">
                  <c:v>-49.318893432617202</c:v>
                </c:pt>
                <c:pt idx="226">
                  <c:v>-49.720230102539098</c:v>
                </c:pt>
                <c:pt idx="227">
                  <c:v>-50.121509552002003</c:v>
                </c:pt>
                <c:pt idx="228">
                  <c:v>-50.522727966308601</c:v>
                </c:pt>
                <c:pt idx="229">
                  <c:v>-50.923892974853501</c:v>
                </c:pt>
                <c:pt idx="230">
                  <c:v>-51.325004577636697</c:v>
                </c:pt>
                <c:pt idx="231">
                  <c:v>-51.726062774658203</c:v>
                </c:pt>
                <c:pt idx="232">
                  <c:v>-52.127079010009801</c:v>
                </c:pt>
                <c:pt idx="233">
                  <c:v>-52.528045654296903</c:v>
                </c:pt>
                <c:pt idx="234">
                  <c:v>-52.928970336914098</c:v>
                </c:pt>
                <c:pt idx="235">
                  <c:v>-53.329849243164098</c:v>
                </c:pt>
                <c:pt idx="236">
                  <c:v>-53.7306938171387</c:v>
                </c:pt>
                <c:pt idx="237">
                  <c:v>-54.131496429443402</c:v>
                </c:pt>
                <c:pt idx="238">
                  <c:v>-54.532268524169901</c:v>
                </c:pt>
                <c:pt idx="239">
                  <c:v>-54.932998657226598</c:v>
                </c:pt>
                <c:pt idx="240">
                  <c:v>-55.333702087402301</c:v>
                </c:pt>
                <c:pt idx="241">
                  <c:v>-55.734371185302699</c:v>
                </c:pt>
                <c:pt idx="242">
                  <c:v>-56.135009765625</c:v>
                </c:pt>
                <c:pt idx="243">
                  <c:v>-56.535617828369098</c:v>
                </c:pt>
                <c:pt idx="244">
                  <c:v>-56.936203002929702</c:v>
                </c:pt>
                <c:pt idx="245">
                  <c:v>-57.336757659912102</c:v>
                </c:pt>
                <c:pt idx="246">
                  <c:v>-57.737289428710902</c:v>
                </c:pt>
                <c:pt idx="247">
                  <c:v>-58.137794494628899</c:v>
                </c:pt>
                <c:pt idx="248">
                  <c:v>-58.538280487060497</c:v>
                </c:pt>
                <c:pt idx="249">
                  <c:v>-58.938743591308601</c:v>
                </c:pt>
                <c:pt idx="250">
                  <c:v>-59.339183807372997</c:v>
                </c:pt>
                <c:pt idx="251">
                  <c:v>-59.7396049499512</c:v>
                </c:pt>
                <c:pt idx="252">
                  <c:v>-60.140010833740199</c:v>
                </c:pt>
                <c:pt idx="253">
                  <c:v>-60.540393829345703</c:v>
                </c:pt>
                <c:pt idx="254">
                  <c:v>-60.940761566162102</c:v>
                </c:pt>
                <c:pt idx="255">
                  <c:v>-61.341110229492202</c:v>
                </c:pt>
                <c:pt idx="256">
                  <c:v>-61.741447448730497</c:v>
                </c:pt>
                <c:pt idx="257">
                  <c:v>-62.141765594482401</c:v>
                </c:pt>
                <c:pt idx="258">
                  <c:v>-62.542072296142599</c:v>
                </c:pt>
                <c:pt idx="259">
                  <c:v>-62.9423637390137</c:v>
                </c:pt>
                <c:pt idx="260">
                  <c:v>-63.342643737792997</c:v>
                </c:pt>
                <c:pt idx="261">
                  <c:v>-63.742908477783203</c:v>
                </c:pt>
                <c:pt idx="262">
                  <c:v>-64.143165588378906</c:v>
                </c:pt>
                <c:pt idx="263">
                  <c:v>-64.543403625488295</c:v>
                </c:pt>
                <c:pt idx="264">
                  <c:v>-64.943634033203097</c:v>
                </c:pt>
                <c:pt idx="265">
                  <c:v>-65.343856811523395</c:v>
                </c:pt>
                <c:pt idx="266">
                  <c:v>-65.744071960449205</c:v>
                </c:pt>
                <c:pt idx="267">
                  <c:v>-66.144271850585895</c:v>
                </c:pt>
                <c:pt idx="268">
                  <c:v>-66.544464111328097</c:v>
                </c:pt>
                <c:pt idx="269">
                  <c:v>-66.944648742675795</c:v>
                </c:pt>
                <c:pt idx="270">
                  <c:v>-67.344825744628906</c:v>
                </c:pt>
                <c:pt idx="271">
                  <c:v>-67.7449951171875</c:v>
                </c:pt>
                <c:pt idx="272">
                  <c:v>-68.145149230957003</c:v>
                </c:pt>
                <c:pt idx="273">
                  <c:v>-68.545303344726605</c:v>
                </c:pt>
                <c:pt idx="274">
                  <c:v>-68.945449829101605</c:v>
                </c:pt>
                <c:pt idx="275">
                  <c:v>-69.345588684082003</c:v>
                </c:pt>
                <c:pt idx="276">
                  <c:v>-69.7457275390625</c:v>
                </c:pt>
                <c:pt idx="277">
                  <c:v>-70.145851135253906</c:v>
                </c:pt>
                <c:pt idx="278">
                  <c:v>-70.545974731445298</c:v>
                </c:pt>
                <c:pt idx="279">
                  <c:v>-70.946090698242202</c:v>
                </c:pt>
                <c:pt idx="280">
                  <c:v>-71.346199035644503</c:v>
                </c:pt>
                <c:pt idx="281">
                  <c:v>-71.746307373046903</c:v>
                </c:pt>
                <c:pt idx="282">
                  <c:v>-72.146408081054702</c:v>
                </c:pt>
                <c:pt idx="283">
                  <c:v>-72.546501159667997</c:v>
                </c:pt>
                <c:pt idx="284">
                  <c:v>-72.946594238281307</c:v>
                </c:pt>
                <c:pt idx="285">
                  <c:v>-73.346687316894503</c:v>
                </c:pt>
                <c:pt idx="286">
                  <c:v>-73.746765136718807</c:v>
                </c:pt>
                <c:pt idx="287">
                  <c:v>-74.1468505859375</c:v>
                </c:pt>
                <c:pt idx="288">
                  <c:v>-74.546928405761705</c:v>
                </c:pt>
                <c:pt idx="289">
                  <c:v>-74.946998596191406</c:v>
                </c:pt>
                <c:pt idx="290">
                  <c:v>-75.347068786621094</c:v>
                </c:pt>
                <c:pt idx="291">
                  <c:v>-75.747131347656307</c:v>
                </c:pt>
                <c:pt idx="292">
                  <c:v>-76.147201538085895</c:v>
                </c:pt>
                <c:pt idx="293">
                  <c:v>-76.547256469726605</c:v>
                </c:pt>
                <c:pt idx="294">
                  <c:v>-76.947319030761705</c:v>
                </c:pt>
                <c:pt idx="295">
                  <c:v>-77.347373962402301</c:v>
                </c:pt>
                <c:pt idx="296">
                  <c:v>-77.747428894042997</c:v>
                </c:pt>
                <c:pt idx="297">
                  <c:v>-78.147476196289105</c:v>
                </c:pt>
                <c:pt idx="298">
                  <c:v>-78.547523498535199</c:v>
                </c:pt>
                <c:pt idx="299">
                  <c:v>-78.947570800781307</c:v>
                </c:pt>
                <c:pt idx="300">
                  <c:v>-79.347618103027301</c:v>
                </c:pt>
                <c:pt idx="301">
                  <c:v>-79.747657775878906</c:v>
                </c:pt>
                <c:pt idx="302">
                  <c:v>-80.147697448730497</c:v>
                </c:pt>
                <c:pt idx="303">
                  <c:v>-80.547737121582003</c:v>
                </c:pt>
                <c:pt idx="304">
                  <c:v>-80.947776794433594</c:v>
                </c:pt>
                <c:pt idx="305">
                  <c:v>-81.347808837890597</c:v>
                </c:pt>
                <c:pt idx="306">
                  <c:v>-81.747840881347699</c:v>
                </c:pt>
                <c:pt idx="307">
                  <c:v>-82.147872924804702</c:v>
                </c:pt>
                <c:pt idx="308">
                  <c:v>-82.547904968261705</c:v>
                </c:pt>
                <c:pt idx="309">
                  <c:v>-82.947937011718807</c:v>
                </c:pt>
                <c:pt idx="310">
                  <c:v>-83.347961425781307</c:v>
                </c:pt>
                <c:pt idx="311">
                  <c:v>-83.747985839843807</c:v>
                </c:pt>
                <c:pt idx="312">
                  <c:v>-84.148010253906307</c:v>
                </c:pt>
                <c:pt idx="313">
                  <c:v>-84.548034667968807</c:v>
                </c:pt>
                <c:pt idx="314">
                  <c:v>-84.948059082031307</c:v>
                </c:pt>
                <c:pt idx="315">
                  <c:v>-85.348083496093807</c:v>
                </c:pt>
                <c:pt idx="316">
                  <c:v>-85.748100280761705</c:v>
                </c:pt>
                <c:pt idx="317">
                  <c:v>-86.148124694824205</c:v>
                </c:pt>
                <c:pt idx="318">
                  <c:v>-86.548141479492202</c:v>
                </c:pt>
                <c:pt idx="319">
                  <c:v>-86.948158264160199</c:v>
                </c:pt>
                <c:pt idx="320">
                  <c:v>-87.348182678222699</c:v>
                </c:pt>
                <c:pt idx="321">
                  <c:v>-87.748199462890597</c:v>
                </c:pt>
                <c:pt idx="322">
                  <c:v>-88.148208618164105</c:v>
                </c:pt>
                <c:pt idx="323">
                  <c:v>-88.548225402832003</c:v>
                </c:pt>
                <c:pt idx="324">
                  <c:v>-88.9482421875</c:v>
                </c:pt>
                <c:pt idx="325">
                  <c:v>-89.348258972167997</c:v>
                </c:pt>
                <c:pt idx="326">
                  <c:v>-89.748268127441406</c:v>
                </c:pt>
                <c:pt idx="327">
                  <c:v>-90.148284912109403</c:v>
                </c:pt>
                <c:pt idx="328">
                  <c:v>-90.548294067382798</c:v>
                </c:pt>
                <c:pt idx="329">
                  <c:v>-90.948303222656307</c:v>
                </c:pt>
                <c:pt idx="330">
                  <c:v>-91.348320007324205</c:v>
                </c:pt>
                <c:pt idx="331">
                  <c:v>-91.748329162597699</c:v>
                </c:pt>
                <c:pt idx="332">
                  <c:v>-92.148338317871094</c:v>
                </c:pt>
                <c:pt idx="333">
                  <c:v>-92.548347473144503</c:v>
                </c:pt>
                <c:pt idx="334">
                  <c:v>-92.948356628417997</c:v>
                </c:pt>
                <c:pt idx="335">
                  <c:v>-93.348365783691406</c:v>
                </c:pt>
                <c:pt idx="336">
                  <c:v>-93.748374938964801</c:v>
                </c:pt>
                <c:pt idx="337">
                  <c:v>-94.148384094238295</c:v>
                </c:pt>
                <c:pt idx="338">
                  <c:v>-94.548393249511705</c:v>
                </c:pt>
                <c:pt idx="339">
                  <c:v>-94.948394775390597</c:v>
                </c:pt>
                <c:pt idx="340">
                  <c:v>-95.348403930664105</c:v>
                </c:pt>
                <c:pt idx="341">
                  <c:v>-95.7484130859375</c:v>
                </c:pt>
                <c:pt idx="342">
                  <c:v>-96.148414611816406</c:v>
                </c:pt>
                <c:pt idx="343">
                  <c:v>-96.548423767089801</c:v>
                </c:pt>
                <c:pt idx="344">
                  <c:v>-96.948425292968807</c:v>
                </c:pt>
                <c:pt idx="345">
                  <c:v>-97.348434448242202</c:v>
                </c:pt>
                <c:pt idx="346">
                  <c:v>-97.748435974121094</c:v>
                </c:pt>
                <c:pt idx="347">
                  <c:v>-98.148445129394503</c:v>
                </c:pt>
                <c:pt idx="348">
                  <c:v>-98.548446655273395</c:v>
                </c:pt>
                <c:pt idx="349">
                  <c:v>-98.948455810546903</c:v>
                </c:pt>
                <c:pt idx="350">
                  <c:v>-99.348457336425795</c:v>
                </c:pt>
                <c:pt idx="351">
                  <c:v>-99.748458862304702</c:v>
                </c:pt>
                <c:pt idx="352">
                  <c:v>-100.148468017578</c:v>
                </c:pt>
                <c:pt idx="353">
                  <c:v>-100.548469543457</c:v>
                </c:pt>
                <c:pt idx="354">
                  <c:v>-100.94847106933599</c:v>
                </c:pt>
                <c:pt idx="355">
                  <c:v>-101.34848022460901</c:v>
                </c:pt>
                <c:pt idx="356">
                  <c:v>-101.748481750488</c:v>
                </c:pt>
                <c:pt idx="357">
                  <c:v>-102.148483276367</c:v>
                </c:pt>
                <c:pt idx="358">
                  <c:v>-102.54848480224599</c:v>
                </c:pt>
                <c:pt idx="359">
                  <c:v>-102.948486328125</c:v>
                </c:pt>
                <c:pt idx="360">
                  <c:v>-103.348495483398</c:v>
                </c:pt>
                <c:pt idx="361">
                  <c:v>-103.748497009277</c:v>
                </c:pt>
                <c:pt idx="362">
                  <c:v>-104.14849853515599</c:v>
                </c:pt>
                <c:pt idx="363">
                  <c:v>-104.548500061035</c:v>
                </c:pt>
                <c:pt idx="364">
                  <c:v>-104.94850158691401</c:v>
                </c:pt>
                <c:pt idx="365">
                  <c:v>-105.348503112793</c:v>
                </c:pt>
                <c:pt idx="366">
                  <c:v>-105.748504638672</c:v>
                </c:pt>
                <c:pt idx="367">
                  <c:v>-106.14850616455099</c:v>
                </c:pt>
                <c:pt idx="368">
                  <c:v>-106.54850769043</c:v>
                </c:pt>
                <c:pt idx="369">
                  <c:v>-106.94850921630901</c:v>
                </c:pt>
                <c:pt idx="370">
                  <c:v>-107.348518371582</c:v>
                </c:pt>
                <c:pt idx="371">
                  <c:v>-107.74851226806599</c:v>
                </c:pt>
                <c:pt idx="372">
                  <c:v>-108.14852142334</c:v>
                </c:pt>
                <c:pt idx="373">
                  <c:v>-108.54852294921901</c:v>
                </c:pt>
                <c:pt idx="374">
                  <c:v>-108.948524475098</c:v>
                </c:pt>
                <c:pt idx="375">
                  <c:v>-109.348526000977</c:v>
                </c:pt>
                <c:pt idx="376">
                  <c:v>-109.74851989746099</c:v>
                </c:pt>
                <c:pt idx="377">
                  <c:v>-110.14852142334</c:v>
                </c:pt>
                <c:pt idx="378">
                  <c:v>-110.54852294921901</c:v>
                </c:pt>
                <c:pt idx="379">
                  <c:v>-110.948524475098</c:v>
                </c:pt>
                <c:pt idx="380">
                  <c:v>-111.348526000977</c:v>
                </c:pt>
                <c:pt idx="381">
                  <c:v>-111.748527526855</c:v>
                </c:pt>
                <c:pt idx="382">
                  <c:v>-112.14852905273401</c:v>
                </c:pt>
                <c:pt idx="383">
                  <c:v>-112.548530578613</c:v>
                </c:pt>
                <c:pt idx="384">
                  <c:v>-112.948532104492</c:v>
                </c:pt>
                <c:pt idx="385">
                  <c:v>-113.34853363037099</c:v>
                </c:pt>
                <c:pt idx="386">
                  <c:v>-113.74853515625</c:v>
                </c:pt>
                <c:pt idx="387">
                  <c:v>-114.14853668212901</c:v>
                </c:pt>
                <c:pt idx="388">
                  <c:v>-114.548538208008</c:v>
                </c:pt>
                <c:pt idx="389">
                  <c:v>-114.948539733887</c:v>
                </c:pt>
                <c:pt idx="390">
                  <c:v>-115.34853363037099</c:v>
                </c:pt>
                <c:pt idx="391">
                  <c:v>-115.74853515625</c:v>
                </c:pt>
                <c:pt idx="392">
                  <c:v>-116.14853668212901</c:v>
                </c:pt>
                <c:pt idx="393">
                  <c:v>-116.548538208008</c:v>
                </c:pt>
                <c:pt idx="394">
                  <c:v>-116.948539733887</c:v>
                </c:pt>
                <c:pt idx="395">
                  <c:v>-117.34854125976599</c:v>
                </c:pt>
                <c:pt idx="396">
                  <c:v>-117.748542785645</c:v>
                </c:pt>
                <c:pt idx="397">
                  <c:v>-118.148544311523</c:v>
                </c:pt>
                <c:pt idx="398">
                  <c:v>-118.548538208008</c:v>
                </c:pt>
                <c:pt idx="399">
                  <c:v>-118.948539733887</c:v>
                </c:pt>
                <c:pt idx="400">
                  <c:v>-119.34854125976599</c:v>
                </c:pt>
                <c:pt idx="401">
                  <c:v>-119.748542785645</c:v>
                </c:pt>
                <c:pt idx="402">
                  <c:v>-120.148544311523</c:v>
                </c:pt>
                <c:pt idx="403">
                  <c:v>-120.548545837402</c:v>
                </c:pt>
                <c:pt idx="404">
                  <c:v>-120.94854736328099</c:v>
                </c:pt>
                <c:pt idx="405">
                  <c:v>-121.34854125976599</c:v>
                </c:pt>
                <c:pt idx="406">
                  <c:v>-121.748542785645</c:v>
                </c:pt>
                <c:pt idx="407">
                  <c:v>-122.148544311523</c:v>
                </c:pt>
                <c:pt idx="408">
                  <c:v>-122.548545837402</c:v>
                </c:pt>
                <c:pt idx="409">
                  <c:v>-122.94854736328099</c:v>
                </c:pt>
                <c:pt idx="410">
                  <c:v>-123.34854888916</c:v>
                </c:pt>
                <c:pt idx="411">
                  <c:v>-123.748542785645</c:v>
                </c:pt>
                <c:pt idx="412">
                  <c:v>-124.148544311523</c:v>
                </c:pt>
                <c:pt idx="413">
                  <c:v>-124.548545837402</c:v>
                </c:pt>
                <c:pt idx="414">
                  <c:v>-124.94854736328099</c:v>
                </c:pt>
                <c:pt idx="415">
                  <c:v>-125.34854888916</c:v>
                </c:pt>
                <c:pt idx="416">
                  <c:v>-125.74855041503901</c:v>
                </c:pt>
                <c:pt idx="417">
                  <c:v>-126.148544311523</c:v>
                </c:pt>
                <c:pt idx="418">
                  <c:v>-126.548545837402</c:v>
                </c:pt>
                <c:pt idx="419">
                  <c:v>-126.94854736328099</c:v>
                </c:pt>
                <c:pt idx="420">
                  <c:v>-127.34854888916</c:v>
                </c:pt>
                <c:pt idx="421">
                  <c:v>-127.74855041503901</c:v>
                </c:pt>
                <c:pt idx="422">
                  <c:v>-128.14854431152301</c:v>
                </c:pt>
                <c:pt idx="423">
                  <c:v>-128.54855346679699</c:v>
                </c:pt>
                <c:pt idx="424">
                  <c:v>-128.94854736328099</c:v>
                </c:pt>
                <c:pt idx="425">
                  <c:v>-129.34854125976599</c:v>
                </c:pt>
                <c:pt idx="426">
                  <c:v>-129.74855041503901</c:v>
                </c:pt>
                <c:pt idx="427">
                  <c:v>-130.14854431152301</c:v>
                </c:pt>
                <c:pt idx="428">
                  <c:v>-130.54855346679699</c:v>
                </c:pt>
                <c:pt idx="429">
                  <c:v>-130.94854736328099</c:v>
                </c:pt>
                <c:pt idx="430">
                  <c:v>-131.348556518555</c:v>
                </c:pt>
                <c:pt idx="431">
                  <c:v>-131.74855041503901</c:v>
                </c:pt>
                <c:pt idx="432">
                  <c:v>-132.14854431152301</c:v>
                </c:pt>
                <c:pt idx="433">
                  <c:v>-132.54855346679699</c:v>
                </c:pt>
                <c:pt idx="434">
                  <c:v>-132.94854736328099</c:v>
                </c:pt>
                <c:pt idx="435">
                  <c:v>-133.348556518555</c:v>
                </c:pt>
                <c:pt idx="436">
                  <c:v>-133.74855041503901</c:v>
                </c:pt>
                <c:pt idx="437">
                  <c:v>-134.14854431152301</c:v>
                </c:pt>
                <c:pt idx="438">
                  <c:v>-134.54855346679699</c:v>
                </c:pt>
                <c:pt idx="439">
                  <c:v>-134.94854736328099</c:v>
                </c:pt>
                <c:pt idx="440">
                  <c:v>-135.348556518555</c:v>
                </c:pt>
                <c:pt idx="441">
                  <c:v>-135.74855041503901</c:v>
                </c:pt>
                <c:pt idx="442">
                  <c:v>-136.14854431152301</c:v>
                </c:pt>
                <c:pt idx="443">
                  <c:v>-136.54855346679699</c:v>
                </c:pt>
                <c:pt idx="444">
                  <c:v>-136.94854736328099</c:v>
                </c:pt>
                <c:pt idx="445">
                  <c:v>-137.348556518555</c:v>
                </c:pt>
                <c:pt idx="446">
                  <c:v>-137.74855041503901</c:v>
                </c:pt>
                <c:pt idx="447">
                  <c:v>-138.14854431152301</c:v>
                </c:pt>
                <c:pt idx="448">
                  <c:v>-138.54855346679699</c:v>
                </c:pt>
                <c:pt idx="449">
                  <c:v>-138.94854736328099</c:v>
                </c:pt>
                <c:pt idx="450">
                  <c:v>-139.348556518555</c:v>
                </c:pt>
                <c:pt idx="451">
                  <c:v>-139.74855041503901</c:v>
                </c:pt>
                <c:pt idx="452">
                  <c:v>-140.14854431152301</c:v>
                </c:pt>
                <c:pt idx="453">
                  <c:v>-140.54855346679699</c:v>
                </c:pt>
                <c:pt idx="454">
                  <c:v>-140.94854736328099</c:v>
                </c:pt>
                <c:pt idx="455">
                  <c:v>-141.348556518555</c:v>
                </c:pt>
                <c:pt idx="456">
                  <c:v>-141.74855041503901</c:v>
                </c:pt>
                <c:pt idx="457">
                  <c:v>-142.14854431152301</c:v>
                </c:pt>
                <c:pt idx="458">
                  <c:v>-142.54855346679699</c:v>
                </c:pt>
                <c:pt idx="459">
                  <c:v>-142.94854736328099</c:v>
                </c:pt>
                <c:pt idx="460">
                  <c:v>-143.348556518555</c:v>
                </c:pt>
                <c:pt idx="461">
                  <c:v>-143.74855041503901</c:v>
                </c:pt>
                <c:pt idx="462">
                  <c:v>-144.14854431152301</c:v>
                </c:pt>
                <c:pt idx="463">
                  <c:v>-144.54855346679699</c:v>
                </c:pt>
                <c:pt idx="464">
                  <c:v>-144.94854736328099</c:v>
                </c:pt>
                <c:pt idx="465">
                  <c:v>-145.348556518555</c:v>
                </c:pt>
                <c:pt idx="466">
                  <c:v>-145.74855041503901</c:v>
                </c:pt>
                <c:pt idx="467">
                  <c:v>-146.14854431152301</c:v>
                </c:pt>
                <c:pt idx="468">
                  <c:v>-146.54855346679699</c:v>
                </c:pt>
                <c:pt idx="469">
                  <c:v>-146.94854736328099</c:v>
                </c:pt>
                <c:pt idx="470">
                  <c:v>-147.348556518555</c:v>
                </c:pt>
                <c:pt idx="471">
                  <c:v>-147.74855041503901</c:v>
                </c:pt>
                <c:pt idx="472">
                  <c:v>-148.14854431152301</c:v>
                </c:pt>
                <c:pt idx="473">
                  <c:v>-148.54855346679699</c:v>
                </c:pt>
                <c:pt idx="474">
                  <c:v>-148.94854736328099</c:v>
                </c:pt>
                <c:pt idx="475">
                  <c:v>-149.348556518555</c:v>
                </c:pt>
                <c:pt idx="476">
                  <c:v>-149.74855041503901</c:v>
                </c:pt>
                <c:pt idx="477">
                  <c:v>-150.14854431152301</c:v>
                </c:pt>
                <c:pt idx="478">
                  <c:v>-150.54855346679699</c:v>
                </c:pt>
                <c:pt idx="479">
                  <c:v>-150.94854736328099</c:v>
                </c:pt>
                <c:pt idx="480">
                  <c:v>-151.348556518555</c:v>
                </c:pt>
                <c:pt idx="481">
                  <c:v>-151.74855041503901</c:v>
                </c:pt>
                <c:pt idx="482">
                  <c:v>-152.14854431152301</c:v>
                </c:pt>
                <c:pt idx="483">
                  <c:v>-152.54855346679699</c:v>
                </c:pt>
                <c:pt idx="484">
                  <c:v>-152.94854736328099</c:v>
                </c:pt>
                <c:pt idx="485">
                  <c:v>-153.348556518555</c:v>
                </c:pt>
                <c:pt idx="486">
                  <c:v>-153.74855041503901</c:v>
                </c:pt>
                <c:pt idx="487">
                  <c:v>-154.14854431152301</c:v>
                </c:pt>
                <c:pt idx="488">
                  <c:v>-154.54855346679699</c:v>
                </c:pt>
                <c:pt idx="489">
                  <c:v>-154.94854736328099</c:v>
                </c:pt>
                <c:pt idx="490">
                  <c:v>-155.348556518555</c:v>
                </c:pt>
                <c:pt idx="491">
                  <c:v>-155.74855041503901</c:v>
                </c:pt>
                <c:pt idx="492">
                  <c:v>-156.14855957031301</c:v>
                </c:pt>
                <c:pt idx="493">
                  <c:v>-156.54855346679699</c:v>
                </c:pt>
                <c:pt idx="494">
                  <c:v>-156.94854736328099</c:v>
                </c:pt>
                <c:pt idx="495">
                  <c:v>-157.348556518555</c:v>
                </c:pt>
                <c:pt idx="496">
                  <c:v>-157.74855041503901</c:v>
                </c:pt>
                <c:pt idx="497">
                  <c:v>-158.14854431152301</c:v>
                </c:pt>
                <c:pt idx="498">
                  <c:v>-158.54855346679699</c:v>
                </c:pt>
                <c:pt idx="499">
                  <c:v>-158.94854736328099</c:v>
                </c:pt>
                <c:pt idx="500">
                  <c:v>-159.348556518555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709-4455-8418-2A9FC2FAC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623312"/>
        <c:axId val="525623640"/>
      </c:scatterChart>
      <c:valAx>
        <c:axId val="525623312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Frequenz 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Hz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623640"/>
        <c:crosses val="autoZero"/>
        <c:crossBetween val="midCat"/>
      </c:valAx>
      <c:valAx>
        <c:axId val="525623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Dämpfung [dB]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dB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623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48232179528416"/>
          <c:y val="0.12043114149175828"/>
          <c:w val="0.7308477724374558"/>
          <c:h val="0.7227671465758955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'PHASE(v_out)'!$B$1</c:f>
              <c:strCache>
                <c:ptCount val="1"/>
                <c:pt idx="0">
                  <c:v>PHASE(v_out)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'PHASE(v_out)'!$A$2:$A$502</c:f>
              <c:numCache>
                <c:formatCode>#,##0.00\ "Hz"</c:formatCode>
                <c:ptCount val="501"/>
                <c:pt idx="0">
                  <c:v>1</c:v>
                </c:pt>
                <c:pt idx="1">
                  <c:v>1.02329301834106</c:v>
                </c:pt>
                <c:pt idx="2">
                  <c:v>1.0471285581588701</c:v>
                </c:pt>
                <c:pt idx="3">
                  <c:v>1.0715192556381199</c:v>
                </c:pt>
                <c:pt idx="4">
                  <c:v>1.0964782238006601</c:v>
                </c:pt>
                <c:pt idx="5">
                  <c:v>1.1220184564590501</c:v>
                </c:pt>
                <c:pt idx="6">
                  <c:v>1.14815366268158</c:v>
                </c:pt>
                <c:pt idx="7">
                  <c:v>1.1748975515365601</c:v>
                </c:pt>
                <c:pt idx="8">
                  <c:v>1.20226442813873</c:v>
                </c:pt>
                <c:pt idx="9">
                  <c:v>1.23026871681213</c:v>
                </c:pt>
                <c:pt idx="10">
                  <c:v>1.2589254379272501</c:v>
                </c:pt>
                <c:pt idx="11">
                  <c:v>1.2882494926452599</c:v>
                </c:pt>
                <c:pt idx="12">
                  <c:v>1.3182567358017001</c:v>
                </c:pt>
                <c:pt idx="13">
                  <c:v>1.3489629030227701</c:v>
                </c:pt>
                <c:pt idx="14">
                  <c:v>1.3803842067718499</c:v>
                </c:pt>
                <c:pt idx="15">
                  <c:v>1.41253757476807</c:v>
                </c:pt>
                <c:pt idx="16">
                  <c:v>1.44543981552124</c:v>
                </c:pt>
                <c:pt idx="17">
                  <c:v>1.47910833358765</c:v>
                </c:pt>
                <c:pt idx="18">
                  <c:v>1.5135612487793</c:v>
                </c:pt>
                <c:pt idx="19">
                  <c:v>1.54881656169891</c:v>
                </c:pt>
                <c:pt idx="20">
                  <c:v>1.58489322662354</c:v>
                </c:pt>
                <c:pt idx="21">
                  <c:v>1.62181007862091</c:v>
                </c:pt>
                <c:pt idx="22">
                  <c:v>1.6595869064331099</c:v>
                </c:pt>
                <c:pt idx="23">
                  <c:v>1.6982436180114699</c:v>
                </c:pt>
                <c:pt idx="24">
                  <c:v>1.7378008365631099</c:v>
                </c:pt>
                <c:pt idx="25">
                  <c:v>1.7782794237136801</c:v>
                </c:pt>
                <c:pt idx="26">
                  <c:v>1.8197008371353101</c:v>
                </c:pt>
                <c:pt idx="27">
                  <c:v>1.86208713054657</c:v>
                </c:pt>
                <c:pt idx="28">
                  <c:v>1.9054607152938801</c:v>
                </c:pt>
                <c:pt idx="29">
                  <c:v>1.94984459877014</c:v>
                </c:pt>
                <c:pt idx="30">
                  <c:v>1.99526226520538</c:v>
                </c:pt>
                <c:pt idx="31">
                  <c:v>2.04173803329468</c:v>
                </c:pt>
                <c:pt idx="32">
                  <c:v>2.0892961025238002</c:v>
                </c:pt>
                <c:pt idx="33">
                  <c:v>2.1379621028900102</c:v>
                </c:pt>
                <c:pt idx="34">
                  <c:v>2.18776154518127</c:v>
                </c:pt>
                <c:pt idx="35">
                  <c:v>2.2387211322784402</c:v>
                </c:pt>
                <c:pt idx="36">
                  <c:v>2.2908675670623802</c:v>
                </c:pt>
                <c:pt idx="37">
                  <c:v>2.3442287445068399</c:v>
                </c:pt>
                <c:pt idx="38">
                  <c:v>2.3988330364227299</c:v>
                </c:pt>
                <c:pt idx="39">
                  <c:v>2.4547088146209699</c:v>
                </c:pt>
                <c:pt idx="40">
                  <c:v>2.5118863582611102</c:v>
                </c:pt>
                <c:pt idx="41">
                  <c:v>2.57039570808411</c:v>
                </c:pt>
                <c:pt idx="42">
                  <c:v>2.6302680969238299</c:v>
                </c:pt>
                <c:pt idx="43">
                  <c:v>2.6915347576141402</c:v>
                </c:pt>
                <c:pt idx="44">
                  <c:v>2.7542285919189502</c:v>
                </c:pt>
                <c:pt idx="45">
                  <c:v>2.8183829784393302</c:v>
                </c:pt>
                <c:pt idx="46">
                  <c:v>2.8840315341949498</c:v>
                </c:pt>
                <c:pt idx="47">
                  <c:v>2.9512093067169198</c:v>
                </c:pt>
                <c:pt idx="48">
                  <c:v>3.01995182037354</c:v>
                </c:pt>
                <c:pt idx="49">
                  <c:v>3.0902953147888201</c:v>
                </c:pt>
                <c:pt idx="50">
                  <c:v>3.1622776985168501</c:v>
                </c:pt>
                <c:pt idx="51">
                  <c:v>3.2359366416931201</c:v>
                </c:pt>
                <c:pt idx="52">
                  <c:v>3.3113112449646001</c:v>
                </c:pt>
                <c:pt idx="53">
                  <c:v>3.3884415626525901</c:v>
                </c:pt>
                <c:pt idx="54">
                  <c:v>3.46736860275269</c:v>
                </c:pt>
                <c:pt idx="55">
                  <c:v>3.5481338500976598</c:v>
                </c:pt>
                <c:pt idx="56">
                  <c:v>3.63078045845032</c:v>
                </c:pt>
                <c:pt idx="57">
                  <c:v>3.7153522968292201</c:v>
                </c:pt>
                <c:pt idx="58">
                  <c:v>3.8018939495086701</c:v>
                </c:pt>
                <c:pt idx="59">
                  <c:v>3.8904514312744101</c:v>
                </c:pt>
                <c:pt idx="60">
                  <c:v>3.9810717105865501</c:v>
                </c:pt>
                <c:pt idx="61">
                  <c:v>4.0738029479980504</c:v>
                </c:pt>
                <c:pt idx="62">
                  <c:v>4.1686940193176296</c:v>
                </c:pt>
                <c:pt idx="63">
                  <c:v>4.2657952308654803</c:v>
                </c:pt>
                <c:pt idx="64">
                  <c:v>4.3651585578918501</c:v>
                </c:pt>
                <c:pt idx="65">
                  <c:v>4.46683597564697</c:v>
                </c:pt>
                <c:pt idx="66">
                  <c:v>4.5708818435668901</c:v>
                </c:pt>
                <c:pt idx="67">
                  <c:v>4.6773514747619602</c:v>
                </c:pt>
                <c:pt idx="68">
                  <c:v>4.7863011360168501</c:v>
                </c:pt>
                <c:pt idx="69">
                  <c:v>4.89778804779053</c:v>
                </c:pt>
                <c:pt idx="70">
                  <c:v>5.0118722915649396</c:v>
                </c:pt>
                <c:pt idx="71">
                  <c:v>5.1286139488220197</c:v>
                </c:pt>
                <c:pt idx="72">
                  <c:v>5.2480745315551802</c:v>
                </c:pt>
                <c:pt idx="73">
                  <c:v>5.3703179359436</c:v>
                </c:pt>
                <c:pt idx="74">
                  <c:v>5.4954085350036603</c:v>
                </c:pt>
                <c:pt idx="75">
                  <c:v>5.6234130859375</c:v>
                </c:pt>
                <c:pt idx="76">
                  <c:v>5.7543992996215803</c:v>
                </c:pt>
                <c:pt idx="77">
                  <c:v>5.8884363174438503</c:v>
                </c:pt>
                <c:pt idx="78">
                  <c:v>6.02559566497803</c:v>
                </c:pt>
                <c:pt idx="79">
                  <c:v>6.1659498214721697</c:v>
                </c:pt>
                <c:pt idx="80">
                  <c:v>6.3095736503601101</c:v>
                </c:pt>
                <c:pt idx="81">
                  <c:v>6.45654249191284</c:v>
                </c:pt>
                <c:pt idx="82">
                  <c:v>6.60693454742432</c:v>
                </c:pt>
                <c:pt idx="83">
                  <c:v>6.7608299255371103</c:v>
                </c:pt>
                <c:pt idx="84">
                  <c:v>6.9183096885681197</c:v>
                </c:pt>
                <c:pt idx="85">
                  <c:v>7.0794577598571804</c:v>
                </c:pt>
                <c:pt idx="86">
                  <c:v>7.2443594932556197</c:v>
                </c:pt>
                <c:pt idx="87">
                  <c:v>7.4131026268005398</c:v>
                </c:pt>
                <c:pt idx="88">
                  <c:v>7.58577585220337</c:v>
                </c:pt>
                <c:pt idx="89">
                  <c:v>7.7624711990356401</c:v>
                </c:pt>
                <c:pt idx="90">
                  <c:v>7.9432821273803702</c:v>
                </c:pt>
                <c:pt idx="91">
                  <c:v>8.1283054351806605</c:v>
                </c:pt>
                <c:pt idx="92">
                  <c:v>8.3176374435424805</c:v>
                </c:pt>
                <c:pt idx="93">
                  <c:v>8.5113801956176793</c:v>
                </c:pt>
                <c:pt idx="94">
                  <c:v>8.7096357345581108</c:v>
                </c:pt>
                <c:pt idx="95">
                  <c:v>8.9125089645385707</c:v>
                </c:pt>
                <c:pt idx="96">
                  <c:v>9.1201086044311506</c:v>
                </c:pt>
                <c:pt idx="97">
                  <c:v>9.3325433731079102</c:v>
                </c:pt>
                <c:pt idx="98">
                  <c:v>9.54992580413818</c:v>
                </c:pt>
                <c:pt idx="99">
                  <c:v>9.7723722457885707</c:v>
                </c:pt>
                <c:pt idx="100">
                  <c:v>10</c:v>
                </c:pt>
                <c:pt idx="101">
                  <c:v>10.2329301834106</c:v>
                </c:pt>
                <c:pt idx="102">
                  <c:v>10.471285820007299</c:v>
                </c:pt>
                <c:pt idx="103">
                  <c:v>10.715192794799799</c:v>
                </c:pt>
                <c:pt idx="104">
                  <c:v>10.9647817611694</c:v>
                </c:pt>
                <c:pt idx="105">
                  <c:v>11.2201843261719</c:v>
                </c:pt>
                <c:pt idx="106">
                  <c:v>11.481535911560099</c:v>
                </c:pt>
                <c:pt idx="107">
                  <c:v>11.748975753784199</c:v>
                </c:pt>
                <c:pt idx="108">
                  <c:v>12.0226440429688</c:v>
                </c:pt>
                <c:pt idx="109">
                  <c:v>12.3026876449585</c:v>
                </c:pt>
                <c:pt idx="110">
                  <c:v>12.5892543792725</c:v>
                </c:pt>
                <c:pt idx="111">
                  <c:v>12.882495880126999</c:v>
                </c:pt>
                <c:pt idx="112">
                  <c:v>13.182567596435501</c:v>
                </c:pt>
                <c:pt idx="113">
                  <c:v>13.4896287918091</c:v>
                </c:pt>
                <c:pt idx="114">
                  <c:v>13.8038425445557</c:v>
                </c:pt>
                <c:pt idx="115">
                  <c:v>14.1253757476807</c:v>
                </c:pt>
                <c:pt idx="116">
                  <c:v>14.454398155212401</c:v>
                </c:pt>
                <c:pt idx="117">
                  <c:v>14.791084289550801</c:v>
                </c:pt>
                <c:pt idx="118">
                  <c:v>15.135612487793001</c:v>
                </c:pt>
                <c:pt idx="119">
                  <c:v>15.488165855407701</c:v>
                </c:pt>
                <c:pt idx="120">
                  <c:v>15.8489322662354</c:v>
                </c:pt>
                <c:pt idx="121">
                  <c:v>16.218101501464801</c:v>
                </c:pt>
                <c:pt idx="122">
                  <c:v>16.595869064331101</c:v>
                </c:pt>
                <c:pt idx="123">
                  <c:v>16.982437133789102</c:v>
                </c:pt>
                <c:pt idx="124">
                  <c:v>17.378007888793899</c:v>
                </c:pt>
                <c:pt idx="125">
                  <c:v>17.782794952392599</c:v>
                </c:pt>
                <c:pt idx="126">
                  <c:v>18.197008132934599</c:v>
                </c:pt>
                <c:pt idx="127">
                  <c:v>18.62087059021</c:v>
                </c:pt>
                <c:pt idx="128">
                  <c:v>19.054607391357401</c:v>
                </c:pt>
                <c:pt idx="129">
                  <c:v>19.4984455108643</c:v>
                </c:pt>
                <c:pt idx="130">
                  <c:v>19.952623367309599</c:v>
                </c:pt>
                <c:pt idx="131">
                  <c:v>20.4173793792725</c:v>
                </c:pt>
                <c:pt idx="132">
                  <c:v>20.892961502075199</c:v>
                </c:pt>
                <c:pt idx="133">
                  <c:v>21.379621505737301</c:v>
                </c:pt>
                <c:pt idx="134">
                  <c:v>21.877616882324201</c:v>
                </c:pt>
                <c:pt idx="135">
                  <c:v>22.387210845947301</c:v>
                </c:pt>
                <c:pt idx="136">
                  <c:v>22.908676147460898</c:v>
                </c:pt>
                <c:pt idx="137">
                  <c:v>23.442287445068398</c:v>
                </c:pt>
                <c:pt idx="138">
                  <c:v>23.988328933715799</c:v>
                </c:pt>
                <c:pt idx="139">
                  <c:v>24.5470886230469</c:v>
                </c:pt>
                <c:pt idx="140">
                  <c:v>25.1188640594482</c:v>
                </c:pt>
                <c:pt idx="141">
                  <c:v>25.7039585113525</c:v>
                </c:pt>
                <c:pt idx="142">
                  <c:v>26.302679061889599</c:v>
                </c:pt>
                <c:pt idx="143">
                  <c:v>26.915348052978501</c:v>
                </c:pt>
                <c:pt idx="144">
                  <c:v>27.5422878265381</c:v>
                </c:pt>
                <c:pt idx="145">
                  <c:v>28.183830261230501</c:v>
                </c:pt>
                <c:pt idx="146">
                  <c:v>28.840314865112301</c:v>
                </c:pt>
                <c:pt idx="147">
                  <c:v>29.512092590331999</c:v>
                </c:pt>
                <c:pt idx="148">
                  <c:v>30.199516296386701</c:v>
                </c:pt>
                <c:pt idx="149">
                  <c:v>30.9029541015625</c:v>
                </c:pt>
                <c:pt idx="150">
                  <c:v>31.622776031494102</c:v>
                </c:pt>
                <c:pt idx="151">
                  <c:v>32.359367370605497</c:v>
                </c:pt>
                <c:pt idx="152">
                  <c:v>33.113113403320298</c:v>
                </c:pt>
                <c:pt idx="153">
                  <c:v>33.884414672851598</c:v>
                </c:pt>
                <c:pt idx="154">
                  <c:v>34.673683166503899</c:v>
                </c:pt>
                <c:pt idx="155">
                  <c:v>35.481338500976598</c:v>
                </c:pt>
                <c:pt idx="156">
                  <c:v>36.307804107666001</c:v>
                </c:pt>
                <c:pt idx="157">
                  <c:v>37.153522491455099</c:v>
                </c:pt>
                <c:pt idx="158">
                  <c:v>38.0189399719238</c:v>
                </c:pt>
                <c:pt idx="159">
                  <c:v>38.904514312744098</c:v>
                </c:pt>
                <c:pt idx="160">
                  <c:v>39.810718536377003</c:v>
                </c:pt>
                <c:pt idx="161">
                  <c:v>40.738029479980497</c:v>
                </c:pt>
                <c:pt idx="162">
                  <c:v>41.686939239502003</c:v>
                </c:pt>
                <c:pt idx="163">
                  <c:v>42.657951354980497</c:v>
                </c:pt>
                <c:pt idx="164">
                  <c:v>43.651584625244098</c:v>
                </c:pt>
                <c:pt idx="165">
                  <c:v>44.668357849121101</c:v>
                </c:pt>
                <c:pt idx="166">
                  <c:v>45.708820343017599</c:v>
                </c:pt>
                <c:pt idx="167">
                  <c:v>46.773513793945298</c:v>
                </c:pt>
                <c:pt idx="168">
                  <c:v>47.863010406494098</c:v>
                </c:pt>
                <c:pt idx="169">
                  <c:v>48.977882385253899</c:v>
                </c:pt>
                <c:pt idx="170">
                  <c:v>50.118724822997997</c:v>
                </c:pt>
                <c:pt idx="171">
                  <c:v>51.286136627197301</c:v>
                </c:pt>
                <c:pt idx="172">
                  <c:v>52.480747222900398</c:v>
                </c:pt>
                <c:pt idx="173">
                  <c:v>53.703178405761697</c:v>
                </c:pt>
                <c:pt idx="174">
                  <c:v>54.954086303710902</c:v>
                </c:pt>
                <c:pt idx="175">
                  <c:v>56.234130859375</c:v>
                </c:pt>
                <c:pt idx="176">
                  <c:v>57.543994903564503</c:v>
                </c:pt>
                <c:pt idx="177">
                  <c:v>58.884365081787102</c:v>
                </c:pt>
                <c:pt idx="178">
                  <c:v>60.255958557128899</c:v>
                </c:pt>
                <c:pt idx="179">
                  <c:v>61.659500122070298</c:v>
                </c:pt>
                <c:pt idx="180">
                  <c:v>63.095733642578097</c:v>
                </c:pt>
                <c:pt idx="181">
                  <c:v>64.565422058105497</c:v>
                </c:pt>
                <c:pt idx="182">
                  <c:v>66.069343566894503</c:v>
                </c:pt>
                <c:pt idx="183">
                  <c:v>67.608299255371094</c:v>
                </c:pt>
                <c:pt idx="184">
                  <c:v>69.183097839355497</c:v>
                </c:pt>
                <c:pt idx="185">
                  <c:v>70.794578552246094</c:v>
                </c:pt>
                <c:pt idx="186">
                  <c:v>72.443595886230497</c:v>
                </c:pt>
                <c:pt idx="187">
                  <c:v>74.131027221679702</c:v>
                </c:pt>
                <c:pt idx="188">
                  <c:v>75.857757568359403</c:v>
                </c:pt>
                <c:pt idx="189">
                  <c:v>77.624710083007798</c:v>
                </c:pt>
                <c:pt idx="190">
                  <c:v>79.432823181152301</c:v>
                </c:pt>
                <c:pt idx="191">
                  <c:v>81.283050537109403</c:v>
                </c:pt>
                <c:pt idx="192">
                  <c:v>83.176376342773395</c:v>
                </c:pt>
                <c:pt idx="193">
                  <c:v>85.113800048828097</c:v>
                </c:pt>
                <c:pt idx="194">
                  <c:v>87.096359252929702</c:v>
                </c:pt>
                <c:pt idx="195">
                  <c:v>89.125091552734403</c:v>
                </c:pt>
                <c:pt idx="196">
                  <c:v>91.201080322265597</c:v>
                </c:pt>
                <c:pt idx="197">
                  <c:v>93.325431823730497</c:v>
                </c:pt>
                <c:pt idx="198">
                  <c:v>95.499259948730497</c:v>
                </c:pt>
                <c:pt idx="199">
                  <c:v>97.723724365234403</c:v>
                </c:pt>
                <c:pt idx="200">
                  <c:v>100</c:v>
                </c:pt>
                <c:pt idx="201">
                  <c:v>102.329299926758</c:v>
                </c:pt>
                <c:pt idx="202">
                  <c:v>104.712852478027</c:v>
                </c:pt>
                <c:pt idx="203">
                  <c:v>107.151931762695</c:v>
                </c:pt>
                <c:pt idx="204">
                  <c:v>109.647819519043</c:v>
                </c:pt>
                <c:pt idx="205">
                  <c:v>112.20184326171901</c:v>
                </c:pt>
                <c:pt idx="206">
                  <c:v>114.81536102294901</c:v>
                </c:pt>
                <c:pt idx="207">
                  <c:v>117.489753723145</c:v>
                </c:pt>
                <c:pt idx="208">
                  <c:v>120.226440429688</c:v>
                </c:pt>
                <c:pt idx="209">
                  <c:v>123.02687835693401</c:v>
                </c:pt>
                <c:pt idx="210">
                  <c:v>125.892539978027</c:v>
                </c:pt>
                <c:pt idx="211">
                  <c:v>128.824951171875</c:v>
                </c:pt>
                <c:pt idx="212">
                  <c:v>131.82566833496099</c:v>
                </c:pt>
                <c:pt idx="213">
                  <c:v>134.89628601074199</c:v>
                </c:pt>
                <c:pt idx="214">
                  <c:v>138.03842163085901</c:v>
                </c:pt>
                <c:pt idx="215">
                  <c:v>141.25375366210901</c:v>
                </c:pt>
                <c:pt idx="216">
                  <c:v>144.54397583007801</c:v>
                </c:pt>
                <c:pt idx="217">
                  <c:v>147.91084289550801</c:v>
                </c:pt>
                <c:pt idx="218">
                  <c:v>151.35612487793</c:v>
                </c:pt>
                <c:pt idx="219">
                  <c:v>154.88166809082</c:v>
                </c:pt>
                <c:pt idx="220">
                  <c:v>158.48931884765599</c:v>
                </c:pt>
                <c:pt idx="221">
                  <c:v>162.18101501464801</c:v>
                </c:pt>
                <c:pt idx="222">
                  <c:v>165.95869445800801</c:v>
                </c:pt>
                <c:pt idx="223">
                  <c:v>169.82437133789099</c:v>
                </c:pt>
                <c:pt idx="224">
                  <c:v>173.78009033203099</c:v>
                </c:pt>
                <c:pt idx="225">
                  <c:v>177.82794189453099</c:v>
                </c:pt>
                <c:pt idx="226">
                  <c:v>181.97009277343801</c:v>
                </c:pt>
                <c:pt idx="227">
                  <c:v>186.20870971679699</c:v>
                </c:pt>
                <c:pt idx="228">
                  <c:v>190.54606628418</c:v>
                </c:pt>
                <c:pt idx="229">
                  <c:v>194.98446655273401</c:v>
                </c:pt>
                <c:pt idx="230">
                  <c:v>199.52622985839801</c:v>
                </c:pt>
                <c:pt idx="231">
                  <c:v>204.17379760742199</c:v>
                </c:pt>
                <c:pt idx="232">
                  <c:v>208.929611206055</c:v>
                </c:pt>
                <c:pt idx="233">
                  <c:v>213.79620361328099</c:v>
                </c:pt>
                <c:pt idx="234">
                  <c:v>218.77616882324199</c:v>
                </c:pt>
                <c:pt idx="235">
                  <c:v>223.87211608886699</c:v>
                </c:pt>
                <c:pt idx="236">
                  <c:v>229.08676147460901</c:v>
                </c:pt>
                <c:pt idx="237">
                  <c:v>234.42288208007801</c:v>
                </c:pt>
                <c:pt idx="238">
                  <c:v>239.88328552246099</c:v>
                </c:pt>
                <c:pt idx="239">
                  <c:v>245.47088623046901</c:v>
                </c:pt>
                <c:pt idx="240">
                  <c:v>251.18864440918</c:v>
                </c:pt>
                <c:pt idx="241">
                  <c:v>257.03958129882801</c:v>
                </c:pt>
                <c:pt idx="242">
                  <c:v>263.02679443359398</c:v>
                </c:pt>
                <c:pt idx="243">
                  <c:v>269.15347290039102</c:v>
                </c:pt>
                <c:pt idx="244">
                  <c:v>275.42288208007801</c:v>
                </c:pt>
                <c:pt idx="245">
                  <c:v>281.83828735351602</c:v>
                </c:pt>
                <c:pt idx="246">
                  <c:v>288.40313720703102</c:v>
                </c:pt>
                <c:pt idx="247">
                  <c:v>295.12091064453102</c:v>
                </c:pt>
                <c:pt idx="248">
                  <c:v>301.99517822265602</c:v>
                </c:pt>
                <c:pt idx="249">
                  <c:v>309.029541015625</c:v>
                </c:pt>
                <c:pt idx="250">
                  <c:v>316.22775268554699</c:v>
                </c:pt>
                <c:pt idx="251">
                  <c:v>323.59365844726602</c:v>
                </c:pt>
                <c:pt idx="252">
                  <c:v>331.13113403320301</c:v>
                </c:pt>
                <c:pt idx="253">
                  <c:v>338.84414672851602</c:v>
                </c:pt>
                <c:pt idx="254">
                  <c:v>346.73684692382801</c:v>
                </c:pt>
                <c:pt idx="255">
                  <c:v>354.81338500976602</c:v>
                </c:pt>
                <c:pt idx="256">
                  <c:v>363.07806396484398</c:v>
                </c:pt>
                <c:pt idx="257">
                  <c:v>371.53521728515602</c:v>
                </c:pt>
                <c:pt idx="258">
                  <c:v>380.18939208984398</c:v>
                </c:pt>
                <c:pt idx="259">
                  <c:v>389.04513549804699</c:v>
                </c:pt>
                <c:pt idx="260">
                  <c:v>398.107177734375</c:v>
                </c:pt>
                <c:pt idx="261">
                  <c:v>407.38027954101602</c:v>
                </c:pt>
                <c:pt idx="262">
                  <c:v>416.869384765625</c:v>
                </c:pt>
                <c:pt idx="263">
                  <c:v>426.57952880859398</c:v>
                </c:pt>
                <c:pt idx="264">
                  <c:v>436.51583862304699</c:v>
                </c:pt>
                <c:pt idx="265">
                  <c:v>446.68359375</c:v>
                </c:pt>
                <c:pt idx="266">
                  <c:v>457.08819580078102</c:v>
                </c:pt>
                <c:pt idx="267">
                  <c:v>467.73513793945301</c:v>
                </c:pt>
                <c:pt idx="268">
                  <c:v>478.63009643554699</c:v>
                </c:pt>
                <c:pt idx="269">
                  <c:v>489.77880859375</c:v>
                </c:pt>
                <c:pt idx="270">
                  <c:v>501.18722534179699</c:v>
                </c:pt>
                <c:pt idx="271">
                  <c:v>512.86138916015602</c:v>
                </c:pt>
                <c:pt idx="272">
                  <c:v>524.80743408203102</c:v>
                </c:pt>
                <c:pt idx="273">
                  <c:v>537.03179931640602</c:v>
                </c:pt>
                <c:pt idx="274">
                  <c:v>549.54089355468795</c:v>
                </c:pt>
                <c:pt idx="275">
                  <c:v>562.34130859375</c:v>
                </c:pt>
                <c:pt idx="276">
                  <c:v>575.43994140625</c:v>
                </c:pt>
                <c:pt idx="277">
                  <c:v>588.84362792968795</c:v>
                </c:pt>
                <c:pt idx="278">
                  <c:v>602.5595703125</c:v>
                </c:pt>
                <c:pt idx="279">
                  <c:v>616.59503173828102</c:v>
                </c:pt>
                <c:pt idx="280">
                  <c:v>630.95733642578102</c:v>
                </c:pt>
                <c:pt idx="281">
                  <c:v>645.65423583984398</c:v>
                </c:pt>
                <c:pt idx="282">
                  <c:v>660.69342041015602</c:v>
                </c:pt>
                <c:pt idx="283">
                  <c:v>676.08294677734398</c:v>
                </c:pt>
                <c:pt idx="284">
                  <c:v>691.83099365234398</c:v>
                </c:pt>
                <c:pt idx="285">
                  <c:v>707.94580078125</c:v>
                </c:pt>
                <c:pt idx="286">
                  <c:v>724.43597412109398</c:v>
                </c:pt>
                <c:pt idx="287">
                  <c:v>741.31024169921898</c:v>
                </c:pt>
                <c:pt idx="288">
                  <c:v>758.57757568359398</c:v>
                </c:pt>
                <c:pt idx="289">
                  <c:v>776.24713134765602</c:v>
                </c:pt>
                <c:pt idx="290">
                  <c:v>794.32824707031295</c:v>
                </c:pt>
                <c:pt idx="291">
                  <c:v>812.83050537109398</c:v>
                </c:pt>
                <c:pt idx="292">
                  <c:v>831.76379394531295</c:v>
                </c:pt>
                <c:pt idx="293">
                  <c:v>851.13806152343795</c:v>
                </c:pt>
                <c:pt idx="294">
                  <c:v>870.96356201171898</c:v>
                </c:pt>
                <c:pt idx="295">
                  <c:v>891.25091552734398</c:v>
                </c:pt>
                <c:pt idx="296">
                  <c:v>912.01086425781295</c:v>
                </c:pt>
                <c:pt idx="297">
                  <c:v>933.25427246093795</c:v>
                </c:pt>
                <c:pt idx="298">
                  <c:v>954.99261474609398</c:v>
                </c:pt>
                <c:pt idx="299">
                  <c:v>977.23724365234398</c:v>
                </c:pt>
                <c:pt idx="300">
                  <c:v>1000</c:v>
                </c:pt>
                <c:pt idx="301">
                  <c:v>1023.29296875</c:v>
                </c:pt>
                <c:pt idx="302">
                  <c:v>1047.12854003906</c:v>
                </c:pt>
                <c:pt idx="303">
                  <c:v>1071.51928710938</c:v>
                </c:pt>
                <c:pt idx="304">
                  <c:v>1096.47814941406</c:v>
                </c:pt>
                <c:pt idx="305">
                  <c:v>1122.01843261719</c:v>
                </c:pt>
                <c:pt idx="306">
                  <c:v>1148.15356445313</c:v>
                </c:pt>
                <c:pt idx="307">
                  <c:v>1174.89758300781</c:v>
                </c:pt>
                <c:pt idx="308">
                  <c:v>1202.26440429688</c:v>
                </c:pt>
                <c:pt idx="309">
                  <c:v>1230.26879882813</c:v>
                </c:pt>
                <c:pt idx="310">
                  <c:v>1258.92541503906</c:v>
                </c:pt>
                <c:pt idx="311">
                  <c:v>1288.24951171875</c:v>
                </c:pt>
                <c:pt idx="312">
                  <c:v>1318.25671386719</c:v>
                </c:pt>
                <c:pt idx="313">
                  <c:v>1348.962890625</c:v>
                </c:pt>
                <c:pt idx="314">
                  <c:v>1380.38427734375</c:v>
                </c:pt>
                <c:pt idx="315">
                  <c:v>1412.53759765625</c:v>
                </c:pt>
                <c:pt idx="316">
                  <c:v>1445.43981933594</c:v>
                </c:pt>
                <c:pt idx="317">
                  <c:v>1479.1083984375</c:v>
                </c:pt>
                <c:pt idx="318">
                  <c:v>1513.56127929688</c:v>
                </c:pt>
                <c:pt idx="319">
                  <c:v>1548.81665039063</c:v>
                </c:pt>
                <c:pt idx="320">
                  <c:v>1584.89318847656</c:v>
                </c:pt>
                <c:pt idx="321">
                  <c:v>1621.81005859375</c:v>
                </c:pt>
                <c:pt idx="322">
                  <c:v>1659.5869140625</c:v>
                </c:pt>
                <c:pt idx="323">
                  <c:v>1698.24365234375</c:v>
                </c:pt>
                <c:pt idx="324">
                  <c:v>1737.80078125</c:v>
                </c:pt>
                <c:pt idx="325">
                  <c:v>1778.27941894531</c:v>
                </c:pt>
                <c:pt idx="326">
                  <c:v>1819.70080566406</c:v>
                </c:pt>
                <c:pt idx="327">
                  <c:v>1862.08715820313</c:v>
                </c:pt>
                <c:pt idx="328">
                  <c:v>1905.46069335938</c:v>
                </c:pt>
                <c:pt idx="329">
                  <c:v>1949.84460449219</c:v>
                </c:pt>
                <c:pt idx="330">
                  <c:v>1995.26232910156</c:v>
                </c:pt>
                <c:pt idx="331">
                  <c:v>2041.73791503906</c:v>
                </c:pt>
                <c:pt idx="332">
                  <c:v>2089.29614257813</c:v>
                </c:pt>
                <c:pt idx="333">
                  <c:v>2137.96215820313</c:v>
                </c:pt>
                <c:pt idx="334">
                  <c:v>2187.76171875</c:v>
                </c:pt>
                <c:pt idx="335">
                  <c:v>2238.72119140625</c:v>
                </c:pt>
                <c:pt idx="336">
                  <c:v>2290.86767578125</c:v>
                </c:pt>
                <c:pt idx="337">
                  <c:v>2344.22875976563</c:v>
                </c:pt>
                <c:pt idx="338">
                  <c:v>2398.8330078125</c:v>
                </c:pt>
                <c:pt idx="339">
                  <c:v>2454.708984375</c:v>
                </c:pt>
                <c:pt idx="340">
                  <c:v>2511.88647460938</c:v>
                </c:pt>
                <c:pt idx="341">
                  <c:v>2570.39575195313</c:v>
                </c:pt>
                <c:pt idx="342">
                  <c:v>2630.26806640625</c:v>
                </c:pt>
                <c:pt idx="343">
                  <c:v>2691.53491210938</c:v>
                </c:pt>
                <c:pt idx="344">
                  <c:v>2754.22875976563</c:v>
                </c:pt>
                <c:pt idx="345">
                  <c:v>2818.3828125</c:v>
                </c:pt>
                <c:pt idx="346">
                  <c:v>2884.03149414063</c:v>
                </c:pt>
                <c:pt idx="347">
                  <c:v>2951.20922851563</c:v>
                </c:pt>
                <c:pt idx="348">
                  <c:v>3019.95166015625</c:v>
                </c:pt>
                <c:pt idx="349">
                  <c:v>3090.29541015625</c:v>
                </c:pt>
                <c:pt idx="350">
                  <c:v>3162.27758789063</c:v>
                </c:pt>
                <c:pt idx="351">
                  <c:v>3235.9365234375</c:v>
                </c:pt>
                <c:pt idx="352">
                  <c:v>3311.31127929688</c:v>
                </c:pt>
                <c:pt idx="353">
                  <c:v>3388.44165039063</c:v>
                </c:pt>
                <c:pt idx="354">
                  <c:v>3467.36840820313</c:v>
                </c:pt>
                <c:pt idx="355">
                  <c:v>3548.1337890625</c:v>
                </c:pt>
                <c:pt idx="356">
                  <c:v>3630.78051757813</c:v>
                </c:pt>
                <c:pt idx="357">
                  <c:v>3715.35229492188</c:v>
                </c:pt>
                <c:pt idx="358">
                  <c:v>3801.89404296875</c:v>
                </c:pt>
                <c:pt idx="359">
                  <c:v>3890.45141601563</c:v>
                </c:pt>
                <c:pt idx="360">
                  <c:v>3981.07177734375</c:v>
                </c:pt>
                <c:pt idx="361">
                  <c:v>4073.802734375</c:v>
                </c:pt>
                <c:pt idx="362">
                  <c:v>4168.69384765625</c:v>
                </c:pt>
                <c:pt idx="363">
                  <c:v>4265.79541015625</c:v>
                </c:pt>
                <c:pt idx="364">
                  <c:v>4365.158203125</c:v>
                </c:pt>
                <c:pt idx="365">
                  <c:v>4466.8359375</c:v>
                </c:pt>
                <c:pt idx="366">
                  <c:v>4570.8818359375</c:v>
                </c:pt>
                <c:pt idx="367">
                  <c:v>4677.3515625</c:v>
                </c:pt>
                <c:pt idx="368">
                  <c:v>4786.30078125</c:v>
                </c:pt>
                <c:pt idx="369">
                  <c:v>4897.7880859375</c:v>
                </c:pt>
                <c:pt idx="370">
                  <c:v>5011.87255859375</c:v>
                </c:pt>
                <c:pt idx="371">
                  <c:v>5128.61376953125</c:v>
                </c:pt>
                <c:pt idx="372">
                  <c:v>5248.07470703125</c:v>
                </c:pt>
                <c:pt idx="373">
                  <c:v>5370.31787109375</c:v>
                </c:pt>
                <c:pt idx="374">
                  <c:v>5495.40869140625</c:v>
                </c:pt>
                <c:pt idx="375">
                  <c:v>5623.4130859375</c:v>
                </c:pt>
                <c:pt idx="376">
                  <c:v>5754.3994140625</c:v>
                </c:pt>
                <c:pt idx="377">
                  <c:v>5888.4365234375</c:v>
                </c:pt>
                <c:pt idx="378">
                  <c:v>6025.595703125</c:v>
                </c:pt>
                <c:pt idx="379">
                  <c:v>6165.9501953125</c:v>
                </c:pt>
                <c:pt idx="380">
                  <c:v>6309.5732421875</c:v>
                </c:pt>
                <c:pt idx="381">
                  <c:v>6456.54248046875</c:v>
                </c:pt>
                <c:pt idx="382">
                  <c:v>6606.9345703125</c:v>
                </c:pt>
                <c:pt idx="383">
                  <c:v>6760.82958984375</c:v>
                </c:pt>
                <c:pt idx="384">
                  <c:v>6918.3095703125</c:v>
                </c:pt>
                <c:pt idx="385">
                  <c:v>7079.4580078125</c:v>
                </c:pt>
                <c:pt idx="386">
                  <c:v>7244.359375</c:v>
                </c:pt>
                <c:pt idx="387">
                  <c:v>7413.1025390625</c:v>
                </c:pt>
                <c:pt idx="388">
                  <c:v>7585.77587890625</c:v>
                </c:pt>
                <c:pt idx="389">
                  <c:v>7762.47119140625</c:v>
                </c:pt>
                <c:pt idx="390">
                  <c:v>7943.2822265625</c:v>
                </c:pt>
                <c:pt idx="391">
                  <c:v>8128.30517578125</c:v>
                </c:pt>
                <c:pt idx="392">
                  <c:v>8317.6376953125</c:v>
                </c:pt>
                <c:pt idx="393">
                  <c:v>8511.380859375</c:v>
                </c:pt>
                <c:pt idx="394">
                  <c:v>8709.6357421875</c:v>
                </c:pt>
                <c:pt idx="395">
                  <c:v>8912.509765625</c:v>
                </c:pt>
                <c:pt idx="396">
                  <c:v>9120.1083984375</c:v>
                </c:pt>
                <c:pt idx="397">
                  <c:v>9332.54296875</c:v>
                </c:pt>
                <c:pt idx="398">
                  <c:v>9549.92578125</c:v>
                </c:pt>
                <c:pt idx="399">
                  <c:v>9772.3720703125</c:v>
                </c:pt>
                <c:pt idx="400">
                  <c:v>10000</c:v>
                </c:pt>
                <c:pt idx="401">
                  <c:v>10232.9296875</c:v>
                </c:pt>
                <c:pt idx="402">
                  <c:v>10471.28515625</c:v>
                </c:pt>
                <c:pt idx="403">
                  <c:v>10715.193359375</c:v>
                </c:pt>
                <c:pt idx="404">
                  <c:v>10964.7822265625</c:v>
                </c:pt>
                <c:pt idx="405">
                  <c:v>11220.1845703125</c:v>
                </c:pt>
                <c:pt idx="406">
                  <c:v>11481.5361328125</c:v>
                </c:pt>
                <c:pt idx="407">
                  <c:v>11748.9755859375</c:v>
                </c:pt>
                <c:pt idx="408">
                  <c:v>12022.64453125</c:v>
                </c:pt>
                <c:pt idx="409">
                  <c:v>12302.6875</c:v>
                </c:pt>
                <c:pt idx="410">
                  <c:v>12589.25390625</c:v>
                </c:pt>
                <c:pt idx="411">
                  <c:v>12882.4951171875</c:v>
                </c:pt>
                <c:pt idx="412">
                  <c:v>13182.5673828125</c:v>
                </c:pt>
                <c:pt idx="413">
                  <c:v>13489.62890625</c:v>
                </c:pt>
                <c:pt idx="414">
                  <c:v>13803.8427734375</c:v>
                </c:pt>
                <c:pt idx="415">
                  <c:v>14125.375</c:v>
                </c:pt>
                <c:pt idx="416">
                  <c:v>14454.3974609375</c:v>
                </c:pt>
                <c:pt idx="417">
                  <c:v>14791.083984375</c:v>
                </c:pt>
                <c:pt idx="418">
                  <c:v>15135.6123046875</c:v>
                </c:pt>
                <c:pt idx="419">
                  <c:v>15488.166015625</c:v>
                </c:pt>
                <c:pt idx="420">
                  <c:v>15848.931640625</c:v>
                </c:pt>
                <c:pt idx="421">
                  <c:v>16218.1005859375</c:v>
                </c:pt>
                <c:pt idx="422">
                  <c:v>16595.869140625</c:v>
                </c:pt>
                <c:pt idx="423">
                  <c:v>16982.4375</c:v>
                </c:pt>
                <c:pt idx="424">
                  <c:v>17378.0078125</c:v>
                </c:pt>
                <c:pt idx="425">
                  <c:v>17782.794921875</c:v>
                </c:pt>
                <c:pt idx="426">
                  <c:v>18197.0078125</c:v>
                </c:pt>
                <c:pt idx="427">
                  <c:v>18620.87109375</c:v>
                </c:pt>
                <c:pt idx="428">
                  <c:v>19054.607421875</c:v>
                </c:pt>
                <c:pt idx="429">
                  <c:v>19498.4453125</c:v>
                </c:pt>
                <c:pt idx="430">
                  <c:v>19952.623046875</c:v>
                </c:pt>
                <c:pt idx="431">
                  <c:v>20417.37890625</c:v>
                </c:pt>
                <c:pt idx="432">
                  <c:v>20892.9609375</c:v>
                </c:pt>
                <c:pt idx="433">
                  <c:v>21379.62109375</c:v>
                </c:pt>
                <c:pt idx="434">
                  <c:v>21877.6171875</c:v>
                </c:pt>
                <c:pt idx="435">
                  <c:v>22387.2109375</c:v>
                </c:pt>
                <c:pt idx="436">
                  <c:v>22908.67578125</c:v>
                </c:pt>
                <c:pt idx="437">
                  <c:v>23442.2890625</c:v>
                </c:pt>
                <c:pt idx="438">
                  <c:v>23988.330078125</c:v>
                </c:pt>
                <c:pt idx="439">
                  <c:v>24547.08984375</c:v>
                </c:pt>
                <c:pt idx="440">
                  <c:v>25118.865234375</c:v>
                </c:pt>
                <c:pt idx="441">
                  <c:v>25703.95703125</c:v>
                </c:pt>
                <c:pt idx="442">
                  <c:v>26302.6796875</c:v>
                </c:pt>
                <c:pt idx="443">
                  <c:v>26915.34765625</c:v>
                </c:pt>
                <c:pt idx="444">
                  <c:v>27542.287109375</c:v>
                </c:pt>
                <c:pt idx="445">
                  <c:v>28183.830078125</c:v>
                </c:pt>
                <c:pt idx="446">
                  <c:v>28840.314453125</c:v>
                </c:pt>
                <c:pt idx="447">
                  <c:v>29512.091796875</c:v>
                </c:pt>
                <c:pt idx="448">
                  <c:v>30199.517578125</c:v>
                </c:pt>
                <c:pt idx="449">
                  <c:v>30902.955078125</c:v>
                </c:pt>
                <c:pt idx="450">
                  <c:v>31622.77734375</c:v>
                </c:pt>
                <c:pt idx="451">
                  <c:v>32359.365234375</c:v>
                </c:pt>
                <c:pt idx="452">
                  <c:v>33113.11328125</c:v>
                </c:pt>
                <c:pt idx="453">
                  <c:v>33884.4140625</c:v>
                </c:pt>
                <c:pt idx="454">
                  <c:v>34673.68359375</c:v>
                </c:pt>
                <c:pt idx="455">
                  <c:v>35481.33984375</c:v>
                </c:pt>
                <c:pt idx="456">
                  <c:v>36307.8046875</c:v>
                </c:pt>
                <c:pt idx="457">
                  <c:v>37153.5234375</c:v>
                </c:pt>
                <c:pt idx="458">
                  <c:v>38018.94140625</c:v>
                </c:pt>
                <c:pt idx="459">
                  <c:v>38904.515625</c:v>
                </c:pt>
                <c:pt idx="460">
                  <c:v>39810.71875</c:v>
                </c:pt>
                <c:pt idx="461">
                  <c:v>40738.02734375</c:v>
                </c:pt>
                <c:pt idx="462">
                  <c:v>41686.9375</c:v>
                </c:pt>
                <c:pt idx="463">
                  <c:v>42657.953125</c:v>
                </c:pt>
                <c:pt idx="464">
                  <c:v>43651.58203125</c:v>
                </c:pt>
                <c:pt idx="465">
                  <c:v>44668.359375</c:v>
                </c:pt>
                <c:pt idx="466">
                  <c:v>45708.8203125</c:v>
                </c:pt>
                <c:pt idx="467">
                  <c:v>46773.515625</c:v>
                </c:pt>
                <c:pt idx="468">
                  <c:v>47863.0078125</c:v>
                </c:pt>
                <c:pt idx="469">
                  <c:v>48977.8828125</c:v>
                </c:pt>
                <c:pt idx="470">
                  <c:v>50118.72265625</c:v>
                </c:pt>
                <c:pt idx="471">
                  <c:v>51286.13671875</c:v>
                </c:pt>
                <c:pt idx="472">
                  <c:v>52480.74609375</c:v>
                </c:pt>
                <c:pt idx="473">
                  <c:v>53703.1796875</c:v>
                </c:pt>
                <c:pt idx="474">
                  <c:v>54954.0859375</c:v>
                </c:pt>
                <c:pt idx="475">
                  <c:v>56234.1328125</c:v>
                </c:pt>
                <c:pt idx="476">
                  <c:v>57543.9921875</c:v>
                </c:pt>
                <c:pt idx="477">
                  <c:v>58884.3671875</c:v>
                </c:pt>
                <c:pt idx="478">
                  <c:v>60255.95703125</c:v>
                </c:pt>
                <c:pt idx="479">
                  <c:v>61659.5</c:v>
                </c:pt>
                <c:pt idx="480">
                  <c:v>63095.734375</c:v>
                </c:pt>
                <c:pt idx="481">
                  <c:v>64565.421875</c:v>
                </c:pt>
                <c:pt idx="482">
                  <c:v>66069.34375</c:v>
                </c:pt>
                <c:pt idx="483">
                  <c:v>67608.296875</c:v>
                </c:pt>
                <c:pt idx="484">
                  <c:v>69183.09375</c:v>
                </c:pt>
                <c:pt idx="485">
                  <c:v>70794.578125</c:v>
                </c:pt>
                <c:pt idx="486">
                  <c:v>72443.59375</c:v>
                </c:pt>
                <c:pt idx="487">
                  <c:v>74131.0234375</c:v>
                </c:pt>
                <c:pt idx="488">
                  <c:v>75857.7578125</c:v>
                </c:pt>
                <c:pt idx="489">
                  <c:v>77624.7109375</c:v>
                </c:pt>
                <c:pt idx="490">
                  <c:v>79432.8203125</c:v>
                </c:pt>
                <c:pt idx="491">
                  <c:v>81283.0546875</c:v>
                </c:pt>
                <c:pt idx="492">
                  <c:v>83176.375</c:v>
                </c:pt>
                <c:pt idx="493">
                  <c:v>85113.8046875</c:v>
                </c:pt>
                <c:pt idx="494">
                  <c:v>87096.359375</c:v>
                </c:pt>
                <c:pt idx="495">
                  <c:v>89125.09375</c:v>
                </c:pt>
                <c:pt idx="496">
                  <c:v>91201.0859375</c:v>
                </c:pt>
                <c:pt idx="497">
                  <c:v>93325.4296875</c:v>
                </c:pt>
                <c:pt idx="498">
                  <c:v>95499.2578125</c:v>
                </c:pt>
                <c:pt idx="499">
                  <c:v>97723.71875</c:v>
                </c:pt>
                <c:pt idx="500">
                  <c:v>100000</c:v>
                </c:pt>
              </c:numCache>
            </c:numRef>
          </c:xVal>
          <c:yVal>
            <c:numRef>
              <c:f>'PHASE(v_out)'!$B$2:$B$502</c:f>
              <c:numCache>
                <c:formatCode>#,##0.00\ "°"</c:formatCode>
                <c:ptCount val="5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180</c:v>
                </c:pt>
                <c:pt idx="103">
                  <c:v>180</c:v>
                </c:pt>
                <c:pt idx="104">
                  <c:v>180</c:v>
                </c:pt>
                <c:pt idx="105">
                  <c:v>180</c:v>
                </c:pt>
                <c:pt idx="106">
                  <c:v>180</c:v>
                </c:pt>
                <c:pt idx="107">
                  <c:v>180</c:v>
                </c:pt>
                <c:pt idx="108">
                  <c:v>180</c:v>
                </c:pt>
                <c:pt idx="109">
                  <c:v>180</c:v>
                </c:pt>
                <c:pt idx="110">
                  <c:v>180</c:v>
                </c:pt>
                <c:pt idx="111">
                  <c:v>180</c:v>
                </c:pt>
                <c:pt idx="112">
                  <c:v>180</c:v>
                </c:pt>
                <c:pt idx="113">
                  <c:v>180</c:v>
                </c:pt>
                <c:pt idx="114">
                  <c:v>180</c:v>
                </c:pt>
                <c:pt idx="115">
                  <c:v>180</c:v>
                </c:pt>
                <c:pt idx="116">
                  <c:v>180</c:v>
                </c:pt>
                <c:pt idx="117">
                  <c:v>180</c:v>
                </c:pt>
                <c:pt idx="118">
                  <c:v>180</c:v>
                </c:pt>
                <c:pt idx="119">
                  <c:v>180</c:v>
                </c:pt>
                <c:pt idx="120">
                  <c:v>180</c:v>
                </c:pt>
                <c:pt idx="121">
                  <c:v>180</c:v>
                </c:pt>
                <c:pt idx="122">
                  <c:v>180</c:v>
                </c:pt>
                <c:pt idx="123">
                  <c:v>180</c:v>
                </c:pt>
                <c:pt idx="124">
                  <c:v>180</c:v>
                </c:pt>
                <c:pt idx="125">
                  <c:v>180</c:v>
                </c:pt>
                <c:pt idx="126">
                  <c:v>180</c:v>
                </c:pt>
                <c:pt idx="127">
                  <c:v>180</c:v>
                </c:pt>
                <c:pt idx="128">
                  <c:v>180</c:v>
                </c:pt>
                <c:pt idx="129">
                  <c:v>180</c:v>
                </c:pt>
                <c:pt idx="130">
                  <c:v>180</c:v>
                </c:pt>
                <c:pt idx="131">
                  <c:v>180</c:v>
                </c:pt>
                <c:pt idx="132">
                  <c:v>180</c:v>
                </c:pt>
                <c:pt idx="133">
                  <c:v>180</c:v>
                </c:pt>
                <c:pt idx="134">
                  <c:v>180</c:v>
                </c:pt>
                <c:pt idx="135">
                  <c:v>180</c:v>
                </c:pt>
                <c:pt idx="136">
                  <c:v>180</c:v>
                </c:pt>
                <c:pt idx="137">
                  <c:v>180</c:v>
                </c:pt>
                <c:pt idx="138">
                  <c:v>180</c:v>
                </c:pt>
                <c:pt idx="139">
                  <c:v>180</c:v>
                </c:pt>
                <c:pt idx="140">
                  <c:v>180</c:v>
                </c:pt>
                <c:pt idx="141">
                  <c:v>180</c:v>
                </c:pt>
                <c:pt idx="142">
                  <c:v>180</c:v>
                </c:pt>
                <c:pt idx="143">
                  <c:v>180</c:v>
                </c:pt>
                <c:pt idx="144">
                  <c:v>180</c:v>
                </c:pt>
                <c:pt idx="145">
                  <c:v>180</c:v>
                </c:pt>
                <c:pt idx="146">
                  <c:v>180</c:v>
                </c:pt>
                <c:pt idx="147">
                  <c:v>180</c:v>
                </c:pt>
                <c:pt idx="148">
                  <c:v>180</c:v>
                </c:pt>
                <c:pt idx="149">
                  <c:v>180</c:v>
                </c:pt>
                <c:pt idx="150">
                  <c:v>180</c:v>
                </c:pt>
                <c:pt idx="151">
                  <c:v>180</c:v>
                </c:pt>
                <c:pt idx="152">
                  <c:v>180</c:v>
                </c:pt>
                <c:pt idx="153">
                  <c:v>180</c:v>
                </c:pt>
                <c:pt idx="154">
                  <c:v>180</c:v>
                </c:pt>
                <c:pt idx="155">
                  <c:v>180</c:v>
                </c:pt>
                <c:pt idx="156">
                  <c:v>180</c:v>
                </c:pt>
                <c:pt idx="157">
                  <c:v>180</c:v>
                </c:pt>
                <c:pt idx="158">
                  <c:v>180</c:v>
                </c:pt>
                <c:pt idx="159">
                  <c:v>180</c:v>
                </c:pt>
                <c:pt idx="160">
                  <c:v>180</c:v>
                </c:pt>
                <c:pt idx="161">
                  <c:v>180</c:v>
                </c:pt>
                <c:pt idx="162">
                  <c:v>180</c:v>
                </c:pt>
                <c:pt idx="163">
                  <c:v>180</c:v>
                </c:pt>
                <c:pt idx="164">
                  <c:v>180</c:v>
                </c:pt>
                <c:pt idx="165">
                  <c:v>180</c:v>
                </c:pt>
                <c:pt idx="166">
                  <c:v>180</c:v>
                </c:pt>
                <c:pt idx="167">
                  <c:v>180</c:v>
                </c:pt>
                <c:pt idx="168">
                  <c:v>180</c:v>
                </c:pt>
                <c:pt idx="169">
                  <c:v>180</c:v>
                </c:pt>
                <c:pt idx="170">
                  <c:v>180</c:v>
                </c:pt>
                <c:pt idx="171">
                  <c:v>180</c:v>
                </c:pt>
                <c:pt idx="172">
                  <c:v>180</c:v>
                </c:pt>
                <c:pt idx="173">
                  <c:v>180</c:v>
                </c:pt>
                <c:pt idx="174">
                  <c:v>180</c:v>
                </c:pt>
                <c:pt idx="175">
                  <c:v>180</c:v>
                </c:pt>
                <c:pt idx="176">
                  <c:v>180</c:v>
                </c:pt>
                <c:pt idx="177">
                  <c:v>180</c:v>
                </c:pt>
                <c:pt idx="178">
                  <c:v>180</c:v>
                </c:pt>
                <c:pt idx="179">
                  <c:v>180</c:v>
                </c:pt>
                <c:pt idx="180">
                  <c:v>180</c:v>
                </c:pt>
                <c:pt idx="181">
                  <c:v>180</c:v>
                </c:pt>
                <c:pt idx="182">
                  <c:v>180</c:v>
                </c:pt>
                <c:pt idx="183">
                  <c:v>180</c:v>
                </c:pt>
                <c:pt idx="184">
                  <c:v>180</c:v>
                </c:pt>
                <c:pt idx="185">
                  <c:v>180</c:v>
                </c:pt>
                <c:pt idx="186">
                  <c:v>180</c:v>
                </c:pt>
                <c:pt idx="187">
                  <c:v>180</c:v>
                </c:pt>
                <c:pt idx="188">
                  <c:v>180</c:v>
                </c:pt>
                <c:pt idx="189">
                  <c:v>180</c:v>
                </c:pt>
                <c:pt idx="190">
                  <c:v>180</c:v>
                </c:pt>
                <c:pt idx="191">
                  <c:v>180</c:v>
                </c:pt>
                <c:pt idx="192">
                  <c:v>180</c:v>
                </c:pt>
                <c:pt idx="193">
                  <c:v>180</c:v>
                </c:pt>
                <c:pt idx="194">
                  <c:v>180</c:v>
                </c:pt>
                <c:pt idx="195">
                  <c:v>180</c:v>
                </c:pt>
                <c:pt idx="196">
                  <c:v>180</c:v>
                </c:pt>
                <c:pt idx="197">
                  <c:v>180</c:v>
                </c:pt>
                <c:pt idx="198">
                  <c:v>180</c:v>
                </c:pt>
                <c:pt idx="199">
                  <c:v>180</c:v>
                </c:pt>
                <c:pt idx="200">
                  <c:v>180</c:v>
                </c:pt>
                <c:pt idx="201">
                  <c:v>180</c:v>
                </c:pt>
                <c:pt idx="202">
                  <c:v>180</c:v>
                </c:pt>
                <c:pt idx="203">
                  <c:v>180</c:v>
                </c:pt>
                <c:pt idx="204">
                  <c:v>180</c:v>
                </c:pt>
                <c:pt idx="205">
                  <c:v>180</c:v>
                </c:pt>
                <c:pt idx="206">
                  <c:v>180</c:v>
                </c:pt>
                <c:pt idx="207">
                  <c:v>180</c:v>
                </c:pt>
                <c:pt idx="208">
                  <c:v>180</c:v>
                </c:pt>
                <c:pt idx="209">
                  <c:v>180</c:v>
                </c:pt>
                <c:pt idx="210">
                  <c:v>180</c:v>
                </c:pt>
                <c:pt idx="211">
                  <c:v>180</c:v>
                </c:pt>
                <c:pt idx="212">
                  <c:v>180</c:v>
                </c:pt>
                <c:pt idx="213">
                  <c:v>180</c:v>
                </c:pt>
                <c:pt idx="214">
                  <c:v>180</c:v>
                </c:pt>
                <c:pt idx="215">
                  <c:v>180</c:v>
                </c:pt>
                <c:pt idx="216">
                  <c:v>180</c:v>
                </c:pt>
                <c:pt idx="217">
                  <c:v>180</c:v>
                </c:pt>
                <c:pt idx="218">
                  <c:v>180</c:v>
                </c:pt>
                <c:pt idx="219">
                  <c:v>180</c:v>
                </c:pt>
                <c:pt idx="220">
                  <c:v>180</c:v>
                </c:pt>
                <c:pt idx="221">
                  <c:v>180</c:v>
                </c:pt>
                <c:pt idx="222">
                  <c:v>180</c:v>
                </c:pt>
                <c:pt idx="223">
                  <c:v>180</c:v>
                </c:pt>
                <c:pt idx="224">
                  <c:v>180</c:v>
                </c:pt>
                <c:pt idx="225">
                  <c:v>180</c:v>
                </c:pt>
                <c:pt idx="226">
                  <c:v>180</c:v>
                </c:pt>
                <c:pt idx="227">
                  <c:v>180</c:v>
                </c:pt>
                <c:pt idx="228">
                  <c:v>180</c:v>
                </c:pt>
                <c:pt idx="229">
                  <c:v>180</c:v>
                </c:pt>
                <c:pt idx="230">
                  <c:v>180</c:v>
                </c:pt>
                <c:pt idx="231">
                  <c:v>180</c:v>
                </c:pt>
                <c:pt idx="232">
                  <c:v>180</c:v>
                </c:pt>
                <c:pt idx="233">
                  <c:v>180</c:v>
                </c:pt>
                <c:pt idx="234">
                  <c:v>180</c:v>
                </c:pt>
                <c:pt idx="235">
                  <c:v>180</c:v>
                </c:pt>
                <c:pt idx="236">
                  <c:v>180</c:v>
                </c:pt>
                <c:pt idx="237">
                  <c:v>180</c:v>
                </c:pt>
                <c:pt idx="238">
                  <c:v>180</c:v>
                </c:pt>
                <c:pt idx="239">
                  <c:v>180</c:v>
                </c:pt>
                <c:pt idx="240">
                  <c:v>180</c:v>
                </c:pt>
                <c:pt idx="241">
                  <c:v>180</c:v>
                </c:pt>
                <c:pt idx="242">
                  <c:v>180</c:v>
                </c:pt>
                <c:pt idx="243">
                  <c:v>180</c:v>
                </c:pt>
                <c:pt idx="244">
                  <c:v>180</c:v>
                </c:pt>
                <c:pt idx="245">
                  <c:v>180</c:v>
                </c:pt>
                <c:pt idx="246">
                  <c:v>180</c:v>
                </c:pt>
                <c:pt idx="247">
                  <c:v>180</c:v>
                </c:pt>
                <c:pt idx="248">
                  <c:v>180</c:v>
                </c:pt>
                <c:pt idx="249">
                  <c:v>180</c:v>
                </c:pt>
                <c:pt idx="250">
                  <c:v>180</c:v>
                </c:pt>
                <c:pt idx="251">
                  <c:v>180</c:v>
                </c:pt>
                <c:pt idx="252">
                  <c:v>180</c:v>
                </c:pt>
                <c:pt idx="253">
                  <c:v>180</c:v>
                </c:pt>
                <c:pt idx="254">
                  <c:v>180</c:v>
                </c:pt>
                <c:pt idx="255">
                  <c:v>180</c:v>
                </c:pt>
                <c:pt idx="256">
                  <c:v>180</c:v>
                </c:pt>
                <c:pt idx="257">
                  <c:v>180</c:v>
                </c:pt>
                <c:pt idx="258">
                  <c:v>180</c:v>
                </c:pt>
                <c:pt idx="259">
                  <c:v>180</c:v>
                </c:pt>
                <c:pt idx="260">
                  <c:v>180</c:v>
                </c:pt>
                <c:pt idx="261">
                  <c:v>180</c:v>
                </c:pt>
                <c:pt idx="262">
                  <c:v>180</c:v>
                </c:pt>
                <c:pt idx="263">
                  <c:v>180</c:v>
                </c:pt>
                <c:pt idx="264">
                  <c:v>180</c:v>
                </c:pt>
                <c:pt idx="265">
                  <c:v>180</c:v>
                </c:pt>
                <c:pt idx="266">
                  <c:v>180</c:v>
                </c:pt>
                <c:pt idx="267">
                  <c:v>180</c:v>
                </c:pt>
                <c:pt idx="268">
                  <c:v>180</c:v>
                </c:pt>
                <c:pt idx="269">
                  <c:v>180</c:v>
                </c:pt>
                <c:pt idx="270">
                  <c:v>180</c:v>
                </c:pt>
                <c:pt idx="271">
                  <c:v>180</c:v>
                </c:pt>
                <c:pt idx="272">
                  <c:v>180</c:v>
                </c:pt>
                <c:pt idx="273">
                  <c:v>180</c:v>
                </c:pt>
                <c:pt idx="274">
                  <c:v>180</c:v>
                </c:pt>
                <c:pt idx="275">
                  <c:v>180</c:v>
                </c:pt>
                <c:pt idx="276">
                  <c:v>180</c:v>
                </c:pt>
                <c:pt idx="277">
                  <c:v>180</c:v>
                </c:pt>
                <c:pt idx="278">
                  <c:v>180</c:v>
                </c:pt>
                <c:pt idx="279">
                  <c:v>180</c:v>
                </c:pt>
                <c:pt idx="280">
                  <c:v>180</c:v>
                </c:pt>
                <c:pt idx="281">
                  <c:v>180</c:v>
                </c:pt>
                <c:pt idx="282">
                  <c:v>180</c:v>
                </c:pt>
                <c:pt idx="283">
                  <c:v>180</c:v>
                </c:pt>
                <c:pt idx="284">
                  <c:v>180</c:v>
                </c:pt>
                <c:pt idx="285">
                  <c:v>180</c:v>
                </c:pt>
                <c:pt idx="286">
                  <c:v>180</c:v>
                </c:pt>
                <c:pt idx="287">
                  <c:v>180</c:v>
                </c:pt>
                <c:pt idx="288">
                  <c:v>180</c:v>
                </c:pt>
                <c:pt idx="289">
                  <c:v>180</c:v>
                </c:pt>
                <c:pt idx="290">
                  <c:v>180</c:v>
                </c:pt>
                <c:pt idx="291">
                  <c:v>180</c:v>
                </c:pt>
                <c:pt idx="292">
                  <c:v>180</c:v>
                </c:pt>
                <c:pt idx="293">
                  <c:v>180</c:v>
                </c:pt>
                <c:pt idx="294">
                  <c:v>180</c:v>
                </c:pt>
                <c:pt idx="295">
                  <c:v>180</c:v>
                </c:pt>
                <c:pt idx="296">
                  <c:v>180</c:v>
                </c:pt>
                <c:pt idx="297">
                  <c:v>180</c:v>
                </c:pt>
                <c:pt idx="298">
                  <c:v>180</c:v>
                </c:pt>
                <c:pt idx="299">
                  <c:v>180</c:v>
                </c:pt>
                <c:pt idx="300">
                  <c:v>180</c:v>
                </c:pt>
                <c:pt idx="301">
                  <c:v>180</c:v>
                </c:pt>
                <c:pt idx="302">
                  <c:v>180</c:v>
                </c:pt>
                <c:pt idx="303">
                  <c:v>180</c:v>
                </c:pt>
                <c:pt idx="304">
                  <c:v>180</c:v>
                </c:pt>
                <c:pt idx="305">
                  <c:v>180</c:v>
                </c:pt>
                <c:pt idx="306">
                  <c:v>180</c:v>
                </c:pt>
                <c:pt idx="307">
                  <c:v>180</c:v>
                </c:pt>
                <c:pt idx="308">
                  <c:v>180</c:v>
                </c:pt>
                <c:pt idx="309">
                  <c:v>180</c:v>
                </c:pt>
                <c:pt idx="310">
                  <c:v>180</c:v>
                </c:pt>
                <c:pt idx="311">
                  <c:v>180</c:v>
                </c:pt>
                <c:pt idx="312">
                  <c:v>180</c:v>
                </c:pt>
                <c:pt idx="313">
                  <c:v>180</c:v>
                </c:pt>
                <c:pt idx="314">
                  <c:v>180</c:v>
                </c:pt>
                <c:pt idx="315">
                  <c:v>180</c:v>
                </c:pt>
                <c:pt idx="316">
                  <c:v>180</c:v>
                </c:pt>
                <c:pt idx="317">
                  <c:v>180</c:v>
                </c:pt>
                <c:pt idx="318">
                  <c:v>180</c:v>
                </c:pt>
                <c:pt idx="319">
                  <c:v>180</c:v>
                </c:pt>
                <c:pt idx="320">
                  <c:v>180</c:v>
                </c:pt>
                <c:pt idx="321">
                  <c:v>180</c:v>
                </c:pt>
                <c:pt idx="322">
                  <c:v>180</c:v>
                </c:pt>
                <c:pt idx="323">
                  <c:v>180</c:v>
                </c:pt>
                <c:pt idx="324">
                  <c:v>180</c:v>
                </c:pt>
                <c:pt idx="325">
                  <c:v>180</c:v>
                </c:pt>
                <c:pt idx="326">
                  <c:v>180</c:v>
                </c:pt>
                <c:pt idx="327">
                  <c:v>180</c:v>
                </c:pt>
                <c:pt idx="328">
                  <c:v>180</c:v>
                </c:pt>
                <c:pt idx="329">
                  <c:v>180</c:v>
                </c:pt>
                <c:pt idx="330">
                  <c:v>180</c:v>
                </c:pt>
                <c:pt idx="331">
                  <c:v>180</c:v>
                </c:pt>
                <c:pt idx="332">
                  <c:v>180</c:v>
                </c:pt>
                <c:pt idx="333">
                  <c:v>180</c:v>
                </c:pt>
                <c:pt idx="334">
                  <c:v>180</c:v>
                </c:pt>
                <c:pt idx="335">
                  <c:v>180</c:v>
                </c:pt>
                <c:pt idx="336">
                  <c:v>180</c:v>
                </c:pt>
                <c:pt idx="337">
                  <c:v>180</c:v>
                </c:pt>
                <c:pt idx="338">
                  <c:v>180</c:v>
                </c:pt>
                <c:pt idx="339">
                  <c:v>180</c:v>
                </c:pt>
                <c:pt idx="340">
                  <c:v>180</c:v>
                </c:pt>
                <c:pt idx="341">
                  <c:v>180</c:v>
                </c:pt>
                <c:pt idx="342">
                  <c:v>180</c:v>
                </c:pt>
                <c:pt idx="343">
                  <c:v>180</c:v>
                </c:pt>
                <c:pt idx="344">
                  <c:v>180</c:v>
                </c:pt>
                <c:pt idx="345">
                  <c:v>180</c:v>
                </c:pt>
                <c:pt idx="346">
                  <c:v>180</c:v>
                </c:pt>
                <c:pt idx="347">
                  <c:v>180</c:v>
                </c:pt>
                <c:pt idx="348">
                  <c:v>180</c:v>
                </c:pt>
                <c:pt idx="349">
                  <c:v>180</c:v>
                </c:pt>
                <c:pt idx="350">
                  <c:v>180</c:v>
                </c:pt>
                <c:pt idx="351">
                  <c:v>180</c:v>
                </c:pt>
                <c:pt idx="352">
                  <c:v>180</c:v>
                </c:pt>
                <c:pt idx="353">
                  <c:v>180</c:v>
                </c:pt>
                <c:pt idx="354">
                  <c:v>180</c:v>
                </c:pt>
                <c:pt idx="355">
                  <c:v>180</c:v>
                </c:pt>
                <c:pt idx="356">
                  <c:v>180</c:v>
                </c:pt>
                <c:pt idx="357">
                  <c:v>180</c:v>
                </c:pt>
                <c:pt idx="358">
                  <c:v>180</c:v>
                </c:pt>
                <c:pt idx="359">
                  <c:v>180</c:v>
                </c:pt>
                <c:pt idx="360">
                  <c:v>180</c:v>
                </c:pt>
                <c:pt idx="361">
                  <c:v>180</c:v>
                </c:pt>
                <c:pt idx="362">
                  <c:v>180</c:v>
                </c:pt>
                <c:pt idx="363">
                  <c:v>180</c:v>
                </c:pt>
                <c:pt idx="364">
                  <c:v>180</c:v>
                </c:pt>
                <c:pt idx="365">
                  <c:v>180</c:v>
                </c:pt>
                <c:pt idx="366">
                  <c:v>180</c:v>
                </c:pt>
                <c:pt idx="367">
                  <c:v>180</c:v>
                </c:pt>
                <c:pt idx="368">
                  <c:v>180</c:v>
                </c:pt>
                <c:pt idx="369">
                  <c:v>180</c:v>
                </c:pt>
                <c:pt idx="370">
                  <c:v>180</c:v>
                </c:pt>
                <c:pt idx="371">
                  <c:v>180</c:v>
                </c:pt>
                <c:pt idx="372">
                  <c:v>180</c:v>
                </c:pt>
                <c:pt idx="373">
                  <c:v>180</c:v>
                </c:pt>
                <c:pt idx="374">
                  <c:v>180</c:v>
                </c:pt>
                <c:pt idx="375">
                  <c:v>180</c:v>
                </c:pt>
                <c:pt idx="376">
                  <c:v>180</c:v>
                </c:pt>
                <c:pt idx="377">
                  <c:v>180</c:v>
                </c:pt>
                <c:pt idx="378">
                  <c:v>180</c:v>
                </c:pt>
                <c:pt idx="379">
                  <c:v>180</c:v>
                </c:pt>
                <c:pt idx="380">
                  <c:v>180</c:v>
                </c:pt>
                <c:pt idx="381">
                  <c:v>180</c:v>
                </c:pt>
                <c:pt idx="382">
                  <c:v>180</c:v>
                </c:pt>
                <c:pt idx="383">
                  <c:v>180</c:v>
                </c:pt>
                <c:pt idx="384">
                  <c:v>180</c:v>
                </c:pt>
                <c:pt idx="385">
                  <c:v>180</c:v>
                </c:pt>
                <c:pt idx="386">
                  <c:v>180</c:v>
                </c:pt>
                <c:pt idx="387">
                  <c:v>180</c:v>
                </c:pt>
                <c:pt idx="388">
                  <c:v>180</c:v>
                </c:pt>
                <c:pt idx="389">
                  <c:v>180</c:v>
                </c:pt>
                <c:pt idx="390">
                  <c:v>180</c:v>
                </c:pt>
                <c:pt idx="391">
                  <c:v>180</c:v>
                </c:pt>
                <c:pt idx="392">
                  <c:v>180</c:v>
                </c:pt>
                <c:pt idx="393">
                  <c:v>180</c:v>
                </c:pt>
                <c:pt idx="394">
                  <c:v>180</c:v>
                </c:pt>
                <c:pt idx="395">
                  <c:v>180</c:v>
                </c:pt>
                <c:pt idx="396">
                  <c:v>180</c:v>
                </c:pt>
                <c:pt idx="397">
                  <c:v>180</c:v>
                </c:pt>
                <c:pt idx="398">
                  <c:v>180</c:v>
                </c:pt>
                <c:pt idx="399">
                  <c:v>180</c:v>
                </c:pt>
                <c:pt idx="400">
                  <c:v>180</c:v>
                </c:pt>
                <c:pt idx="401">
                  <c:v>180</c:v>
                </c:pt>
                <c:pt idx="402">
                  <c:v>180</c:v>
                </c:pt>
                <c:pt idx="403">
                  <c:v>180</c:v>
                </c:pt>
                <c:pt idx="404">
                  <c:v>180</c:v>
                </c:pt>
                <c:pt idx="405">
                  <c:v>180</c:v>
                </c:pt>
                <c:pt idx="406">
                  <c:v>180</c:v>
                </c:pt>
                <c:pt idx="407">
                  <c:v>180</c:v>
                </c:pt>
                <c:pt idx="408">
                  <c:v>180</c:v>
                </c:pt>
                <c:pt idx="409">
                  <c:v>180</c:v>
                </c:pt>
                <c:pt idx="410">
                  <c:v>180</c:v>
                </c:pt>
                <c:pt idx="411">
                  <c:v>180</c:v>
                </c:pt>
                <c:pt idx="412">
                  <c:v>180</c:v>
                </c:pt>
                <c:pt idx="413">
                  <c:v>180</c:v>
                </c:pt>
                <c:pt idx="414">
                  <c:v>180</c:v>
                </c:pt>
                <c:pt idx="415">
                  <c:v>180</c:v>
                </c:pt>
                <c:pt idx="416">
                  <c:v>180</c:v>
                </c:pt>
                <c:pt idx="417">
                  <c:v>180</c:v>
                </c:pt>
                <c:pt idx="418">
                  <c:v>180</c:v>
                </c:pt>
                <c:pt idx="419">
                  <c:v>180</c:v>
                </c:pt>
                <c:pt idx="420">
                  <c:v>180</c:v>
                </c:pt>
                <c:pt idx="421">
                  <c:v>180</c:v>
                </c:pt>
                <c:pt idx="422">
                  <c:v>180</c:v>
                </c:pt>
                <c:pt idx="423">
                  <c:v>180</c:v>
                </c:pt>
                <c:pt idx="424">
                  <c:v>180</c:v>
                </c:pt>
                <c:pt idx="425">
                  <c:v>180</c:v>
                </c:pt>
                <c:pt idx="426">
                  <c:v>180</c:v>
                </c:pt>
                <c:pt idx="427">
                  <c:v>180</c:v>
                </c:pt>
                <c:pt idx="428">
                  <c:v>180</c:v>
                </c:pt>
                <c:pt idx="429">
                  <c:v>180</c:v>
                </c:pt>
                <c:pt idx="430">
                  <c:v>180</c:v>
                </c:pt>
                <c:pt idx="431">
                  <c:v>180</c:v>
                </c:pt>
                <c:pt idx="432">
                  <c:v>180</c:v>
                </c:pt>
                <c:pt idx="433">
                  <c:v>180</c:v>
                </c:pt>
                <c:pt idx="434">
                  <c:v>180</c:v>
                </c:pt>
                <c:pt idx="435">
                  <c:v>180</c:v>
                </c:pt>
                <c:pt idx="436">
                  <c:v>180</c:v>
                </c:pt>
                <c:pt idx="437">
                  <c:v>180</c:v>
                </c:pt>
                <c:pt idx="438">
                  <c:v>180</c:v>
                </c:pt>
                <c:pt idx="439">
                  <c:v>180</c:v>
                </c:pt>
                <c:pt idx="440">
                  <c:v>180</c:v>
                </c:pt>
                <c:pt idx="441">
                  <c:v>180</c:v>
                </c:pt>
                <c:pt idx="442">
                  <c:v>180</c:v>
                </c:pt>
                <c:pt idx="443">
                  <c:v>180</c:v>
                </c:pt>
                <c:pt idx="444">
                  <c:v>180</c:v>
                </c:pt>
                <c:pt idx="445">
                  <c:v>180</c:v>
                </c:pt>
                <c:pt idx="446">
                  <c:v>180</c:v>
                </c:pt>
                <c:pt idx="447">
                  <c:v>180</c:v>
                </c:pt>
                <c:pt idx="448">
                  <c:v>180</c:v>
                </c:pt>
                <c:pt idx="449">
                  <c:v>180</c:v>
                </c:pt>
                <c:pt idx="450">
                  <c:v>180</c:v>
                </c:pt>
                <c:pt idx="451">
                  <c:v>180</c:v>
                </c:pt>
                <c:pt idx="452">
                  <c:v>180</c:v>
                </c:pt>
                <c:pt idx="453">
                  <c:v>180</c:v>
                </c:pt>
                <c:pt idx="454">
                  <c:v>180</c:v>
                </c:pt>
                <c:pt idx="455">
                  <c:v>180</c:v>
                </c:pt>
                <c:pt idx="456">
                  <c:v>180</c:v>
                </c:pt>
                <c:pt idx="457">
                  <c:v>180</c:v>
                </c:pt>
                <c:pt idx="458">
                  <c:v>180</c:v>
                </c:pt>
                <c:pt idx="459">
                  <c:v>180</c:v>
                </c:pt>
                <c:pt idx="460">
                  <c:v>180</c:v>
                </c:pt>
                <c:pt idx="461">
                  <c:v>180</c:v>
                </c:pt>
                <c:pt idx="462">
                  <c:v>180</c:v>
                </c:pt>
                <c:pt idx="463">
                  <c:v>180</c:v>
                </c:pt>
                <c:pt idx="464">
                  <c:v>180</c:v>
                </c:pt>
                <c:pt idx="465">
                  <c:v>180</c:v>
                </c:pt>
                <c:pt idx="466">
                  <c:v>180</c:v>
                </c:pt>
                <c:pt idx="467">
                  <c:v>180</c:v>
                </c:pt>
                <c:pt idx="468">
                  <c:v>180</c:v>
                </c:pt>
                <c:pt idx="469">
                  <c:v>180</c:v>
                </c:pt>
                <c:pt idx="470">
                  <c:v>180</c:v>
                </c:pt>
                <c:pt idx="471">
                  <c:v>180</c:v>
                </c:pt>
                <c:pt idx="472">
                  <c:v>180</c:v>
                </c:pt>
                <c:pt idx="473">
                  <c:v>180</c:v>
                </c:pt>
                <c:pt idx="474">
                  <c:v>180</c:v>
                </c:pt>
                <c:pt idx="475">
                  <c:v>180</c:v>
                </c:pt>
                <c:pt idx="476">
                  <c:v>180</c:v>
                </c:pt>
                <c:pt idx="477">
                  <c:v>180</c:v>
                </c:pt>
                <c:pt idx="478">
                  <c:v>180</c:v>
                </c:pt>
                <c:pt idx="479">
                  <c:v>180</c:v>
                </c:pt>
                <c:pt idx="480">
                  <c:v>180</c:v>
                </c:pt>
                <c:pt idx="481">
                  <c:v>180</c:v>
                </c:pt>
                <c:pt idx="482">
                  <c:v>180</c:v>
                </c:pt>
                <c:pt idx="483">
                  <c:v>180</c:v>
                </c:pt>
                <c:pt idx="484">
                  <c:v>180</c:v>
                </c:pt>
                <c:pt idx="485">
                  <c:v>180</c:v>
                </c:pt>
                <c:pt idx="486">
                  <c:v>180</c:v>
                </c:pt>
                <c:pt idx="487">
                  <c:v>180</c:v>
                </c:pt>
                <c:pt idx="488">
                  <c:v>180</c:v>
                </c:pt>
                <c:pt idx="489">
                  <c:v>180</c:v>
                </c:pt>
                <c:pt idx="490">
                  <c:v>180</c:v>
                </c:pt>
                <c:pt idx="491">
                  <c:v>180</c:v>
                </c:pt>
                <c:pt idx="492">
                  <c:v>180</c:v>
                </c:pt>
                <c:pt idx="493">
                  <c:v>180</c:v>
                </c:pt>
                <c:pt idx="494">
                  <c:v>180</c:v>
                </c:pt>
                <c:pt idx="495">
                  <c:v>180</c:v>
                </c:pt>
                <c:pt idx="496">
                  <c:v>180</c:v>
                </c:pt>
                <c:pt idx="497">
                  <c:v>180</c:v>
                </c:pt>
                <c:pt idx="498">
                  <c:v>180</c:v>
                </c:pt>
                <c:pt idx="499">
                  <c:v>180</c:v>
                </c:pt>
                <c:pt idx="500">
                  <c:v>180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365-4193-8D05-8DEFE6202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7610504"/>
        <c:axId val="557609848"/>
      </c:scatterChart>
      <c:valAx>
        <c:axId val="55761050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Frequenz 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Hz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609848"/>
        <c:crosses val="autoZero"/>
        <c:crossBetween val="midCat"/>
      </c:valAx>
      <c:valAx>
        <c:axId val="557609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Phase [°]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°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610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EBAF8-5FE4-4E64-8992-DB975BC78031}" type="datetimeFigureOut">
              <a:rPr lang="de-AT" smtClean="0"/>
              <a:t>21.05.2019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97702-9C3C-4A75-8CBD-C300691DC5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710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593E-EDEF-46B8-8833-C0D52A73DD04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1DA8-F332-4722-9142-2BC01C20E9E8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4C0C-0476-4007-8AC7-30A365E2375C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681C-71B6-4BB0-B273-B404D38104F5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43BC-B430-4139-94CD-7D9162D8D495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A6A8-979B-4673-BF11-E1740A4CF0B1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7766-3357-49BE-97ED-B7D827AABBAB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9AB2-DFCC-47E0-A781-D557CED58437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901D-A0F7-4274-8459-BA05621425F4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2BF8-B4F3-47E4-9420-B3CB11A05731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0EFA-E706-4799-8966-B7427A05D312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995B-F66C-40F1-8A9C-B5751E91C4F2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2C3-807F-4686-A083-68ADD92A59DE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3F6-58E9-42EF-BCE1-EAC5B2FB5A7E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9CCA-3CB2-4673-AC23-A6818D07AAE0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3120-FCFA-4CBC-9D1B-38C298200EC7}" type="datetime1">
              <a:rPr lang="en-US" smtClean="0"/>
              <a:t>5/21/2019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96559-9DC5-4677-9809-946D4FEB7FA2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#_ftnref1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#_ftnref3"/><Relationship Id="rId4" Type="http://schemas.openxmlformats.org/officeDocument/2006/relationships/hyperlink" Target="#_ftnref2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16682-1BEE-4346-9772-4D6BEB10E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Röhrenverstärker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BCEB52-DBE8-48A5-B2B4-264F45508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Präsentation von Christian </a:t>
            </a:r>
            <a:r>
              <a:rPr lang="de-AT" dirty="0" err="1"/>
              <a:t>Schrefl</a:t>
            </a:r>
            <a:r>
              <a:rPr lang="de-AT" dirty="0"/>
              <a:t> und Patrik Staudenmayer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18BD13-A172-46D0-A1EF-10298AE8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41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97AD6-FF76-4604-8AF2-38A719F5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Tiefpass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A984F28-480E-4751-AFAC-2FD4C2365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722716"/>
            <a:ext cx="9003561" cy="1802682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EF55FC-BDDC-4366-82A5-C0A00844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5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EE983-E0F1-4E06-BD76-0C0A66ED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641623" cy="5646722"/>
          </a:xfrm>
        </p:spPr>
        <p:txBody>
          <a:bodyPr/>
          <a:lstStyle/>
          <a:p>
            <a:r>
              <a:rPr lang="de-AT" dirty="0"/>
              <a:t>Netzteil : Tiefpass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95D61B3-FB68-465B-AFFE-D85570E8E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986806"/>
              </p:ext>
            </p:extLst>
          </p:nvPr>
        </p:nvGraphicFramePr>
        <p:xfrm>
          <a:off x="3283261" y="501010"/>
          <a:ext cx="5213793" cy="3128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A32E9D71-1CE6-46B7-AEA7-94B59C046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964891"/>
              </p:ext>
            </p:extLst>
          </p:nvPr>
        </p:nvGraphicFramePr>
        <p:xfrm>
          <a:off x="3283260" y="3629171"/>
          <a:ext cx="5213793" cy="3128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A0197C-AEFA-40BD-AA82-ECA01673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0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A8406-F5B0-4AF5-B0DB-F269FE32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AT" dirty="0"/>
              <a:t>Netzteil : Spannungsanpassung</a:t>
            </a:r>
          </a:p>
        </p:txBody>
      </p:sp>
      <p:pic>
        <p:nvPicPr>
          <p:cNvPr id="11" name="Inhaltsplatzhalter 3">
            <a:extLst>
              <a:ext uri="{FF2B5EF4-FFF2-40B4-BE49-F238E27FC236}">
                <a16:creationId xmlns:a16="http://schemas.microsoft.com/office/drawing/2014/main" id="{176DAFDA-52BA-4DF8-B947-D2ACF653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5807"/>
            <a:ext cx="2450034" cy="38823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8">
                <a:extLst>
                  <a:ext uri="{FF2B5EF4-FFF2-40B4-BE49-F238E27FC236}">
                    <a16:creationId xmlns:a16="http://schemas.microsoft.com/office/drawing/2014/main" id="{EA6D97EA-54B6-4CEB-BE11-899D1BAAB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7369" y="2160589"/>
                <a:ext cx="6215856" cy="3880773"/>
              </a:xfrm>
            </p:spPr>
            <p:txBody>
              <a:bodyPr>
                <a:normAutofit/>
              </a:bodyPr>
              <a:lstStyle/>
              <a:p>
                <a:r>
                  <a:rPr lang="de-AT" sz="1500" dirty="0"/>
                  <a:t>Trafo transformiert Eingangsspannung auf eine zu hohe Ausgangsspannung -&gt; Spannungsteiler</a:t>
                </a:r>
              </a:p>
              <a:p>
                <a:endParaRPr lang="de-AT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de-A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70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280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2,5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den>
                      </m:f>
                      <m:r>
                        <a:rPr lang="de-AT" i="1">
                          <a:latin typeface="Cambria Math" panose="02040503050406030204" pitchFamily="18" charset="0"/>
                        </a:rPr>
                        <m:t>=625Ω</m:t>
                      </m:r>
                    </m:oMath>
                  </m:oMathPara>
                </a14:m>
                <a:endParaRPr lang="en-GB" dirty="0"/>
              </a:p>
              <a:p>
                <a:r>
                  <a:rPr lang="de-AT" sz="1500" dirty="0"/>
                  <a:t>Realisierung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AT" sz="16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de-AT" sz="1500" dirty="0"/>
                  <a:t>:</a:t>
                </a:r>
              </a:p>
              <a:p>
                <a:pPr marL="0" indent="0">
                  <a:buNone/>
                </a:pPr>
                <a:endParaRPr lang="de-AT" sz="1500" dirty="0"/>
              </a:p>
            </p:txBody>
          </p:sp>
        </mc:Choice>
        <mc:Fallback xmlns="">
          <p:sp>
            <p:nvSpPr>
              <p:cNvPr id="12" name="Content Placeholder 8">
                <a:extLst>
                  <a:ext uri="{FF2B5EF4-FFF2-40B4-BE49-F238E27FC236}">
                    <a16:creationId xmlns:a16="http://schemas.microsoft.com/office/drawing/2014/main" id="{EA6D97EA-54B6-4CEB-BE11-899D1BAAB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7369" y="2160589"/>
                <a:ext cx="6215856" cy="3880773"/>
              </a:xfrm>
              <a:blipFill>
                <a:blip r:embed="rId3"/>
                <a:stretch>
                  <a:fillRect t="-31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C075B33C-4A2B-4AEE-8577-AC745C89C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814" y="4223676"/>
            <a:ext cx="4076700" cy="2047875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55CB57-9A8D-4B4E-8995-BF5B99AE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95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B80AE-A398-40E7-AD40-E5617DF2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Schaltplan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89DA0-E1B1-400B-9546-27650E06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A0359F3-EA57-4F43-BDE2-8AFB48561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95" y="2301378"/>
            <a:ext cx="9573103" cy="250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69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6AC6-9EE0-48D6-A286-6DEA828D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 : Röhren kurz erklärt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1D3D-87FD-452E-9417-E5DDE5F0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AT" dirty="0"/>
              <a:t>Was sind Elektronenröhren: </a:t>
            </a:r>
          </a:p>
          <a:p>
            <a:endParaRPr lang="de-AT" dirty="0"/>
          </a:p>
        </p:txBody>
      </p:sp>
      <p:pic>
        <p:nvPicPr>
          <p:cNvPr id="1030" name="Picture 6" descr="https://upload.wikimedia.org/wikipedia/commons/thumb/f/f2/Triode.PNG/170px-Triode.PNG">
            <a:extLst>
              <a:ext uri="{FF2B5EF4-FFF2-40B4-BE49-F238E27FC236}">
                <a16:creationId xmlns:a16="http://schemas.microsoft.com/office/drawing/2014/main" id="{0B17803F-2FC3-47F0-AC3C-6E06A6015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2" y="2818138"/>
            <a:ext cx="3101846" cy="317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b/ba/Triode-english-text.svg/220px-Triode-english-text.svg.png">
            <a:extLst>
              <a:ext uri="{FF2B5EF4-FFF2-40B4-BE49-F238E27FC236}">
                <a16:creationId xmlns:a16="http://schemas.microsoft.com/office/drawing/2014/main" id="{19E6873E-FB8F-457B-A165-9346AF046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008" y="1930400"/>
            <a:ext cx="3014058" cy="401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A6F11B-4816-4E09-B099-D4F68EC4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4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AEB307-3D52-4FE2-8B5F-B2EEF0118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320" y="2043484"/>
            <a:ext cx="5215680" cy="3881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311ED-04A0-48AE-814C-19F6DD95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Verstärker: Endstufe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EB05A-D1F0-4B8F-87E7-20142DEC504A}"/>
              </a:ext>
            </a:extLst>
          </p:cNvPr>
          <p:cNvSpPr txBox="1"/>
          <p:nvPr/>
        </p:nvSpPr>
        <p:spPr>
          <a:xfrm>
            <a:off x="3181666" y="4731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C9624-E678-417B-A2FB-A7CBE662331D}"/>
              </a:ext>
            </a:extLst>
          </p:cNvPr>
          <p:cNvSpPr txBox="1"/>
          <p:nvPr/>
        </p:nvSpPr>
        <p:spPr>
          <a:xfrm>
            <a:off x="3676261" y="2575249"/>
            <a:ext cx="181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8 Ohm Ausgang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CF140-89CE-4ECD-80BC-5FFDBBE4D4D8}"/>
              </a:ext>
            </a:extLst>
          </p:cNvPr>
          <p:cNvSpPr txBox="1"/>
          <p:nvPr/>
        </p:nvSpPr>
        <p:spPr>
          <a:xfrm>
            <a:off x="1790305" y="2575249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5,2k Ohm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608F15-7209-401F-8E5D-B71AE8ADF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34" y="3878953"/>
            <a:ext cx="4513104" cy="2429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C3CFEA-634C-4D2F-BE81-73BD01A6362D}"/>
              </a:ext>
            </a:extLst>
          </p:cNvPr>
          <p:cNvSpPr txBox="1"/>
          <p:nvPr/>
        </p:nvSpPr>
        <p:spPr>
          <a:xfrm>
            <a:off x="6096000" y="3429000"/>
            <a:ext cx="16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EL 84 Pin-out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F6A982-8004-484F-8AEE-219B1EE5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8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6D6F-7006-40B7-B469-80CF1821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Verstärker: Gesamtschaltung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D72837-CBF5-4F0D-A454-22E8D7C3F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B531E-3DF9-4041-993C-760DE579E7FE}"/>
              </a:ext>
            </a:extLst>
          </p:cNvPr>
          <p:cNvSpPr txBox="1"/>
          <p:nvPr/>
        </p:nvSpPr>
        <p:spPr>
          <a:xfrm>
            <a:off x="3579223" y="47969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FD05A-04F2-45AB-8A44-560D165FC220}"/>
              </a:ext>
            </a:extLst>
          </p:cNvPr>
          <p:cNvSpPr txBox="1"/>
          <p:nvPr/>
        </p:nvSpPr>
        <p:spPr>
          <a:xfrm>
            <a:off x="6021977" y="47969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75A6B-15A1-4F1F-A822-65B754C14EE4}"/>
              </a:ext>
            </a:extLst>
          </p:cNvPr>
          <p:cNvSpPr txBox="1"/>
          <p:nvPr/>
        </p:nvSpPr>
        <p:spPr>
          <a:xfrm>
            <a:off x="1306286" y="271707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280V DC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FE557-C4A0-4B33-8093-D17F319AE590}"/>
              </a:ext>
            </a:extLst>
          </p:cNvPr>
          <p:cNvSpPr txBox="1"/>
          <p:nvPr/>
        </p:nvSpPr>
        <p:spPr>
          <a:xfrm>
            <a:off x="7053943" y="271707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3077D-8A59-40A0-82A8-7661CEF86303}"/>
              </a:ext>
            </a:extLst>
          </p:cNvPr>
          <p:cNvSpPr txBox="1"/>
          <p:nvPr/>
        </p:nvSpPr>
        <p:spPr>
          <a:xfrm>
            <a:off x="900565" y="377159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Signal in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D3B308-79CA-45B8-B432-1C7251FC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4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1336-61E2-4F6E-B95A-182976A6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Verstärker: Testaufbau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DB7FAC-0DEB-46A8-A3BC-8FCE6A429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19" t="6709" r="5811" b="19487"/>
          <a:stretch/>
        </p:blipFill>
        <p:spPr>
          <a:xfrm>
            <a:off x="4757954" y="2139028"/>
            <a:ext cx="5735226" cy="362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AFA1E4-4A81-42EC-874F-80E6DAABE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81" t="17015" r="8571" b="4381"/>
          <a:stretch/>
        </p:blipFill>
        <p:spPr>
          <a:xfrm>
            <a:off x="307045" y="2139028"/>
            <a:ext cx="4241075" cy="3621000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9A766A-71DF-4B36-8866-29FF645E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85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Verstärker: Messungen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  <p:pic>
        <p:nvPicPr>
          <p:cNvPr id="302" name="Grafik 301"/>
          <p:cNvPicPr/>
          <p:nvPr/>
        </p:nvPicPr>
        <p:blipFill>
          <a:blip r:embed="rId2"/>
          <a:srcRect t="2654"/>
          <a:stretch/>
        </p:blipFill>
        <p:spPr>
          <a:xfrm>
            <a:off x="1005840" y="2103120"/>
            <a:ext cx="7417800" cy="3694320"/>
          </a:xfrm>
          <a:prstGeom prst="rect">
            <a:avLst/>
          </a:prstGeom>
          <a:ln>
            <a:noFill/>
          </a:ln>
        </p:spPr>
      </p:pic>
      <p:sp>
        <p:nvSpPr>
          <p:cNvPr id="303" name="TextShape 3"/>
          <p:cNvSpPr txBox="1"/>
          <p:nvPr/>
        </p:nvSpPr>
        <p:spPr>
          <a:xfrm>
            <a:off x="914400" y="1554480"/>
            <a:ext cx="42976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Bode Diagram linker Kanal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Verstärker: Messungen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914400" y="1554480"/>
            <a:ext cx="42976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Bode Diagram rechter Kanal</a:t>
            </a:r>
          </a:p>
        </p:txBody>
      </p:sp>
      <p:pic>
        <p:nvPicPr>
          <p:cNvPr id="307" name="Grafik 306"/>
          <p:cNvPicPr/>
          <p:nvPr/>
        </p:nvPicPr>
        <p:blipFill>
          <a:blip r:embed="rId2"/>
          <a:srcRect t="2655"/>
          <a:stretch/>
        </p:blipFill>
        <p:spPr>
          <a:xfrm>
            <a:off x="1010520" y="2085840"/>
            <a:ext cx="7418160" cy="369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88384-8032-4BF4-BDDF-430E2409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3" y="514184"/>
            <a:ext cx="8596668" cy="913075"/>
          </a:xfrm>
        </p:spPr>
        <p:txBody>
          <a:bodyPr/>
          <a:lstStyle/>
          <a:p>
            <a:r>
              <a:rPr lang="de-AT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8875BB-6321-4745-B6B4-714A6F4A0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578322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Projektbeschreibung</a:t>
            </a:r>
          </a:p>
          <a:p>
            <a:r>
              <a:rPr lang="de-AT" dirty="0"/>
              <a:t>Netzteil</a:t>
            </a:r>
          </a:p>
          <a:p>
            <a:pPr lvl="1"/>
            <a:r>
              <a:rPr lang="de-AT" dirty="0"/>
              <a:t>Blockschaltbild</a:t>
            </a:r>
          </a:p>
          <a:p>
            <a:pPr lvl="1"/>
            <a:r>
              <a:rPr lang="de-AT" dirty="0"/>
              <a:t>Transformator Grenzdaten</a:t>
            </a:r>
          </a:p>
          <a:p>
            <a:pPr lvl="1"/>
            <a:r>
              <a:rPr lang="de-AT" dirty="0"/>
              <a:t>Tiefpass</a:t>
            </a:r>
          </a:p>
          <a:p>
            <a:pPr lvl="1"/>
            <a:r>
              <a:rPr lang="de-AT" dirty="0"/>
              <a:t>Spannungsanpassung</a:t>
            </a:r>
          </a:p>
          <a:p>
            <a:pPr lvl="1"/>
            <a:r>
              <a:rPr lang="de-AT" dirty="0"/>
              <a:t>Schaltplan des Netzteils</a:t>
            </a:r>
          </a:p>
          <a:p>
            <a:r>
              <a:rPr lang="de-AT" dirty="0"/>
              <a:t>Verstärker</a:t>
            </a:r>
          </a:p>
          <a:p>
            <a:pPr lvl="1"/>
            <a:r>
              <a:rPr lang="de-AT" dirty="0"/>
              <a:t>Röhren kurz erklärt</a:t>
            </a:r>
          </a:p>
          <a:p>
            <a:pPr lvl="1"/>
            <a:r>
              <a:rPr lang="de-AT" dirty="0"/>
              <a:t>Endstufe</a:t>
            </a:r>
          </a:p>
          <a:p>
            <a:pPr lvl="1"/>
            <a:r>
              <a:rPr lang="de-AT" dirty="0"/>
              <a:t>Gesamtschaltung</a:t>
            </a:r>
          </a:p>
          <a:p>
            <a:pPr lvl="1"/>
            <a:r>
              <a:rPr lang="de-AT" dirty="0"/>
              <a:t>Testaufbau</a:t>
            </a:r>
          </a:p>
          <a:p>
            <a:pPr lvl="1"/>
            <a:r>
              <a:rPr lang="de-AT" dirty="0"/>
              <a:t>Messung</a:t>
            </a:r>
          </a:p>
          <a:p>
            <a:r>
              <a:rPr lang="de-AT" dirty="0"/>
              <a:t>Gehäuse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26531F-4C75-4671-B6AC-2780E6345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456" y="1632416"/>
            <a:ext cx="5049858" cy="3593168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9DCB19-09FF-457E-9172-6C36053E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16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10F1E-20C8-4342-8B62-0F80D844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Gehäuse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CC14C2-0D82-41A1-9470-BBAF4A048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313988" cy="3880773"/>
          </a:xfrm>
        </p:spPr>
        <p:txBody>
          <a:bodyPr/>
          <a:lstStyle/>
          <a:p>
            <a:r>
              <a:rPr lang="de-AT" dirty="0"/>
              <a:t>Alle Spulen zueinander verdreht</a:t>
            </a:r>
          </a:p>
          <a:p>
            <a:r>
              <a:rPr lang="de-AT" dirty="0"/>
              <a:t>Möglichst viel Abstand zwischen Verstärkenden Elementen und Netzteil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8A95B2-E14B-4C00-89A9-F3937147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760DC928-2E54-4ACA-918E-FF7CE1B80C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505707"/>
              </p:ext>
            </p:extLst>
          </p:nvPr>
        </p:nvGraphicFramePr>
        <p:xfrm>
          <a:off x="3991322" y="1153120"/>
          <a:ext cx="6997380" cy="4888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1322" y="1153120"/>
                        <a:ext cx="6997380" cy="4888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325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233B7-DFC3-4E73-B2EA-4E73AA37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</a:t>
            </a:r>
            <a:br>
              <a:rPr lang="de-AT" dirty="0"/>
            </a:br>
            <a:r>
              <a:rPr lang="de-AT" dirty="0"/>
              <a:t>Individuelle Themenstellungen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EA37FF7-0C29-4B18-8B1F-D7DC6288E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777924"/>
              </p:ext>
            </p:extLst>
          </p:nvPr>
        </p:nvGraphicFramePr>
        <p:xfrm>
          <a:off x="677863" y="2160588"/>
          <a:ext cx="8596312" cy="2926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29198358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20269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b="0" i="1" dirty="0"/>
                        <a:t>Patrik Staudenmayer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Adaption der üblichen Schaltkonzepte eines Netzteiles für Röhren, sowie Auswahl und Bestellung der Bauteile, Leiterplattenentwicklung für das Netzteils, sowie Berechnung der Ausgangsüberträger.</a:t>
                      </a:r>
                      <a:endParaRPr lang="de-AT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9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b="0" i="1" dirty="0"/>
                        <a:t>Christian </a:t>
                      </a:r>
                      <a:r>
                        <a:rPr lang="de-AT" b="0" i="1" dirty="0" err="1"/>
                        <a:t>Schrefl</a:t>
                      </a:r>
                      <a:endParaRPr lang="de-AT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Adaption der üblichen Schaltkonzepte der verstärkenden Elemente, sowie Auswahl und Bestellung der Bauteile, Aufbau der verstärkenden Elemente.</a:t>
                      </a:r>
                      <a:endParaRPr lang="de-AT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82171"/>
                  </a:ext>
                </a:extLst>
              </a:tr>
            </a:tbl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7FF41C-797D-4DC1-A5BE-92BD90A4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51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533B2-9B9C-41F3-ABA2-A6C7E7EB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</a:t>
            </a:r>
            <a:br>
              <a:rPr lang="de-AT" dirty="0"/>
            </a:br>
            <a:r>
              <a:rPr lang="de-AT" dirty="0"/>
              <a:t>Geplantes Ergebnis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48B646B-FF3F-40FA-A226-9E940B9A3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001302"/>
              </p:ext>
            </p:extLst>
          </p:nvPr>
        </p:nvGraphicFramePr>
        <p:xfrm>
          <a:off x="677863" y="2160588"/>
          <a:ext cx="8596312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97533991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222891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b="0" dirty="0"/>
                        <a:t>Patrik Staudenmayer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 Netzteil soll stabil die Versorgungsspannungen liefern.</a:t>
                      </a:r>
                      <a:endParaRPr lang="de-A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3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Christian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Schrefl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 Verstärkenden Elemente sollen stabil ein Eingangssignal mit 6W ausgeben.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65243"/>
                  </a:ext>
                </a:extLst>
              </a:tr>
            </a:tbl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7B6145-5289-42C8-8C43-2DDEFCD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94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61605-6107-45FF-BD22-36EF73A3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1ACCFA-AF3A-4A50-A4D9-CB476E78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27.11.2018 Entwicklung des Schaltungskonzepts abgeschlossen, benötigte Bauteile bestellt</a:t>
            </a:r>
            <a:endParaRPr lang="en-GB" dirty="0"/>
          </a:p>
          <a:p>
            <a:r>
              <a:rPr lang="de-AT" dirty="0"/>
              <a:t>15.01.2019 Prototyp der Verstärkerschaltung (1 Kanal) fertiggestellt</a:t>
            </a:r>
            <a:endParaRPr lang="en-GB" dirty="0"/>
          </a:p>
          <a:p>
            <a:r>
              <a:rPr lang="de-AT" dirty="0"/>
              <a:t>26.02.2019 Leiterplattenentwicklung abgeschlossen</a:t>
            </a:r>
            <a:endParaRPr lang="en-GB" dirty="0"/>
          </a:p>
          <a:p>
            <a:r>
              <a:rPr lang="de-AT" dirty="0"/>
              <a:t>30.04.2019 Finale Version des Netzteils und eines Kanales</a:t>
            </a:r>
            <a:endParaRPr lang="en-GB" dirty="0"/>
          </a:p>
          <a:p>
            <a:r>
              <a:rPr lang="de-AT" dirty="0"/>
              <a:t>28.05.2019 Gesamttests abgeschlossen </a:t>
            </a:r>
            <a:endParaRPr lang="en-GB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53DA5-F0C8-4567-BC86-FD263373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7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615DF-235A-47A2-B21B-FB533262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Blockschaltbild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A91BCA-2E5D-495D-B82E-8A1BC44E8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46889"/>
            <a:ext cx="8596668" cy="209447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B32278-1B8D-42E5-B1B8-BD80E26CC9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1538720"/>
            <a:ext cx="8596668" cy="2408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61B2F1A-B5A0-421C-831C-325570AE3A01}"/>
              </a:ext>
            </a:extLst>
          </p:cNvPr>
          <p:cNvSpPr txBox="1"/>
          <p:nvPr/>
        </p:nvSpPr>
        <p:spPr>
          <a:xfrm>
            <a:off x="5939405" y="1852416"/>
            <a:ext cx="95634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600" dirty="0"/>
              <a:t>280V DC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A69236-348F-45C7-8B7C-5395A4B44B23}"/>
              </a:ext>
            </a:extLst>
          </p:cNvPr>
          <p:cNvSpPr txBox="1"/>
          <p:nvPr/>
        </p:nvSpPr>
        <p:spPr>
          <a:xfrm>
            <a:off x="8317657" y="1854746"/>
            <a:ext cx="95634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600" dirty="0"/>
              <a:t>280V DC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F0EC0CC-0C19-4E35-A2A8-0CF0CF25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7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6F50-4547-4795-A9F5-D6970A84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Transformator Grenzdaten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86AC711D-A1EF-4D57-95D5-6FC6EE5513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1811045"/>
                  </p:ext>
                </p:extLst>
              </p:nvPr>
            </p:nvGraphicFramePr>
            <p:xfrm>
              <a:off x="677333" y="1930400"/>
              <a:ext cx="7668657" cy="28900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61869">
                      <a:extLst>
                        <a:ext uri="{9D8B030D-6E8A-4147-A177-3AD203B41FA5}">
                          <a16:colId xmlns:a16="http://schemas.microsoft.com/office/drawing/2014/main" val="1162142223"/>
                        </a:ext>
                      </a:extLst>
                    </a:gridCol>
                    <a:gridCol w="2661869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344919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99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Primärseite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Sekundärseite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86709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Spannungen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230 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𝑅𝑀𝑆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250 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3142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 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500">
                                    <a:effectLst/>
                                    <a:latin typeface="Cambria Math" panose="02040503050406030204" pitchFamily="18" charset="0"/>
                                  </a:rPr>
                                  <m:t>6,3 </m:t>
                                </m:r>
                                <m:sSub>
                                  <m:sSub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𝑅𝑀𝑆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1056922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Ströme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104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𝑚𝐴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∗250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+1,6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∗6,3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230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  <m:r>
                                  <a:rPr lang="de-AT" sz="15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AT" sz="15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AT" sz="1500" b="1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AT" sz="15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𝟏𝟓𝟕𝐀</m:t>
                                </m:r>
                              </m:oMath>
                            </m:oMathPara>
                          </a14:m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230 </m:t>
                                  </m:r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2∗(50 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𝑚𝐴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𝑚𝐴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de-AT" sz="1500" b="1" i="1">
                                  <a:effectLst/>
                                  <a:latin typeface="Cambria Math" panose="02040503050406030204" pitchFamily="18" charset="0"/>
                                </a:rPr>
                                <m:t>𝟏𝟎𝟒𝐦𝐀</m:t>
                              </m:r>
                            </m:oMath>
                          </a14:m>
                          <a:r>
                            <a:rPr lang="de-AT" sz="1500" b="1" dirty="0">
                              <a:effectLst/>
                            </a:rPr>
                            <a:t> </a:t>
                          </a:r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250 </m:t>
                                  </m:r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1033354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AT" sz="1500" baseline="300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0,76</m:t>
                                  </m:r>
                                  <m:sSup>
                                    <m:sSupPr>
                                      <m:ctrlPr>
                                        <a:rPr lang="en-GB" sz="15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AT" sz="15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de-AT" sz="1500" baseline="30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+0,3</m:t>
                                  </m:r>
                                  <m:sSup>
                                    <m:sSupPr>
                                      <m:ctrlPr>
                                        <a:rPr lang="en-GB" sz="15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AT" sz="15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de-AT" sz="1500" baseline="30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AT" sz="1500" b="1" i="1"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de-AT" sz="1500" b="1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AT" sz="1500" b="1" i="1">
                                  <a:effectLst/>
                                  <a:latin typeface="Cambria Math" panose="02040503050406030204" pitchFamily="18" charset="0"/>
                                </a:rPr>
                                <m:t>𝟔𝐀</m:t>
                              </m:r>
                            </m:oMath>
                          </a14:m>
                          <a:r>
                            <a:rPr lang="de-AT" sz="1500" b="1" dirty="0">
                              <a:effectLst/>
                            </a:rPr>
                            <a:t> </a:t>
                          </a:r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6,3 </m:t>
                              </m:r>
                              <m:sSub>
                                <m:sSub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86AC711D-A1EF-4D57-95D5-6FC6EE5513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1811045"/>
                  </p:ext>
                </p:extLst>
              </p:nvPr>
            </p:nvGraphicFramePr>
            <p:xfrm>
              <a:off x="677333" y="1930400"/>
              <a:ext cx="7668657" cy="28900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61869">
                      <a:extLst>
                        <a:ext uri="{9D8B030D-6E8A-4147-A177-3AD203B41FA5}">
                          <a16:colId xmlns:a16="http://schemas.microsoft.com/office/drawing/2014/main" val="1162142223"/>
                        </a:ext>
                      </a:extLst>
                    </a:gridCol>
                    <a:gridCol w="2661869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344919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99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Primärseite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Sekundärseite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86709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Spannungen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100229" t="-106383" r="-89016" b="-8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106383" r="-1039" b="-827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3142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 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225581" r="-1039" b="-80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1056922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Ströme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100229" t="-80460" r="-89016" b="-98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80460" r="-1039" b="-988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1033354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184706" r="-1039" b="-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F7F99BBD-2473-4CC8-8C94-E4CDFFDCC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768" y="24933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6CAB42F-7C21-461A-B8DF-5BA8078E8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4820483"/>
            <a:ext cx="760395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[</a:t>
            </a: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1]</a:t>
            </a:r>
            <a:r>
              <a:rPr kumimoji="0" lang="de-AT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wird der doppelte Strom benötigt, da zwei Röhren für einen Stereoverstärker benötigt werden.</a:t>
            </a:r>
            <a:endParaRPr kumimoji="0" lang="en-GB" altLang="en-US" sz="16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[2]</a:t>
            </a:r>
            <a:r>
              <a:rPr kumimoji="0" lang="de-AT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Ströme für die Endstufenröhre EL84</a:t>
            </a:r>
            <a:endParaRPr kumimoji="0" lang="en-GB" altLang="en-US" sz="16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[3]</a:t>
            </a:r>
            <a:r>
              <a:rPr kumimoji="0" lang="de-AT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Ströme für die Vorverstärkerröhre 12AX7</a:t>
            </a:r>
            <a:endParaRPr kumimoji="0" lang="de-AT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9A866A-0978-4D69-87A9-4EF9DB6E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93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10482-0107-43A7-B646-F52A8002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Transformator Grenzdaten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058D7-C779-48C9-AF35-C705538E7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Verwendeter Trafo: TRA400 von die-wuesten.de</a:t>
            </a:r>
          </a:p>
          <a:p>
            <a:r>
              <a:rPr lang="de-AT" dirty="0"/>
              <a:t>200VA Trafo</a:t>
            </a:r>
          </a:p>
          <a:p>
            <a:pPr marL="0" indent="0">
              <a:buNone/>
            </a:pP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id="{5BD150F0-BCE4-4A62-A461-BEA5172076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7420871"/>
                  </p:ext>
                </p:extLst>
              </p:nvPr>
            </p:nvGraphicFramePr>
            <p:xfrm>
              <a:off x="677334" y="2959184"/>
              <a:ext cx="5304016" cy="1618149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2819891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484125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361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Primärseite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Sekundärseite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641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𝟏𝟎𝟎𝐕</m:t>
                                </m:r>
                              </m:oMath>
                            </m:oMathPara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* 270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200</m:t>
                              </m:r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𝑚𝐴</m:t>
                              </m:r>
                            </m:oMath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41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127V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* 5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200</m:t>
                              </m:r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𝑚𝐴</m:t>
                              </m:r>
                            </m:oMath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2375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230V</a:t>
                          </a: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3,5A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2375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2A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  <a:tr h="289284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7A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10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id="{5BD150F0-BCE4-4A62-A461-BEA5172076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7420871"/>
                  </p:ext>
                </p:extLst>
              </p:nvPr>
            </p:nvGraphicFramePr>
            <p:xfrm>
              <a:off x="677334" y="2959184"/>
              <a:ext cx="5304016" cy="1618149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2819891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484125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784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Primärseite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Sekundärseite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6" t="-115556" r="-88553" b="-4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115556" r="-490" b="-43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127V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210870" r="-490" b="-328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230V</a:t>
                          </a: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317778" r="-490" b="-23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24930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2A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  <a:tr h="289284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7A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108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09F076-CB89-42E6-B8B0-C17A8B80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44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12346-C853-4195-A406-5C73352B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Tiefpass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0238C7E-9329-4760-94C6-D4291FA8D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/>
                  <a:t>Grenzfrequenz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&lt;100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de-AT" dirty="0"/>
                  <a:t>, da:</a:t>
                </a:r>
              </a:p>
              <a:p>
                <a:endParaRPr lang="de-AT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0238C7E-9329-4760-94C6-D4291FA8D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http://deacademic.com/pictures/dewiki/69/Einweg_Zweiweg_Gleichrichtung.png">
            <a:extLst>
              <a:ext uri="{FF2B5EF4-FFF2-40B4-BE49-F238E27FC236}">
                <a16:creationId xmlns:a16="http://schemas.microsoft.com/office/drawing/2014/main" id="{EB44E1D7-94CC-4303-87DD-B2B88F4B432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22"/>
          <a:stretch/>
        </p:blipFill>
        <p:spPr bwMode="auto">
          <a:xfrm>
            <a:off x="220553" y="2758513"/>
            <a:ext cx="3970949" cy="19946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http://deacademic.com/pictures/dewiki/69/Einweg_Zweiweg_Gleichrichtung.png">
            <a:extLst>
              <a:ext uri="{FF2B5EF4-FFF2-40B4-BE49-F238E27FC236}">
                <a16:creationId xmlns:a16="http://schemas.microsoft.com/office/drawing/2014/main" id="{2DCD747C-6425-48E7-9FB9-95B35D74DD7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78"/>
          <a:stretch/>
        </p:blipFill>
        <p:spPr bwMode="auto">
          <a:xfrm>
            <a:off x="5494526" y="3030708"/>
            <a:ext cx="4491446" cy="12129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48187B1-6677-4A75-9FFA-0F602E11AFE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9" t="10109" r="39175" b="39522"/>
          <a:stretch/>
        </p:blipFill>
        <p:spPr bwMode="auto">
          <a:xfrm>
            <a:off x="4042466" y="3429000"/>
            <a:ext cx="1558213" cy="1212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9BCE20D-37D0-46D5-B3A8-C9982DAE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42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Breitbild</PresentationFormat>
  <Paragraphs>127</Paragraphs>
  <Slides>20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Trebuchet MS</vt:lpstr>
      <vt:lpstr>Wingdings 3</vt:lpstr>
      <vt:lpstr>Facette</vt:lpstr>
      <vt:lpstr>PDF</vt:lpstr>
      <vt:lpstr>Röhrenverstärker</vt:lpstr>
      <vt:lpstr>Inhaltsverzeichnis</vt:lpstr>
      <vt:lpstr>Projektbeschreibung :  Individuelle Themenstellungen</vt:lpstr>
      <vt:lpstr>Projektbeschreibung :  Geplantes Ergebnis</vt:lpstr>
      <vt:lpstr>Projektbeschreibung : Meilensteine</vt:lpstr>
      <vt:lpstr>Netzteil : Blockschaltbild</vt:lpstr>
      <vt:lpstr>Netzteil : Transformator Grenzdaten</vt:lpstr>
      <vt:lpstr>Netzteil : Transformator Grenzdaten</vt:lpstr>
      <vt:lpstr>Netzteil : Tiefpass</vt:lpstr>
      <vt:lpstr>Netzteil : Tiefpass</vt:lpstr>
      <vt:lpstr>Netzteil : Tiefpass</vt:lpstr>
      <vt:lpstr>Netzteil : Spannungsanpassung</vt:lpstr>
      <vt:lpstr>Netzteil : Schaltplan</vt:lpstr>
      <vt:lpstr>Verstärker : Röhren kurz erklärt</vt:lpstr>
      <vt:lpstr>Verstärker: Endstufe</vt:lpstr>
      <vt:lpstr>Verstärker: Gesamtschaltung</vt:lpstr>
      <vt:lpstr>Verstärker: Testaufbau</vt:lpstr>
      <vt:lpstr>PowerPoint-Präsentation</vt:lpstr>
      <vt:lpstr>PowerPoint-Präsentation</vt:lpstr>
      <vt:lpstr>Gehäuse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Röhrenverstärker</dc:title>
  <dc:creator>Patrik Staudenmayer</dc:creator>
  <cp:lastModifiedBy>Patrik Staudenmayer</cp:lastModifiedBy>
  <cp:revision>23</cp:revision>
  <dcterms:created xsi:type="dcterms:W3CDTF">2019-01-06T14:20:26Z</dcterms:created>
  <dcterms:modified xsi:type="dcterms:W3CDTF">2019-05-21T06:00:23Z</dcterms:modified>
</cp:coreProperties>
</file>