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6"/>
    <p:restoredTop sz="94720"/>
  </p:normalViewPr>
  <p:slideViewPr>
    <p:cSldViewPr snapToGrid="0">
      <p:cViewPr varScale="1">
        <p:scale>
          <a:sx n="208" d="100"/>
          <a:sy n="20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7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0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8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1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2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3368A8-E507-E5CC-6288-DF02503DA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10" y="174544"/>
            <a:ext cx="2434512" cy="4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6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0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ED039-AD5A-4DB5-9877-9ED261C07FF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EAD642-5E24-2BEE-2B29-61E89CCB8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9" y="169569"/>
            <a:ext cx="1635392" cy="2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1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64B4A-37DD-F34A-3D24-F87422E7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RIWOLink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A8ABC2-A6C6-3100-7B83-FC484A32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Clip localization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05E85E-EEA6-DB55-9D67-26787B3D1C0E}"/>
              </a:ext>
            </a:extLst>
          </p:cNvPr>
          <p:cNvSpPr txBox="1"/>
          <p:nvPr/>
        </p:nvSpPr>
        <p:spPr>
          <a:xfrm>
            <a:off x="0" y="6235678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Tim Staudinger - Simon Wolf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8782D-1D12-0364-1251-B7B35FC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Letzer</a:t>
            </a:r>
            <a:r>
              <a:rPr lang="de-DE" dirty="0"/>
              <a:t>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02A3-0BD0-5B4B-A578-F2C29EB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Confidence beim Erkennen der Clips</a:t>
            </a:r>
          </a:p>
          <a:p>
            <a:r>
              <a:rPr lang="de-DE" dirty="0"/>
              <a:t>mAP@50 bei Phantomdaten bei 0.95</a:t>
            </a:r>
          </a:p>
          <a:p>
            <a:r>
              <a:rPr lang="de-DE" dirty="0"/>
              <a:t>mAP@50 bei realen Daten bei 0.035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Overfitting</a:t>
            </a:r>
            <a:r>
              <a:rPr lang="de-DE" dirty="0"/>
              <a:t> des Modells auf Phantomdaten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3F5620-3593-0420-218A-490FB3F0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158" y="2036544"/>
            <a:ext cx="4508307" cy="33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0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13A09E-826C-C2F0-DE45-7AE2C5D5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de-DE" dirty="0"/>
              <a:t>Hyperparameter Tuning</a:t>
            </a:r>
          </a:p>
          <a:p>
            <a:pPr lvl="1"/>
            <a:r>
              <a:rPr lang="de-DE" dirty="0"/>
              <a:t>Andere Basismodelle von YOLO</a:t>
            </a:r>
          </a:p>
          <a:p>
            <a:pPr lvl="1"/>
            <a:r>
              <a:rPr lang="de-DE" dirty="0"/>
              <a:t>Verschiedene Epochen und Batchgrößen</a:t>
            </a:r>
          </a:p>
          <a:p>
            <a:r>
              <a:rPr lang="de-DE" dirty="0"/>
              <a:t>Datensatz erweitert</a:t>
            </a:r>
          </a:p>
          <a:p>
            <a:pPr lvl="1"/>
            <a:r>
              <a:rPr lang="de-DE" dirty="0" err="1"/>
              <a:t>Augmentierung</a:t>
            </a:r>
            <a:r>
              <a:rPr lang="de-DE" dirty="0"/>
              <a:t> mit </a:t>
            </a:r>
            <a:r>
              <a:rPr lang="de-DE" dirty="0" err="1"/>
              <a:t>Flipping</a:t>
            </a:r>
            <a:r>
              <a:rPr lang="de-DE" dirty="0"/>
              <a:t> ,</a:t>
            </a:r>
            <a:r>
              <a:rPr lang="de-DE" dirty="0" err="1"/>
              <a:t>Cropping</a:t>
            </a:r>
            <a:endParaRPr lang="de-DE" dirty="0"/>
          </a:p>
          <a:p>
            <a:pPr lvl="1"/>
            <a:r>
              <a:rPr lang="de-DE" dirty="0"/>
              <a:t>Restliche Datensätze gelabelt</a:t>
            </a:r>
          </a:p>
          <a:p>
            <a:r>
              <a:rPr lang="de-DE" dirty="0"/>
              <a:t>Augmentieren vor jeder Epoche</a:t>
            </a:r>
          </a:p>
          <a:p>
            <a:r>
              <a:rPr lang="de-DE" dirty="0"/>
              <a:t>Alternative Modelle</a:t>
            </a:r>
          </a:p>
          <a:p>
            <a:pPr lvl="1"/>
            <a:r>
              <a:rPr lang="de-DE" dirty="0"/>
              <a:t>Resnet18</a:t>
            </a:r>
          </a:p>
          <a:p>
            <a:pPr lvl="1"/>
            <a:r>
              <a:rPr lang="de-DE" dirty="0" err="1"/>
              <a:t>Faster</a:t>
            </a:r>
            <a:r>
              <a:rPr lang="de-DE" dirty="0"/>
              <a:t> R-CNN Resnet50 FPN V2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27A757-7322-9D02-5102-372BF616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97" y="3860990"/>
            <a:ext cx="4358861" cy="25398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36616E-8144-9F00-8509-39ACB5E8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Methodik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5A37443-9330-911D-38D9-CB05C039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096" y="1225454"/>
            <a:ext cx="4358861" cy="255451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D6E896C-1AD9-7173-5C71-855DB57EF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63" y="4395827"/>
            <a:ext cx="3924889" cy="21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6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8782D-1D12-0364-1251-B7B35FC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02A3-0BD0-5B4B-A578-F2C29EB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  <a:p>
            <a:pPr lvl="1"/>
            <a:r>
              <a:rPr lang="de-DE" dirty="0"/>
              <a:t>YOLO mAP@50 auf echten Daten: ~ 0.1058</a:t>
            </a:r>
          </a:p>
          <a:p>
            <a:pPr lvl="1"/>
            <a:r>
              <a:rPr lang="de-DE" dirty="0" err="1"/>
              <a:t>Faster</a:t>
            </a:r>
            <a:r>
              <a:rPr lang="de-DE" dirty="0"/>
              <a:t> R-CNN mAP@50 auf echten Daten: ~ 0.1192</a:t>
            </a:r>
          </a:p>
          <a:p>
            <a:pPr lvl="1"/>
            <a:r>
              <a:rPr lang="de-DE" dirty="0"/>
              <a:t>Resnet18 Modell noch im Trainingsprozess</a:t>
            </a:r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7E940DC-9A1F-6778-2237-0535A1E6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6" y="4009520"/>
            <a:ext cx="4391661" cy="241679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3F939C5-2283-20F7-5EAD-FF815D6D98E9}"/>
              </a:ext>
            </a:extLst>
          </p:cNvPr>
          <p:cNvSpPr txBox="1"/>
          <p:nvPr/>
        </p:nvSpPr>
        <p:spPr>
          <a:xfrm>
            <a:off x="8184784" y="3585201"/>
            <a:ext cx="1773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Faster</a:t>
            </a:r>
            <a:r>
              <a:rPr lang="de-D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R-CNN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0FAA40B-F9D4-181B-2762-5ED253E96608}"/>
              </a:ext>
            </a:extLst>
          </p:cNvPr>
          <p:cNvSpPr txBox="1"/>
          <p:nvPr/>
        </p:nvSpPr>
        <p:spPr>
          <a:xfrm>
            <a:off x="2645268" y="3585201"/>
            <a:ext cx="9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YOLO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E068778-F98B-D0A3-ED25-1AEBDEE3A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009520"/>
            <a:ext cx="4391662" cy="24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E6111-1EC1-BD15-8093-6585BEC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17BE-1245-75BB-3565-C69AF558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Resnet18 Modell evaluieren</a:t>
            </a:r>
          </a:p>
          <a:p>
            <a:r>
              <a:rPr lang="de-DE" dirty="0"/>
              <a:t>Anteiliges Training auf Phantom- und Echtdaten</a:t>
            </a:r>
          </a:p>
          <a:p>
            <a:pPr lvl="1"/>
            <a:r>
              <a:rPr lang="de-DE" dirty="0"/>
              <a:t>YOLO, </a:t>
            </a:r>
            <a:r>
              <a:rPr lang="de-DE" dirty="0" err="1"/>
              <a:t>Faster</a:t>
            </a:r>
            <a:r>
              <a:rPr lang="de-DE" dirty="0"/>
              <a:t>-RCNN, Resnet18</a:t>
            </a:r>
          </a:p>
          <a:p>
            <a:r>
              <a:rPr lang="de-DE" dirty="0"/>
              <a:t>Code-</a:t>
            </a:r>
            <a:r>
              <a:rPr lang="de-DE" dirty="0" err="1"/>
              <a:t>Cleanup</a:t>
            </a:r>
            <a:r>
              <a:rPr lang="de-DE" dirty="0"/>
              <a:t> und Kommentare überarbeiten</a:t>
            </a:r>
          </a:p>
          <a:p>
            <a:r>
              <a:rPr lang="de-DE" dirty="0"/>
              <a:t>Dokumentation der Datenverteilung sowie den verwendeten Metriken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67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128</Words>
  <Application>Microsoft Macintosh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Calisto MT</vt:lpstr>
      <vt:lpstr>Wingdings</vt:lpstr>
      <vt:lpstr>Wingdings 2</vt:lpstr>
      <vt:lpstr>Schiefer</vt:lpstr>
      <vt:lpstr>RIWOLink</vt:lpstr>
      <vt:lpstr>Letzer Stand</vt:lpstr>
      <vt:lpstr>Methodik</vt:lpstr>
      <vt:lpstr>Aktueller Stand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Wolf</dc:creator>
  <cp:lastModifiedBy>Tim Staudinger</cp:lastModifiedBy>
  <cp:revision>18</cp:revision>
  <dcterms:created xsi:type="dcterms:W3CDTF">2023-03-29T10:39:46Z</dcterms:created>
  <dcterms:modified xsi:type="dcterms:W3CDTF">2023-06-05T09:37:56Z</dcterms:modified>
</cp:coreProperties>
</file>