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7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1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2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368A8-E507-E5CC-6288-DF02503DA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10" y="174544"/>
            <a:ext cx="2434512" cy="4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EAD642-5E24-2BEE-2B29-61E89CCB8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9" y="169569"/>
            <a:ext cx="1635392" cy="2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64B4A-37DD-F34A-3D24-F87422E7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 dirty="0" err="1">
                <a:solidFill>
                  <a:schemeClr val="tx1"/>
                </a:solidFill>
              </a:rPr>
              <a:t>RIWOLink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A8ABC2-A6C6-3100-7B83-FC484A32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Clip </a:t>
            </a:r>
            <a:r>
              <a:rPr lang="de-DE" dirty="0" err="1"/>
              <a:t>localization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57114FD-5596-ADBE-05BD-70DA618A7193}"/>
              </a:ext>
            </a:extLst>
          </p:cNvPr>
          <p:cNvSpPr txBox="1"/>
          <p:nvPr/>
        </p:nvSpPr>
        <p:spPr>
          <a:xfrm>
            <a:off x="0" y="6235678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 Staudinger - Simon Wolf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8F799B8-541B-EE9E-2818-8D09100F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36" y="3580016"/>
            <a:ext cx="4791744" cy="31055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01D6BB-C27A-07F6-49DF-6E053C19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65C1C-5A8F-E6CA-86B1-AFC0ED41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Projektziel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Motivation: Clip Lokalisierung bei Ligatur in Gallenblasen-Entfernung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KI-Modell für Objekt-Erkennung</a:t>
            </a:r>
          </a:p>
          <a:p>
            <a:pPr lvl="1">
              <a:lnSpc>
                <a:spcPct val="90000"/>
              </a:lnSpc>
              <a:buClr>
                <a:srgbClr val="4184C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Ansatz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Phantom Daten aufbereiten und Labeln in CVAT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KI-Training auf Phantom Daten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de-DE" dirty="0">
                <a:solidFill>
                  <a:schemeClr val="tx1"/>
                </a:solidFill>
              </a:rPr>
              <a:t>Evaluierung auf Echt-Daten</a:t>
            </a:r>
          </a:p>
          <a:p>
            <a:pPr lvl="1">
              <a:lnSpc>
                <a:spcPct val="90000"/>
              </a:lnSpc>
              <a:buClr>
                <a:srgbClr val="4184CE"/>
              </a:buClr>
            </a:pPr>
            <a:endParaRPr lang="de-DE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4184CE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Essen, Schokolade enthält.&#10;&#10;Automatisch generierte Beschreibung">
            <a:extLst>
              <a:ext uri="{FF2B5EF4-FFF2-40B4-BE49-F238E27FC236}">
                <a16:creationId xmlns:a16="http://schemas.microsoft.com/office/drawing/2014/main" id="{F410F662-24BF-367E-E1A3-CFF0280F5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101" y="1209544"/>
            <a:ext cx="267755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2C20A-3AFC-C391-7E5B-DB474666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Kollaborationstools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DDE21-8A94-CDFA-BBDE-AE75C9EC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538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GitLab</a:t>
            </a:r>
            <a:r>
              <a:rPr lang="de-DE" dirty="0">
                <a:solidFill>
                  <a:schemeClr val="tx1"/>
                </a:solidFill>
              </a:rPr>
              <a:t> für Codeverwaltung</a:t>
            </a:r>
          </a:p>
          <a:p>
            <a:r>
              <a:rPr lang="de-DE" dirty="0">
                <a:solidFill>
                  <a:schemeClr val="tx1"/>
                </a:solidFill>
              </a:rPr>
              <a:t>Jira für Aufgaben- und </a:t>
            </a:r>
            <a:r>
              <a:rPr lang="de-DE" dirty="0" err="1">
                <a:solidFill>
                  <a:schemeClr val="tx1"/>
                </a:solidFill>
              </a:rPr>
              <a:t>Issue</a:t>
            </a:r>
            <a:r>
              <a:rPr lang="de-DE" dirty="0">
                <a:solidFill>
                  <a:schemeClr val="tx1"/>
                </a:solidFill>
              </a:rPr>
              <a:t>-tracking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Kanban Board für Aufgaben</a:t>
            </a:r>
          </a:p>
          <a:p>
            <a:r>
              <a:rPr lang="de-DE" dirty="0">
                <a:solidFill>
                  <a:schemeClr val="tx1"/>
                </a:solidFill>
              </a:rPr>
              <a:t>Teamkommunikation über </a:t>
            </a:r>
            <a:r>
              <a:rPr lang="de-DE" dirty="0" err="1">
                <a:solidFill>
                  <a:schemeClr val="tx1"/>
                </a:solidFill>
              </a:rPr>
              <a:t>Discord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8782D-1D12-0364-1251-B7B35FC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02A3-0BD0-5B4B-A578-F2C29EB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Tasks in Jira erstellen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Aufteilung der </a:t>
            </a:r>
            <a:r>
              <a:rPr lang="de-DE" dirty="0" err="1">
                <a:solidFill>
                  <a:schemeClr val="tx1"/>
                </a:solidFill>
              </a:rPr>
              <a:t>Labeling</a:t>
            </a:r>
            <a:r>
              <a:rPr lang="de-DE" dirty="0">
                <a:solidFill>
                  <a:schemeClr val="tx1"/>
                </a:solidFill>
              </a:rPr>
              <a:t>-Arbeiten</a:t>
            </a:r>
          </a:p>
          <a:p>
            <a:r>
              <a:rPr lang="de-DE" dirty="0">
                <a:solidFill>
                  <a:schemeClr val="tx1"/>
                </a:solidFill>
              </a:rPr>
              <a:t>Labeln der Bilder in CVAT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und Auswahl von möglichen Ansätzen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Faster</a:t>
            </a:r>
            <a:r>
              <a:rPr lang="de-DE" dirty="0">
                <a:solidFill>
                  <a:schemeClr val="tx1"/>
                </a:solidFill>
              </a:rPr>
              <a:t>-RCNN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DETR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50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6111-1EC1-BD15-8093-6585BEC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17BE-1245-75BB-3565-C69AF55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eingerichtet</a:t>
            </a:r>
          </a:p>
          <a:p>
            <a:r>
              <a:rPr lang="de-DE" dirty="0"/>
              <a:t>Jira eingerichtet</a:t>
            </a:r>
          </a:p>
          <a:p>
            <a:r>
              <a:rPr lang="de-DE" dirty="0"/>
              <a:t>Anleitung für CVAT in </a:t>
            </a:r>
            <a:r>
              <a:rPr lang="de-DE" dirty="0" err="1"/>
              <a:t>owncloud</a:t>
            </a:r>
            <a:r>
              <a:rPr lang="de-DE" dirty="0"/>
              <a:t> gelesen</a:t>
            </a:r>
          </a:p>
          <a:p>
            <a:r>
              <a:rPr lang="de-DE" dirty="0"/>
              <a:t>Anleitung Label Description Clips gelesen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36E1-57A6-F41F-A791-F470FAC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C3A5F-03BB-1CAC-9078-4A7583B2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78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92</Words>
  <Application>Microsoft Office PowerPoint</Application>
  <PresentationFormat>Breitbild</PresentationFormat>
  <Paragraphs>31</Paragraphs>
  <Slides>6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Schiefer</vt:lpstr>
      <vt:lpstr>RIWOLink</vt:lpstr>
      <vt:lpstr>Projekt</vt:lpstr>
      <vt:lpstr>Kollaborationstools</vt:lpstr>
      <vt:lpstr>Nächste Schritte</vt:lpstr>
      <vt:lpstr>Fertiggestellt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Wolf</dc:creator>
  <cp:lastModifiedBy>Simon Wolf</cp:lastModifiedBy>
  <cp:revision>39</cp:revision>
  <dcterms:created xsi:type="dcterms:W3CDTF">2023-03-29T10:39:46Z</dcterms:created>
  <dcterms:modified xsi:type="dcterms:W3CDTF">2023-04-03T14:10:55Z</dcterms:modified>
</cp:coreProperties>
</file>