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7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07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4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8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01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2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3368A8-E507-E5CC-6288-DF02503DA6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10" y="174544"/>
            <a:ext cx="2434512" cy="4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8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6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0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ED039-AD5A-4DB5-9877-9ED261C07FF6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EAD642-5E24-2BEE-2B29-61E89CCB8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9" y="169569"/>
            <a:ext cx="1635392" cy="2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1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64B4A-37DD-F34A-3D24-F87422E7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RIWOLink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A8ABC2-A6C6-3100-7B83-FC484A32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Clip localization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05E85E-EEA6-DB55-9D67-26787B3D1C0E}"/>
              </a:ext>
            </a:extLst>
          </p:cNvPr>
          <p:cNvSpPr txBox="1"/>
          <p:nvPr/>
        </p:nvSpPr>
        <p:spPr>
          <a:xfrm>
            <a:off x="0" y="6235678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Tim Staudinger - Simon Wolf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9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2C20A-3AFC-C391-7E5B-DB474666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Allgemeines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DDE21-8A94-CDFA-BBDE-AE75C9EC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YOLO </a:t>
            </a:r>
          </a:p>
          <a:p>
            <a:r>
              <a:rPr lang="de-DE" dirty="0"/>
              <a:t>Ca. 15000 Trainings- und Validierungsdaten</a:t>
            </a:r>
          </a:p>
          <a:p>
            <a:r>
              <a:rPr lang="de-DE" dirty="0"/>
              <a:t>Aufteilung 80% Trainings- und 20% Validierungsdaten</a:t>
            </a:r>
          </a:p>
          <a:p>
            <a:r>
              <a:rPr lang="de-DE" dirty="0"/>
              <a:t>Reale Bilder als Testdatensatz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34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E6111-1EC1-BD15-8093-6585BEC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17BE-1245-75BB-3565-C69AF558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Augmentation auf Phantomdaten für mehr Trainings- und Validierungsdaten</a:t>
            </a:r>
          </a:p>
          <a:p>
            <a:r>
              <a:rPr lang="de-DE" dirty="0"/>
              <a:t>Erstes YOLO-Modell auf Basis des YOLO-M-Modells trainiert</a:t>
            </a:r>
          </a:p>
          <a:p>
            <a:pPr lvl="1"/>
            <a:r>
              <a:rPr lang="de-DE" dirty="0"/>
              <a:t>Kreuzvalidierung</a:t>
            </a:r>
          </a:p>
          <a:p>
            <a:pPr lvl="1"/>
            <a:r>
              <a:rPr lang="de-DE" dirty="0"/>
              <a:t>50 Epochen</a:t>
            </a:r>
          </a:p>
          <a:p>
            <a:pPr lvl="1"/>
            <a:r>
              <a:rPr lang="de-DE" dirty="0"/>
              <a:t>16 Batchgröße</a:t>
            </a:r>
          </a:p>
          <a:p>
            <a:r>
              <a:rPr lang="de-DE" dirty="0"/>
              <a:t>Bilder auf 1080x1080 skaliert</a:t>
            </a:r>
          </a:p>
          <a:p>
            <a:pPr lvl="1"/>
            <a:r>
              <a:rPr lang="de-DE" dirty="0"/>
              <a:t>YOLO Modelle funktionieren besser auf quadratischen Bildern</a:t>
            </a:r>
          </a:p>
        </p:txBody>
      </p:sp>
    </p:spTree>
    <p:extLst>
      <p:ext uri="{BB962C8B-B14F-4D97-AF65-F5344CB8AC3E}">
        <p14:creationId xmlns:p14="http://schemas.microsoft.com/office/powerpoint/2010/main" val="16646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85CBBEB-EFBD-E81C-F0CA-ED438461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27" y="2721736"/>
            <a:ext cx="4763165" cy="38867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E8782D-1D12-0364-1251-B7B35FCD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02A3-0BD0-5B4B-A578-F2C29EB5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Confidence beim erkennen der Clips</a:t>
            </a:r>
          </a:p>
          <a:p>
            <a:r>
              <a:rPr lang="de-DE" dirty="0" err="1"/>
              <a:t>mAP</a:t>
            </a:r>
            <a:r>
              <a:rPr lang="de-DE" dirty="0"/>
              <a:t> bei Phantomdaten bei 0.95</a:t>
            </a:r>
          </a:p>
          <a:p>
            <a:r>
              <a:rPr lang="de-DE" dirty="0" err="1"/>
              <a:t>mAP</a:t>
            </a:r>
            <a:r>
              <a:rPr lang="de-DE" dirty="0"/>
              <a:t> bei realen Daten bei 0.035</a:t>
            </a:r>
          </a:p>
          <a:p>
            <a:pPr lvl="1"/>
            <a:r>
              <a:rPr lang="de-DE" dirty="0"/>
              <a:t>Ermittelt mit Pascal</a:t>
            </a:r>
          </a:p>
          <a:p>
            <a:r>
              <a:rPr lang="de-DE" dirty="0"/>
              <a:t>Inferenzdauer ~300ms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3F5620-3593-0420-218A-490FB3F0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158" y="2036544"/>
            <a:ext cx="4508307" cy="33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2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74E67-9B28-F704-8FC9-F69065BB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Nächste</a:t>
            </a:r>
            <a:r>
              <a:rPr lang="en-GB" dirty="0"/>
              <a:t> </a:t>
            </a:r>
            <a:r>
              <a:rPr lang="en-GB" dirty="0" err="1"/>
              <a:t>Schritte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C3FD7-FD10-086D-1828-4B77BBCA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Modelle mit anderen YOLO-Basis-Modellen trainieren</a:t>
            </a:r>
          </a:p>
          <a:p>
            <a:pPr lvl="1"/>
            <a:r>
              <a:rPr lang="de-DE" dirty="0"/>
              <a:t>Weniger / mehr Epochen</a:t>
            </a:r>
          </a:p>
          <a:p>
            <a:pPr lvl="1"/>
            <a:r>
              <a:rPr lang="de-DE" dirty="0"/>
              <a:t>Andere Batchgrößen</a:t>
            </a:r>
          </a:p>
          <a:p>
            <a:r>
              <a:rPr lang="de-DE" dirty="0"/>
              <a:t>Mehr Daten generieren mit anderen Data Augmentation Methoden</a:t>
            </a:r>
          </a:p>
          <a:p>
            <a:pPr lvl="1"/>
            <a:r>
              <a:rPr lang="de-DE" dirty="0"/>
              <a:t>Unterschiedlichere Bilder, da Phantomdaten relativ ähnlich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774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114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Schiefer</vt:lpstr>
      <vt:lpstr>RIWOLink</vt:lpstr>
      <vt:lpstr>Allgemeines</vt:lpstr>
      <vt:lpstr>Methodik</vt:lpstr>
      <vt:lpstr>Aktueller Stand</vt:lpstr>
      <vt:lpstr>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Wolf</dc:creator>
  <cp:lastModifiedBy>Simon Wolf</cp:lastModifiedBy>
  <cp:revision>19</cp:revision>
  <dcterms:created xsi:type="dcterms:W3CDTF">2023-03-29T10:39:46Z</dcterms:created>
  <dcterms:modified xsi:type="dcterms:W3CDTF">2023-05-07T18:04:21Z</dcterms:modified>
</cp:coreProperties>
</file>