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15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7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074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4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8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01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12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2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3368A8-E507-E5CC-6288-DF02503DA6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10" y="174544"/>
            <a:ext cx="2434512" cy="43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8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86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0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ED039-AD5A-4DB5-9877-9ED261C07FF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D9B5FE-9F7C-4B2B-B3B6-8131E2683E89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EAD642-5E24-2BEE-2B29-61E89CCB8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9" y="169569"/>
            <a:ext cx="1635392" cy="28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19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B64B4A-37DD-F34A-3D24-F87422E7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RIWOLink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A8ABC2-A6C6-3100-7B83-FC484A32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Clip localization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05E85E-EEA6-DB55-9D67-26787B3D1C0E}"/>
              </a:ext>
            </a:extLst>
          </p:cNvPr>
          <p:cNvSpPr txBox="1"/>
          <p:nvPr/>
        </p:nvSpPr>
        <p:spPr>
          <a:xfrm>
            <a:off x="0" y="6235678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Tim Staudinger - Simon Wolf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96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2C20A-3AFC-C391-7E5B-DB474666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Allgemeines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DDE21-8A94-CDFA-BBDE-AE75C9EC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CNN´s</a:t>
            </a:r>
            <a:endParaRPr lang="de-DE" dirty="0"/>
          </a:p>
          <a:p>
            <a:pPr lvl="1"/>
            <a:r>
              <a:rPr lang="de-DE" dirty="0"/>
              <a:t>YOLO</a:t>
            </a:r>
          </a:p>
          <a:p>
            <a:pPr lvl="1"/>
            <a:r>
              <a:rPr lang="de-DE" dirty="0" err="1"/>
              <a:t>RetinaNet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34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CD3DE-589D-E801-B58E-FE6CCB4C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Lasten- / Pflichtenheft (Basisanforderungen)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66906-E14F-5328-72EA-FA1CF157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RL soll ein KI-Modell das auf Phantom-Daten trainiert und auf Echt-Daten ausgewertet wurde ausführen können.</a:t>
            </a:r>
          </a:p>
          <a:p>
            <a:pPr lvl="1"/>
            <a:r>
              <a:rPr lang="de-DE" dirty="0"/>
              <a:t>Implementierung der KI in einen Docker-Container.</a:t>
            </a:r>
          </a:p>
          <a:p>
            <a:r>
              <a:rPr lang="de-DE" dirty="0"/>
              <a:t>Das KI-Modell soll auf einem Validierungs-Split der Phantom-Daten mindestens 0.4 </a:t>
            </a:r>
            <a:r>
              <a:rPr lang="de-DE" dirty="0" err="1"/>
              <a:t>mAP</a:t>
            </a:r>
            <a:r>
              <a:rPr lang="de-DE" dirty="0"/>
              <a:t> erreichen.</a:t>
            </a:r>
          </a:p>
          <a:p>
            <a:pPr lvl="1"/>
            <a:r>
              <a:rPr lang="de-DE" dirty="0"/>
              <a:t>Evaluation mit einer COCO bzw. PASCAL Implementierung nach Auswertung ggf. Model anpassen.</a:t>
            </a:r>
          </a:p>
          <a:p>
            <a:r>
              <a:rPr lang="de-DE" dirty="0"/>
              <a:t>Das KI-Modell soll auf den Echt-Daten mindestens 0.2 </a:t>
            </a:r>
            <a:r>
              <a:rPr lang="de-DE" dirty="0" err="1"/>
              <a:t>mAP</a:t>
            </a:r>
            <a:r>
              <a:rPr lang="de-DE" dirty="0"/>
              <a:t> erreichen. Diese Echt-Daten dürfen nicht für das Training verwendet werden. </a:t>
            </a:r>
          </a:p>
          <a:p>
            <a:pPr lvl="1"/>
            <a:r>
              <a:rPr lang="de-DE" dirty="0"/>
              <a:t>Evaluation mit einer COCO bzw. PASCAL Implementierung nach Auswertung ggf. Model anpassen.</a:t>
            </a:r>
          </a:p>
          <a:p>
            <a:pPr marL="8100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74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45072-EE7A-3049-E126-3FBB6AC7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Lasten- / Pflichtenheft (Basisanforderungen)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C0A6A-3125-A8F0-D1FF-2572575C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Falsch-positive Mehr-Erkennungen von Objekte sollen durch eine geeignete Methode reduziert werden. </a:t>
            </a:r>
            <a:endParaRPr lang="en-GB" dirty="0"/>
          </a:p>
          <a:p>
            <a:pPr lvl="1"/>
            <a:r>
              <a:rPr lang="en-GB" dirty="0" err="1"/>
              <a:t>Erstes</a:t>
            </a:r>
            <a:r>
              <a:rPr lang="en-GB" dirty="0"/>
              <a:t> Model auf “</a:t>
            </a:r>
            <a:r>
              <a:rPr lang="de-DE" dirty="0"/>
              <a:t>geringerem</a:t>
            </a:r>
            <a:r>
              <a:rPr lang="en-GB" dirty="0"/>
              <a:t> Datensatz” </a:t>
            </a:r>
            <a:r>
              <a:rPr lang="en-GB" dirty="0" err="1"/>
              <a:t>trainieren</a:t>
            </a:r>
            <a:r>
              <a:rPr lang="en-GB" dirty="0"/>
              <a:t>,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ggf</a:t>
            </a:r>
            <a:r>
              <a:rPr lang="en-GB" dirty="0"/>
              <a:t>. Datensatz </a:t>
            </a:r>
            <a:r>
              <a:rPr lang="en-GB" dirty="0" err="1"/>
              <a:t>erweitern</a:t>
            </a:r>
            <a:r>
              <a:rPr lang="en-GB" dirty="0"/>
              <a:t>. </a:t>
            </a:r>
            <a:r>
              <a:rPr lang="en-GB" dirty="0" err="1"/>
              <a:t>Möglich</a:t>
            </a:r>
            <a:r>
              <a:rPr lang="en-GB" dirty="0"/>
              <a:t>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Data Augmentation, Hyperparameter tuning, </a:t>
            </a:r>
            <a:r>
              <a:rPr lang="en-GB" dirty="0" err="1"/>
              <a:t>Preprocessing</a:t>
            </a:r>
            <a:r>
              <a:rPr lang="en-GB" dirty="0"/>
              <a:t>.</a:t>
            </a:r>
          </a:p>
          <a:p>
            <a:r>
              <a:rPr lang="de-DE" dirty="0"/>
              <a:t>Die Metriken von „Das KI-Modell soll auf einem Validierungs-Split der Phantom-Daten mindestens 0.4 </a:t>
            </a:r>
            <a:r>
              <a:rPr lang="de-DE" dirty="0" err="1"/>
              <a:t>mAP</a:t>
            </a:r>
            <a:r>
              <a:rPr lang="de-DE" dirty="0"/>
              <a:t> erreichen“ sollen mittels </a:t>
            </a:r>
            <a:r>
              <a:rPr lang="de-DE" dirty="0" err="1"/>
              <a:t>KFold</a:t>
            </a:r>
            <a:r>
              <a:rPr lang="de-DE" dirty="0"/>
              <a:t> Validierung verifiziert werden.</a:t>
            </a:r>
          </a:p>
          <a:p>
            <a:r>
              <a:rPr lang="de-DE" dirty="0"/>
              <a:t>Die Verteilung der Klassenhäufigkeiten ist in Training und Test-Teilen der Datensätze anzugleichen.</a:t>
            </a:r>
          </a:p>
          <a:p>
            <a:r>
              <a:rPr lang="de-DE" dirty="0"/>
              <a:t>Die Verteilung der Daten und die benutzten Metriken sind zu Dokumentieren.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75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156D5-63C6-3DA5-888D-6674DA14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Lasten- / Pflichtenheft (Erweiterte Anforderungen)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C2211-BB78-4F2C-B380-58DAD776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Trainings und Validierungs-Konzept der Basis-Anforderungen soll wiederholt werden für eine unterschiedliche Daten-Aufteilung: Anteiliges Training auf Phantom-Daten und der Echt-Daten. Validierung auf Rest der Daten.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10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7E003-FAE7-BCBE-DEBC-73FBA9FC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Lasten- / Pflichtenheft (Laufzeitanforderungen)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095EA2-1CA6-6AA6-89FB-BA078A9D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trainierte Modell soll Inferenz eines Einzelbilds in 1 Sekunde auf üblicher Beschleunigungshardware berechnen können.</a:t>
            </a:r>
          </a:p>
          <a:p>
            <a:r>
              <a:rPr lang="de-DE" dirty="0"/>
              <a:t>Es soll nicht mehr als 12 GB an VRAM, 12 GB RAM und 12 GB HD Speicher benötigen.</a:t>
            </a:r>
          </a:p>
        </p:txBody>
      </p:sp>
    </p:spTree>
    <p:extLst>
      <p:ext uri="{BB962C8B-B14F-4D97-AF65-F5344CB8AC3E}">
        <p14:creationId xmlns:p14="http://schemas.microsoft.com/office/powerpoint/2010/main" val="162700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E6111-1EC1-BD15-8093-6585BEC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Fertiggestellt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A17BE-1245-75BB-3565-C69AF558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646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8782D-1D12-0364-1251-B7B35FCD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02A3-0BD0-5B4B-A578-F2C29EB5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6502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36E1-57A6-F41F-A791-F470FAC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Issues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C3A5F-03BB-1CAC-9078-4A7583B2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40785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285</Words>
  <Application>Microsoft Office PowerPoint</Application>
  <PresentationFormat>Breitbild</PresentationFormat>
  <Paragraphs>31</Paragraphs>
  <Slides>9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Schiefer</vt:lpstr>
      <vt:lpstr>RIWOLink</vt:lpstr>
      <vt:lpstr>Allgemeines</vt:lpstr>
      <vt:lpstr>Lasten- / Pflichtenheft (Basisanforderungen)</vt:lpstr>
      <vt:lpstr>Lasten- / Pflichtenheft (Basisanforderungen)</vt:lpstr>
      <vt:lpstr>Lasten- / Pflichtenheft (Erweiterte Anforderungen)</vt:lpstr>
      <vt:lpstr>Lasten- / Pflichtenheft (Laufzeitanforderungen)</vt:lpstr>
      <vt:lpstr>Fertiggestellt</vt:lpstr>
      <vt:lpstr>Nächste Schritte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Wolf</dc:creator>
  <cp:lastModifiedBy>Simon Wolf</cp:lastModifiedBy>
  <cp:revision>12</cp:revision>
  <dcterms:created xsi:type="dcterms:W3CDTF">2023-03-29T10:39:46Z</dcterms:created>
  <dcterms:modified xsi:type="dcterms:W3CDTF">2023-04-23T11:03:56Z</dcterms:modified>
</cp:coreProperties>
</file>