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5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70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07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4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8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01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12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3368A8-E507-E5CC-6288-DF02503DA6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10" y="174544"/>
            <a:ext cx="2434512" cy="4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8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86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8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0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ED039-AD5A-4DB5-9877-9ED261C07FF6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0EAD642-5E24-2BEE-2B29-61E89CCB8F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9" y="169569"/>
            <a:ext cx="1635392" cy="28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19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64B4A-37DD-F34A-3D24-F87422E7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RIWOLink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A8ABC2-A6C6-3100-7B83-FC484A32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de-DE"/>
              <a:t>Clip localization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905E85E-EEA6-DB55-9D67-26787B3D1C0E}"/>
              </a:ext>
            </a:extLst>
          </p:cNvPr>
          <p:cNvSpPr txBox="1"/>
          <p:nvPr/>
        </p:nvSpPr>
        <p:spPr>
          <a:xfrm>
            <a:off x="0" y="6235678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Tim Staudinger - Simon Wolf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96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2C20A-3AFC-C391-7E5B-DB474666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Allgemeines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DDE21-8A94-CDFA-BBDE-AE75C9EC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34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E6111-1EC1-BD15-8093-6585BEC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Fertiggestellt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A17BE-1245-75BB-3565-C69AF558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46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8782D-1D12-0364-1251-B7B35FCD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02A3-0BD0-5B4B-A578-F2C29EB5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6502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936E1-57A6-F41F-A791-F470FAC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Issues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C3A5F-03BB-1CAC-9078-4A7583B2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40785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17</Words>
  <Application>Microsoft Office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Schiefer</vt:lpstr>
      <vt:lpstr>RIWOLink</vt:lpstr>
      <vt:lpstr>Allgemeines</vt:lpstr>
      <vt:lpstr>Fertiggestellt</vt:lpstr>
      <vt:lpstr>Nächste Schritte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Wolf</dc:creator>
  <cp:lastModifiedBy>Simon Wolf</cp:lastModifiedBy>
  <cp:revision>7</cp:revision>
  <dcterms:created xsi:type="dcterms:W3CDTF">2023-03-29T10:39:46Z</dcterms:created>
  <dcterms:modified xsi:type="dcterms:W3CDTF">2023-04-03T13:41:54Z</dcterms:modified>
</cp:coreProperties>
</file>