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4" r:id="rId5"/>
    <p:sldId id="266" r:id="rId6"/>
    <p:sldId id="267" r:id="rId7"/>
    <p:sldId id="265" r:id="rId8"/>
    <p:sldId id="262" r:id="rId9"/>
    <p:sldId id="269" r:id="rId10"/>
    <p:sldId id="263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9E14A4-8247-470A-9154-C4904759DD5C}" v="1" dt="2022-01-16T12:04:03.6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v Atias" userId="a7a0b65d-7e5c-471a-8c33-00ce13646fe8" providerId="ADAL" clId="{D5D77A41-6903-4188-9C7C-858B859E45A9}"/>
    <pc:docChg chg="modSld">
      <pc:chgData name="Stav Atias" userId="a7a0b65d-7e5c-471a-8c33-00ce13646fe8" providerId="ADAL" clId="{D5D77A41-6903-4188-9C7C-858B859E45A9}" dt="2022-01-03T13:59:28.540" v="13" actId="6549"/>
      <pc:docMkLst>
        <pc:docMk/>
      </pc:docMkLst>
      <pc:sldChg chg="modSp mod">
        <pc:chgData name="Stav Atias" userId="a7a0b65d-7e5c-471a-8c33-00ce13646fe8" providerId="ADAL" clId="{D5D77A41-6903-4188-9C7C-858B859E45A9}" dt="2022-01-03T13:59:28.540" v="13" actId="6549"/>
        <pc:sldMkLst>
          <pc:docMk/>
          <pc:sldMk cId="2139823501" sldId="259"/>
        </pc:sldMkLst>
        <pc:spChg chg="mod">
          <ac:chgData name="Stav Atias" userId="a7a0b65d-7e5c-471a-8c33-00ce13646fe8" providerId="ADAL" clId="{D5D77A41-6903-4188-9C7C-858B859E45A9}" dt="2022-01-03T13:59:28.540" v="13" actId="6549"/>
          <ac:spMkLst>
            <pc:docMk/>
            <pc:sldMk cId="2139823501" sldId="259"/>
            <ac:spMk id="3" creationId="{737A0719-A762-40D7-A255-03487A11EB92}"/>
          </ac:spMkLst>
        </pc:spChg>
      </pc:sldChg>
      <pc:sldChg chg="modSp mod">
        <pc:chgData name="Stav Atias" userId="a7a0b65d-7e5c-471a-8c33-00ce13646fe8" providerId="ADAL" clId="{D5D77A41-6903-4188-9C7C-858B859E45A9}" dt="2022-01-03T13:58:46.800" v="11" actId="20577"/>
        <pc:sldMkLst>
          <pc:docMk/>
          <pc:sldMk cId="2874946631" sldId="263"/>
        </pc:sldMkLst>
        <pc:spChg chg="mod">
          <ac:chgData name="Stav Atias" userId="a7a0b65d-7e5c-471a-8c33-00ce13646fe8" providerId="ADAL" clId="{D5D77A41-6903-4188-9C7C-858B859E45A9}" dt="2022-01-03T13:58:46.800" v="11" actId="20577"/>
          <ac:spMkLst>
            <pc:docMk/>
            <pc:sldMk cId="2874946631" sldId="263"/>
            <ac:spMk id="4" creationId="{3017018E-6759-4107-B528-3A9B95CC6FAF}"/>
          </ac:spMkLst>
        </pc:spChg>
      </pc:sldChg>
      <pc:sldChg chg="modSp mod">
        <pc:chgData name="Stav Atias" userId="a7a0b65d-7e5c-471a-8c33-00ce13646fe8" providerId="ADAL" clId="{D5D77A41-6903-4188-9C7C-858B859E45A9}" dt="2022-01-02T17:18:14.941" v="5" actId="20577"/>
        <pc:sldMkLst>
          <pc:docMk/>
          <pc:sldMk cId="1461279845" sldId="264"/>
        </pc:sldMkLst>
        <pc:spChg chg="mod">
          <ac:chgData name="Stav Atias" userId="a7a0b65d-7e5c-471a-8c33-00ce13646fe8" providerId="ADAL" clId="{D5D77A41-6903-4188-9C7C-858B859E45A9}" dt="2022-01-02T17:18:14.941" v="5" actId="20577"/>
          <ac:spMkLst>
            <pc:docMk/>
            <pc:sldMk cId="1461279845" sldId="264"/>
            <ac:spMk id="8" creationId="{C9CCEDE8-1603-4890-B344-D73C5CA18151}"/>
          </ac:spMkLst>
        </pc:spChg>
      </pc:sldChg>
    </pc:docChg>
  </pc:docChgLst>
  <pc:docChgLst>
    <pc:chgData name="Ido Stern" userId="1e25a874-4fd1-4f8a-8c46-5c43ab37b94a" providerId="ADAL" clId="{DC7BB056-C724-439A-B442-22918E226ABB}"/>
    <pc:docChg chg="modSld">
      <pc:chgData name="Ido Stern" userId="1e25a874-4fd1-4f8a-8c46-5c43ab37b94a" providerId="ADAL" clId="{DC7BB056-C724-439A-B442-22918E226ABB}" dt="2022-01-03T18:42:52.527" v="1" actId="14100"/>
      <pc:docMkLst>
        <pc:docMk/>
      </pc:docMkLst>
      <pc:sldChg chg="modSp mod">
        <pc:chgData name="Ido Stern" userId="1e25a874-4fd1-4f8a-8c46-5c43ab37b94a" providerId="ADAL" clId="{DC7BB056-C724-439A-B442-22918E226ABB}" dt="2022-01-03T18:42:52.527" v="1" actId="14100"/>
        <pc:sldMkLst>
          <pc:docMk/>
          <pc:sldMk cId="2874946631" sldId="263"/>
        </pc:sldMkLst>
        <pc:spChg chg="mod">
          <ac:chgData name="Ido Stern" userId="1e25a874-4fd1-4f8a-8c46-5c43ab37b94a" providerId="ADAL" clId="{DC7BB056-C724-439A-B442-22918E226ABB}" dt="2022-01-03T18:42:52.527" v="1" actId="14100"/>
          <ac:spMkLst>
            <pc:docMk/>
            <pc:sldMk cId="2874946631" sldId="263"/>
            <ac:spMk id="4" creationId="{3017018E-6759-4107-B528-3A9B95CC6FAF}"/>
          </ac:spMkLst>
        </pc:spChg>
      </pc:sldChg>
    </pc:docChg>
  </pc:docChgLst>
  <pc:docChgLst>
    <pc:chgData name="Niv Ben Avraham" userId="9e59889b-3a26-47a8-b736-b2564a2d50c4" providerId="ADAL" clId="{7D86A312-DB8E-43AC-BD2C-A8D48D9D5E2D}"/>
    <pc:docChg chg="undo custSel addSld delSld modSld">
      <pc:chgData name="Niv Ben Avraham" userId="9e59889b-3a26-47a8-b736-b2564a2d50c4" providerId="ADAL" clId="{7D86A312-DB8E-43AC-BD2C-A8D48D9D5E2D}" dt="2022-01-09T14:11:44.008" v="1595" actId="20577"/>
      <pc:docMkLst>
        <pc:docMk/>
      </pc:docMkLst>
      <pc:sldChg chg="addSp delSp modSp mod setBg modClrScheme chgLayout">
        <pc:chgData name="Niv Ben Avraham" userId="9e59889b-3a26-47a8-b736-b2564a2d50c4" providerId="ADAL" clId="{7D86A312-DB8E-43AC-BD2C-A8D48D9D5E2D}" dt="2022-01-02T16:49:20.830" v="1140" actId="1076"/>
        <pc:sldMkLst>
          <pc:docMk/>
          <pc:sldMk cId="4043737824" sldId="257"/>
        </pc:sldMkLst>
        <pc:spChg chg="mod">
          <ac:chgData name="Niv Ben Avraham" userId="9e59889b-3a26-47a8-b736-b2564a2d50c4" providerId="ADAL" clId="{7D86A312-DB8E-43AC-BD2C-A8D48D9D5E2D}" dt="2022-01-02T16:41:49.778" v="1093" actId="26606"/>
          <ac:spMkLst>
            <pc:docMk/>
            <pc:sldMk cId="4043737824" sldId="257"/>
            <ac:spMk id="2" creationId="{78FD68DA-43BA-4508-8DE2-BA9BB7B2FA5B}"/>
          </ac:spMkLst>
        </pc:spChg>
        <pc:spChg chg="mod ord">
          <ac:chgData name="Niv Ben Avraham" userId="9e59889b-3a26-47a8-b736-b2564a2d50c4" providerId="ADAL" clId="{7D86A312-DB8E-43AC-BD2C-A8D48D9D5E2D}" dt="2022-01-02T16:41:49.778" v="1093" actId="26606"/>
          <ac:spMkLst>
            <pc:docMk/>
            <pc:sldMk cId="4043737824" sldId="257"/>
            <ac:spMk id="3" creationId="{A8E9CFF2-3777-4FF4-A759-8491175B0B7C}"/>
          </ac:spMkLst>
        </pc:spChg>
        <pc:spChg chg="add del">
          <ac:chgData name="Niv Ben Avraham" userId="9e59889b-3a26-47a8-b736-b2564a2d50c4" providerId="ADAL" clId="{7D86A312-DB8E-43AC-BD2C-A8D48D9D5E2D}" dt="2022-01-02T16:41:49.778" v="1093" actId="26606"/>
          <ac:spMkLst>
            <pc:docMk/>
            <pc:sldMk cId="4043737824" sldId="257"/>
            <ac:spMk id="22" creationId="{A9286AD2-18A9-4868-A4E3-7A2097A20810}"/>
          </ac:spMkLst>
        </pc:spChg>
        <pc:picChg chg="add del mod">
          <ac:chgData name="Niv Ben Avraham" userId="9e59889b-3a26-47a8-b736-b2564a2d50c4" providerId="ADAL" clId="{7D86A312-DB8E-43AC-BD2C-A8D48D9D5E2D}" dt="2022-01-02T16:48:35.745" v="1131" actId="478"/>
          <ac:picMkLst>
            <pc:docMk/>
            <pc:sldMk cId="4043737824" sldId="257"/>
            <ac:picMk id="5" creationId="{282CF6DD-7FE8-4063-9551-1B7BBCE92ABE}"/>
          </ac:picMkLst>
        </pc:picChg>
        <pc:picChg chg="add mod modCrop">
          <ac:chgData name="Niv Ben Avraham" userId="9e59889b-3a26-47a8-b736-b2564a2d50c4" providerId="ADAL" clId="{7D86A312-DB8E-43AC-BD2C-A8D48D9D5E2D}" dt="2022-01-02T16:49:20.830" v="1140" actId="1076"/>
          <ac:picMkLst>
            <pc:docMk/>
            <pc:sldMk cId="4043737824" sldId="257"/>
            <ac:picMk id="6" creationId="{4CA060B0-E8AD-4455-B2A4-ED866CB05E38}"/>
          </ac:picMkLst>
        </pc:picChg>
        <pc:cxnChg chg="add del">
          <ac:chgData name="Niv Ben Avraham" userId="9e59889b-3a26-47a8-b736-b2564a2d50c4" providerId="ADAL" clId="{7D86A312-DB8E-43AC-BD2C-A8D48D9D5E2D}" dt="2022-01-02T16:41:49.778" v="1093" actId="26606"/>
          <ac:cxnSpMkLst>
            <pc:docMk/>
            <pc:sldMk cId="4043737824" sldId="257"/>
            <ac:cxnSpMk id="24" creationId="{E7A7CD63-7EC3-44F3-95D0-595C4019FF24}"/>
          </ac:cxnSpMkLst>
        </pc:cxnChg>
      </pc:sldChg>
      <pc:sldChg chg="del">
        <pc:chgData name="Niv Ben Avraham" userId="9e59889b-3a26-47a8-b736-b2564a2d50c4" providerId="ADAL" clId="{7D86A312-DB8E-43AC-BD2C-A8D48D9D5E2D}" dt="2022-01-02T15:57:08.478" v="17" actId="47"/>
        <pc:sldMkLst>
          <pc:docMk/>
          <pc:sldMk cId="191714609" sldId="258"/>
        </pc:sldMkLst>
      </pc:sldChg>
      <pc:sldChg chg="addSp modSp new mod modClrScheme chgLayout">
        <pc:chgData name="Niv Ben Avraham" userId="9e59889b-3a26-47a8-b736-b2564a2d50c4" providerId="ADAL" clId="{7D86A312-DB8E-43AC-BD2C-A8D48D9D5E2D}" dt="2022-01-04T17:28:58.373" v="1502" actId="5793"/>
        <pc:sldMkLst>
          <pc:docMk/>
          <pc:sldMk cId="2139823501" sldId="259"/>
        </pc:sldMkLst>
        <pc:spChg chg="mod">
          <ac:chgData name="Niv Ben Avraham" userId="9e59889b-3a26-47a8-b736-b2564a2d50c4" providerId="ADAL" clId="{7D86A312-DB8E-43AC-BD2C-A8D48D9D5E2D}" dt="2022-01-02T16:04:37.186" v="209" actId="26606"/>
          <ac:spMkLst>
            <pc:docMk/>
            <pc:sldMk cId="2139823501" sldId="259"/>
            <ac:spMk id="2" creationId="{941CF863-9745-4999-9D88-16EBD570817D}"/>
          </ac:spMkLst>
        </pc:spChg>
        <pc:spChg chg="mod ord">
          <ac:chgData name="Niv Ben Avraham" userId="9e59889b-3a26-47a8-b736-b2564a2d50c4" providerId="ADAL" clId="{7D86A312-DB8E-43AC-BD2C-A8D48D9D5E2D}" dt="2022-01-04T17:28:58.373" v="1502" actId="5793"/>
          <ac:spMkLst>
            <pc:docMk/>
            <pc:sldMk cId="2139823501" sldId="259"/>
            <ac:spMk id="3" creationId="{737A0719-A762-40D7-A255-03487A11EB92}"/>
          </ac:spMkLst>
        </pc:spChg>
        <pc:spChg chg="add mod">
          <ac:chgData name="Niv Ben Avraham" userId="9e59889b-3a26-47a8-b736-b2564a2d50c4" providerId="ADAL" clId="{7D86A312-DB8E-43AC-BD2C-A8D48D9D5E2D}" dt="2022-01-02T17:01:04.924" v="1264" actId="207"/>
          <ac:spMkLst>
            <pc:docMk/>
            <pc:sldMk cId="2139823501" sldId="259"/>
            <ac:spMk id="5" creationId="{24E78BED-B023-4D94-9AB1-5449CD2A23EE}"/>
          </ac:spMkLst>
        </pc:spChg>
        <pc:spChg chg="add mod">
          <ac:chgData name="Niv Ben Avraham" userId="9e59889b-3a26-47a8-b736-b2564a2d50c4" providerId="ADAL" clId="{7D86A312-DB8E-43AC-BD2C-A8D48D9D5E2D}" dt="2022-01-02T17:00:10.728" v="1250" actId="404"/>
          <ac:spMkLst>
            <pc:docMk/>
            <pc:sldMk cId="2139823501" sldId="259"/>
            <ac:spMk id="6" creationId="{553C4AA6-6A53-4AC9-8C70-CEB602FC7C55}"/>
          </ac:spMkLst>
        </pc:spChg>
        <pc:spChg chg="add mod">
          <ac:chgData name="Niv Ben Avraham" userId="9e59889b-3a26-47a8-b736-b2564a2d50c4" providerId="ADAL" clId="{7D86A312-DB8E-43AC-BD2C-A8D48D9D5E2D}" dt="2022-01-02T17:00:10.728" v="1250" actId="404"/>
          <ac:spMkLst>
            <pc:docMk/>
            <pc:sldMk cId="2139823501" sldId="259"/>
            <ac:spMk id="7" creationId="{2DCF3DCF-622B-40D4-9A78-4B41933A20E1}"/>
          </ac:spMkLst>
        </pc:spChg>
        <pc:spChg chg="add mod">
          <ac:chgData name="Niv Ben Avraham" userId="9e59889b-3a26-47a8-b736-b2564a2d50c4" providerId="ADAL" clId="{7D86A312-DB8E-43AC-BD2C-A8D48D9D5E2D}" dt="2022-01-02T17:00:10.728" v="1250" actId="404"/>
          <ac:spMkLst>
            <pc:docMk/>
            <pc:sldMk cId="2139823501" sldId="259"/>
            <ac:spMk id="8" creationId="{E724ACB2-DEB3-44C3-9283-8B48E79590DF}"/>
          </ac:spMkLst>
        </pc:spChg>
        <pc:grpChg chg="add mod">
          <ac:chgData name="Niv Ben Avraham" userId="9e59889b-3a26-47a8-b736-b2564a2d50c4" providerId="ADAL" clId="{7D86A312-DB8E-43AC-BD2C-A8D48D9D5E2D}" dt="2022-01-02T16:59:47.448" v="1247" actId="14100"/>
          <ac:grpSpMkLst>
            <pc:docMk/>
            <pc:sldMk cId="2139823501" sldId="259"/>
            <ac:grpSpMk id="4" creationId="{ED6E3B1D-8AB7-4E12-8929-C31B612DC3EB}"/>
          </ac:grpSpMkLst>
        </pc:grpChg>
        <pc:picChg chg="add mod ord">
          <ac:chgData name="Niv Ben Avraham" userId="9e59889b-3a26-47a8-b736-b2564a2d50c4" providerId="ADAL" clId="{7D86A312-DB8E-43AC-BD2C-A8D48D9D5E2D}" dt="2022-01-02T16:59:40.171" v="1245" actId="1076"/>
          <ac:picMkLst>
            <pc:docMk/>
            <pc:sldMk cId="2139823501" sldId="259"/>
            <ac:picMk id="1026" creationId="{A248C0C7-6B3A-41B7-9F40-ABC89EDB28CD}"/>
          </ac:picMkLst>
        </pc:picChg>
      </pc:sldChg>
      <pc:sldChg chg="addSp delSp modSp add mod">
        <pc:chgData name="Niv Ben Avraham" userId="9e59889b-3a26-47a8-b736-b2564a2d50c4" providerId="ADAL" clId="{7D86A312-DB8E-43AC-BD2C-A8D48D9D5E2D}" dt="2022-01-02T17:01:30.002" v="1265" actId="108"/>
        <pc:sldMkLst>
          <pc:docMk/>
          <pc:sldMk cId="3126099113" sldId="260"/>
        </pc:sldMkLst>
        <pc:spChg chg="mod">
          <ac:chgData name="Niv Ben Avraham" userId="9e59889b-3a26-47a8-b736-b2564a2d50c4" providerId="ADAL" clId="{7D86A312-DB8E-43AC-BD2C-A8D48D9D5E2D}" dt="2022-01-02T15:58:55.473" v="93" actId="20577"/>
          <ac:spMkLst>
            <pc:docMk/>
            <pc:sldMk cId="3126099113" sldId="260"/>
            <ac:spMk id="2" creationId="{941CF863-9745-4999-9D88-16EBD570817D}"/>
          </ac:spMkLst>
        </pc:spChg>
        <pc:spChg chg="del mod">
          <ac:chgData name="Niv Ben Avraham" userId="9e59889b-3a26-47a8-b736-b2564a2d50c4" providerId="ADAL" clId="{7D86A312-DB8E-43AC-BD2C-A8D48D9D5E2D}" dt="2022-01-02T16:05:27.861" v="219"/>
          <ac:spMkLst>
            <pc:docMk/>
            <pc:sldMk cId="3126099113" sldId="260"/>
            <ac:spMk id="3" creationId="{737A0719-A762-40D7-A255-03487A11EB92}"/>
          </ac:spMkLst>
        </pc:spChg>
        <pc:spChg chg="add del mod">
          <ac:chgData name="Niv Ben Avraham" userId="9e59889b-3a26-47a8-b736-b2564a2d50c4" providerId="ADAL" clId="{7D86A312-DB8E-43AC-BD2C-A8D48D9D5E2D}" dt="2022-01-02T16:06:09.706" v="270" actId="478"/>
          <ac:spMkLst>
            <pc:docMk/>
            <pc:sldMk cId="3126099113" sldId="260"/>
            <ac:spMk id="4" creationId="{9348ECCD-CF84-482E-8A4F-69371971DD5A}"/>
          </ac:spMkLst>
        </pc:spChg>
        <pc:spChg chg="add del mod">
          <ac:chgData name="Niv Ben Avraham" userId="9e59889b-3a26-47a8-b736-b2564a2d50c4" providerId="ADAL" clId="{7D86A312-DB8E-43AC-BD2C-A8D48D9D5E2D}" dt="2022-01-02T16:07:07.024" v="271" actId="1032"/>
          <ac:spMkLst>
            <pc:docMk/>
            <pc:sldMk cId="3126099113" sldId="260"/>
            <ac:spMk id="6" creationId="{93C60D15-2880-45A6-84F3-8AF9833234A7}"/>
          </ac:spMkLst>
        </pc:spChg>
        <pc:spChg chg="mod">
          <ac:chgData name="Niv Ben Avraham" userId="9e59889b-3a26-47a8-b736-b2564a2d50c4" providerId="ADAL" clId="{7D86A312-DB8E-43AC-BD2C-A8D48D9D5E2D}" dt="2022-01-02T17:00:22.215" v="1251"/>
          <ac:spMkLst>
            <pc:docMk/>
            <pc:sldMk cId="3126099113" sldId="260"/>
            <ac:spMk id="10" creationId="{3F5A827F-0C53-4C8A-A283-92352D837377}"/>
          </ac:spMkLst>
        </pc:spChg>
        <pc:spChg chg="mod">
          <ac:chgData name="Niv Ben Avraham" userId="9e59889b-3a26-47a8-b736-b2564a2d50c4" providerId="ADAL" clId="{7D86A312-DB8E-43AC-BD2C-A8D48D9D5E2D}" dt="2022-01-02T17:01:30.002" v="1265" actId="108"/>
          <ac:spMkLst>
            <pc:docMk/>
            <pc:sldMk cId="3126099113" sldId="260"/>
            <ac:spMk id="11" creationId="{EC459119-0DAC-4B8A-ACCB-1BB2059F6E73}"/>
          </ac:spMkLst>
        </pc:spChg>
        <pc:spChg chg="mod">
          <ac:chgData name="Niv Ben Avraham" userId="9e59889b-3a26-47a8-b736-b2564a2d50c4" providerId="ADAL" clId="{7D86A312-DB8E-43AC-BD2C-A8D48D9D5E2D}" dt="2022-01-02T17:00:22.215" v="1251"/>
          <ac:spMkLst>
            <pc:docMk/>
            <pc:sldMk cId="3126099113" sldId="260"/>
            <ac:spMk id="12" creationId="{4BEF63E5-71A1-4EFA-8C5D-5DB0841A63F4}"/>
          </ac:spMkLst>
        </pc:spChg>
        <pc:spChg chg="mod">
          <ac:chgData name="Niv Ben Avraham" userId="9e59889b-3a26-47a8-b736-b2564a2d50c4" providerId="ADAL" clId="{7D86A312-DB8E-43AC-BD2C-A8D48D9D5E2D}" dt="2022-01-02T17:00:22.215" v="1251"/>
          <ac:spMkLst>
            <pc:docMk/>
            <pc:sldMk cId="3126099113" sldId="260"/>
            <ac:spMk id="13" creationId="{0136862E-A698-4C43-BF8B-519BE6B2EE8E}"/>
          </ac:spMkLst>
        </pc:spChg>
        <pc:grpChg chg="add mod">
          <ac:chgData name="Niv Ben Avraham" userId="9e59889b-3a26-47a8-b736-b2564a2d50c4" providerId="ADAL" clId="{7D86A312-DB8E-43AC-BD2C-A8D48D9D5E2D}" dt="2022-01-02T17:00:22.215" v="1251"/>
          <ac:grpSpMkLst>
            <pc:docMk/>
            <pc:sldMk cId="3126099113" sldId="260"/>
            <ac:grpSpMk id="9" creationId="{75258CE8-D3A1-4DEC-879E-5F50CFB46536}"/>
          </ac:grpSpMkLst>
        </pc:grpChg>
        <pc:graphicFrameChg chg="add mod modGraphic">
          <ac:chgData name="Niv Ben Avraham" userId="9e59889b-3a26-47a8-b736-b2564a2d50c4" providerId="ADAL" clId="{7D86A312-DB8E-43AC-BD2C-A8D48D9D5E2D}" dt="2022-01-02T16:10:55.787" v="439"/>
          <ac:graphicFrameMkLst>
            <pc:docMk/>
            <pc:sldMk cId="3126099113" sldId="260"/>
            <ac:graphicFrameMk id="7" creationId="{B0B10EE1-5A07-47BF-8460-AC2A14D1504D}"/>
          </ac:graphicFrameMkLst>
        </pc:graphicFrameChg>
        <pc:graphicFrameChg chg="add del mod modGraphic">
          <ac:chgData name="Niv Ben Avraham" userId="9e59889b-3a26-47a8-b736-b2564a2d50c4" providerId="ADAL" clId="{7D86A312-DB8E-43AC-BD2C-A8D48D9D5E2D}" dt="2022-01-02T16:11:37.671" v="446" actId="478"/>
          <ac:graphicFrameMkLst>
            <pc:docMk/>
            <pc:sldMk cId="3126099113" sldId="260"/>
            <ac:graphicFrameMk id="8" creationId="{DBF44A7E-8D70-445D-A8E5-82BA63B3F739}"/>
          </ac:graphicFrameMkLst>
        </pc:graphicFrameChg>
      </pc:sldChg>
      <pc:sldChg chg="add del">
        <pc:chgData name="Niv Ben Avraham" userId="9e59889b-3a26-47a8-b736-b2564a2d50c4" providerId="ADAL" clId="{7D86A312-DB8E-43AC-BD2C-A8D48D9D5E2D}" dt="2022-01-02T15:58:34.623" v="33" actId="47"/>
        <pc:sldMkLst>
          <pc:docMk/>
          <pc:sldMk cId="1078222448" sldId="261"/>
        </pc:sldMkLst>
      </pc:sldChg>
      <pc:sldChg chg="addSp delSp modSp add mod modClrScheme chgLayout">
        <pc:chgData name="Niv Ben Avraham" userId="9e59889b-3a26-47a8-b736-b2564a2d50c4" providerId="ADAL" clId="{7D86A312-DB8E-43AC-BD2C-A8D48D9D5E2D}" dt="2022-01-02T17:01:49.486" v="1270" actId="108"/>
        <pc:sldMkLst>
          <pc:docMk/>
          <pc:sldMk cId="1867500722" sldId="262"/>
        </pc:sldMkLst>
        <pc:spChg chg="mod">
          <ac:chgData name="Niv Ben Avraham" userId="9e59889b-3a26-47a8-b736-b2564a2d50c4" providerId="ADAL" clId="{7D86A312-DB8E-43AC-BD2C-A8D48D9D5E2D}" dt="2022-01-02T16:31:07.190" v="990" actId="26606"/>
          <ac:spMkLst>
            <pc:docMk/>
            <pc:sldMk cId="1867500722" sldId="262"/>
            <ac:spMk id="2" creationId="{941CF863-9745-4999-9D88-16EBD570817D}"/>
          </ac:spMkLst>
        </pc:spChg>
        <pc:spChg chg="del">
          <ac:chgData name="Niv Ben Avraham" userId="9e59889b-3a26-47a8-b736-b2564a2d50c4" providerId="ADAL" clId="{7D86A312-DB8E-43AC-BD2C-A8D48D9D5E2D}" dt="2022-01-02T16:30:56.311" v="988"/>
          <ac:spMkLst>
            <pc:docMk/>
            <pc:sldMk cId="1867500722" sldId="262"/>
            <ac:spMk id="3" creationId="{737A0719-A762-40D7-A255-03487A11EB92}"/>
          </ac:spMkLst>
        </pc:spChg>
        <pc:spChg chg="add del mod">
          <ac:chgData name="Niv Ben Avraham" userId="9e59889b-3a26-47a8-b736-b2564a2d50c4" providerId="ADAL" clId="{7D86A312-DB8E-43AC-BD2C-A8D48D9D5E2D}" dt="2022-01-02T16:31:37.059" v="994"/>
          <ac:spMkLst>
            <pc:docMk/>
            <pc:sldMk cId="1867500722" sldId="262"/>
            <ac:spMk id="8" creationId="{2540CAE1-6795-4C83-90E9-D17DB78D871B}"/>
          </ac:spMkLst>
        </pc:spChg>
        <pc:spChg chg="add mod">
          <ac:chgData name="Niv Ben Avraham" userId="9e59889b-3a26-47a8-b736-b2564a2d50c4" providerId="ADAL" clId="{7D86A312-DB8E-43AC-BD2C-A8D48D9D5E2D}" dt="2022-01-02T16:32:05.619" v="1012" actId="2711"/>
          <ac:spMkLst>
            <pc:docMk/>
            <pc:sldMk cId="1867500722" sldId="262"/>
            <ac:spMk id="9" creationId="{A89A9916-B322-472D-A4FE-9AC670D35C9D}"/>
          </ac:spMkLst>
        </pc:spChg>
        <pc:spChg chg="add mod">
          <ac:chgData name="Niv Ben Avraham" userId="9e59889b-3a26-47a8-b736-b2564a2d50c4" providerId="ADAL" clId="{7D86A312-DB8E-43AC-BD2C-A8D48D9D5E2D}" dt="2022-01-02T16:32:27.939" v="1025" actId="2711"/>
          <ac:spMkLst>
            <pc:docMk/>
            <pc:sldMk cId="1867500722" sldId="262"/>
            <ac:spMk id="11" creationId="{0F89B4A7-7953-4EE9-9699-B7E7296A358C}"/>
          </ac:spMkLst>
        </pc:spChg>
        <pc:spChg chg="add del mod">
          <ac:chgData name="Niv Ben Avraham" userId="9e59889b-3a26-47a8-b736-b2564a2d50c4" providerId="ADAL" clId="{7D86A312-DB8E-43AC-BD2C-A8D48D9D5E2D}" dt="2022-01-02T16:31:21.879" v="991" actId="931"/>
          <ac:spMkLst>
            <pc:docMk/>
            <pc:sldMk cId="1867500722" sldId="262"/>
            <ac:spMk id="13" creationId="{4F8449E4-D31D-414A-9CF6-A00B078D76CD}"/>
          </ac:spMkLst>
        </pc:spChg>
        <pc:spChg chg="mod">
          <ac:chgData name="Niv Ben Avraham" userId="9e59889b-3a26-47a8-b736-b2564a2d50c4" providerId="ADAL" clId="{7D86A312-DB8E-43AC-BD2C-A8D48D9D5E2D}" dt="2022-01-02T17:00:28.790" v="1257"/>
          <ac:spMkLst>
            <pc:docMk/>
            <pc:sldMk cId="1867500722" sldId="262"/>
            <ac:spMk id="15" creationId="{790596DE-3538-4557-A3DB-151CE691D65F}"/>
          </ac:spMkLst>
        </pc:spChg>
        <pc:spChg chg="mod">
          <ac:chgData name="Niv Ben Avraham" userId="9e59889b-3a26-47a8-b736-b2564a2d50c4" providerId="ADAL" clId="{7D86A312-DB8E-43AC-BD2C-A8D48D9D5E2D}" dt="2022-01-02T17:00:28.790" v="1257"/>
          <ac:spMkLst>
            <pc:docMk/>
            <pc:sldMk cId="1867500722" sldId="262"/>
            <ac:spMk id="16" creationId="{F75BC6AC-8997-46A5-8300-638F4926B824}"/>
          </ac:spMkLst>
        </pc:spChg>
        <pc:spChg chg="mod">
          <ac:chgData name="Niv Ben Avraham" userId="9e59889b-3a26-47a8-b736-b2564a2d50c4" providerId="ADAL" clId="{7D86A312-DB8E-43AC-BD2C-A8D48D9D5E2D}" dt="2022-01-02T17:01:49.486" v="1270" actId="108"/>
          <ac:spMkLst>
            <pc:docMk/>
            <pc:sldMk cId="1867500722" sldId="262"/>
            <ac:spMk id="17" creationId="{76E2F6CA-682B-4658-A029-A532CC080448}"/>
          </ac:spMkLst>
        </pc:spChg>
        <pc:spChg chg="mod">
          <ac:chgData name="Niv Ben Avraham" userId="9e59889b-3a26-47a8-b736-b2564a2d50c4" providerId="ADAL" clId="{7D86A312-DB8E-43AC-BD2C-A8D48D9D5E2D}" dt="2022-01-02T17:00:28.790" v="1257"/>
          <ac:spMkLst>
            <pc:docMk/>
            <pc:sldMk cId="1867500722" sldId="262"/>
            <ac:spMk id="18" creationId="{BAD7D0F6-E9E8-4A2E-9E7A-1E4A503D6579}"/>
          </ac:spMkLst>
        </pc:spChg>
        <pc:grpChg chg="add mod">
          <ac:chgData name="Niv Ben Avraham" userId="9e59889b-3a26-47a8-b736-b2564a2d50c4" providerId="ADAL" clId="{7D86A312-DB8E-43AC-BD2C-A8D48D9D5E2D}" dt="2022-01-02T17:00:28.790" v="1257"/>
          <ac:grpSpMkLst>
            <pc:docMk/>
            <pc:sldMk cId="1867500722" sldId="262"/>
            <ac:grpSpMk id="14" creationId="{3552CD1E-2FEC-4BFC-8138-0AA9856D8C65}"/>
          </ac:grpSpMkLst>
        </pc:grpChg>
        <pc:picChg chg="add del mod">
          <ac:chgData name="Niv Ben Avraham" userId="9e59889b-3a26-47a8-b736-b2564a2d50c4" providerId="ADAL" clId="{7D86A312-DB8E-43AC-BD2C-A8D48D9D5E2D}" dt="2022-01-02T16:31:25.021" v="992" actId="478"/>
          <ac:picMkLst>
            <pc:docMk/>
            <pc:sldMk cId="1867500722" sldId="262"/>
            <ac:picMk id="4" creationId="{C2E3E006-56DB-44A5-9936-FD19D6822364}"/>
          </ac:picMkLst>
        </pc:picChg>
        <pc:picChg chg="add mod">
          <ac:chgData name="Niv Ben Avraham" userId="9e59889b-3a26-47a8-b736-b2564a2d50c4" providerId="ADAL" clId="{7D86A312-DB8E-43AC-BD2C-A8D48D9D5E2D}" dt="2022-01-02T16:31:25.638" v="993" actId="27614"/>
          <ac:picMkLst>
            <pc:docMk/>
            <pc:sldMk cId="1867500722" sldId="262"/>
            <ac:picMk id="6" creationId="{6F2BEBAC-9BAD-4092-9233-0C3ABD918297}"/>
          </ac:picMkLst>
        </pc:picChg>
        <pc:picChg chg="add mod">
          <ac:chgData name="Niv Ben Avraham" userId="9e59889b-3a26-47a8-b736-b2564a2d50c4" providerId="ADAL" clId="{7D86A312-DB8E-43AC-BD2C-A8D48D9D5E2D}" dt="2022-01-02T16:31:55.531" v="1010" actId="14100"/>
          <ac:picMkLst>
            <pc:docMk/>
            <pc:sldMk cId="1867500722" sldId="262"/>
            <ac:picMk id="12" creationId="{9AFC775F-A5AF-42AB-B24F-3EC54AA9C8B3}"/>
          </ac:picMkLst>
        </pc:picChg>
      </pc:sldChg>
      <pc:sldChg chg="addSp delSp modSp add mod modClrScheme chgLayout">
        <pc:chgData name="Niv Ben Avraham" userId="9e59889b-3a26-47a8-b736-b2564a2d50c4" providerId="ADAL" clId="{7D86A312-DB8E-43AC-BD2C-A8D48D9D5E2D}" dt="2022-01-09T14:07:08.970" v="1515" actId="20577"/>
        <pc:sldMkLst>
          <pc:docMk/>
          <pc:sldMk cId="2874946631" sldId="263"/>
        </pc:sldMkLst>
        <pc:spChg chg="mod">
          <ac:chgData name="Niv Ben Avraham" userId="9e59889b-3a26-47a8-b736-b2564a2d50c4" providerId="ADAL" clId="{7D86A312-DB8E-43AC-BD2C-A8D48D9D5E2D}" dt="2022-01-02T16:39:47.472" v="1072" actId="26606"/>
          <ac:spMkLst>
            <pc:docMk/>
            <pc:sldMk cId="2874946631" sldId="263"/>
            <ac:spMk id="2" creationId="{941CF863-9745-4999-9D88-16EBD570817D}"/>
          </ac:spMkLst>
        </pc:spChg>
        <pc:spChg chg="del">
          <ac:chgData name="Niv Ben Avraham" userId="9e59889b-3a26-47a8-b736-b2564a2d50c4" providerId="ADAL" clId="{7D86A312-DB8E-43AC-BD2C-A8D48D9D5E2D}" dt="2022-01-02T16:34:13.454" v="1026"/>
          <ac:spMkLst>
            <pc:docMk/>
            <pc:sldMk cId="2874946631" sldId="263"/>
            <ac:spMk id="3" creationId="{737A0719-A762-40D7-A255-03487A11EB92}"/>
          </ac:spMkLst>
        </pc:spChg>
        <pc:spChg chg="add mod">
          <ac:chgData name="Niv Ben Avraham" userId="9e59889b-3a26-47a8-b736-b2564a2d50c4" providerId="ADAL" clId="{7D86A312-DB8E-43AC-BD2C-A8D48D9D5E2D}" dt="2022-01-09T14:07:08.970" v="1515" actId="20577"/>
          <ac:spMkLst>
            <pc:docMk/>
            <pc:sldMk cId="2874946631" sldId="263"/>
            <ac:spMk id="4" creationId="{3017018E-6759-4107-B528-3A9B95CC6FAF}"/>
          </ac:spMkLst>
        </pc:spChg>
        <pc:spChg chg="mod">
          <ac:chgData name="Niv Ben Avraham" userId="9e59889b-3a26-47a8-b736-b2564a2d50c4" providerId="ADAL" clId="{7D86A312-DB8E-43AC-BD2C-A8D48D9D5E2D}" dt="2022-01-02T17:00:29.711" v="1258"/>
          <ac:spMkLst>
            <pc:docMk/>
            <pc:sldMk cId="2874946631" sldId="263"/>
            <ac:spMk id="7" creationId="{9CE2B20B-2EC2-4102-A5F9-4EF864620B62}"/>
          </ac:spMkLst>
        </pc:spChg>
        <pc:spChg chg="mod">
          <ac:chgData name="Niv Ben Avraham" userId="9e59889b-3a26-47a8-b736-b2564a2d50c4" providerId="ADAL" clId="{7D86A312-DB8E-43AC-BD2C-A8D48D9D5E2D}" dt="2022-01-02T17:00:29.711" v="1258"/>
          <ac:spMkLst>
            <pc:docMk/>
            <pc:sldMk cId="2874946631" sldId="263"/>
            <ac:spMk id="8" creationId="{B83520AB-7ABA-465A-8F45-064D06B4AE31}"/>
          </ac:spMkLst>
        </pc:spChg>
        <pc:spChg chg="mod">
          <ac:chgData name="Niv Ben Avraham" userId="9e59889b-3a26-47a8-b736-b2564a2d50c4" providerId="ADAL" clId="{7D86A312-DB8E-43AC-BD2C-A8D48D9D5E2D}" dt="2022-01-02T17:00:29.711" v="1258"/>
          <ac:spMkLst>
            <pc:docMk/>
            <pc:sldMk cId="2874946631" sldId="263"/>
            <ac:spMk id="9" creationId="{1E6AC1F4-5CD7-4A78-9EF1-B26C46E74AB3}"/>
          </ac:spMkLst>
        </pc:spChg>
        <pc:spChg chg="mod">
          <ac:chgData name="Niv Ben Avraham" userId="9e59889b-3a26-47a8-b736-b2564a2d50c4" providerId="ADAL" clId="{7D86A312-DB8E-43AC-BD2C-A8D48D9D5E2D}" dt="2022-01-02T17:02:03.849" v="1271" actId="108"/>
          <ac:spMkLst>
            <pc:docMk/>
            <pc:sldMk cId="2874946631" sldId="263"/>
            <ac:spMk id="10" creationId="{7BAC3ABA-EF0C-45D0-B2E5-63F9316A6124}"/>
          </ac:spMkLst>
        </pc:spChg>
        <pc:grpChg chg="add mod">
          <ac:chgData name="Niv Ben Avraham" userId="9e59889b-3a26-47a8-b736-b2564a2d50c4" providerId="ADAL" clId="{7D86A312-DB8E-43AC-BD2C-A8D48D9D5E2D}" dt="2022-01-02T17:00:29.711" v="1258"/>
          <ac:grpSpMkLst>
            <pc:docMk/>
            <pc:sldMk cId="2874946631" sldId="263"/>
            <ac:grpSpMk id="6" creationId="{EC2F95E1-18A2-468D-95B5-46BB6D16E0C6}"/>
          </ac:grpSpMkLst>
        </pc:grpChg>
        <pc:picChg chg="add mod">
          <ac:chgData name="Niv Ben Avraham" userId="9e59889b-3a26-47a8-b736-b2564a2d50c4" providerId="ADAL" clId="{7D86A312-DB8E-43AC-BD2C-A8D48D9D5E2D}" dt="2022-01-02T16:39:47.472" v="1072" actId="26606"/>
          <ac:picMkLst>
            <pc:docMk/>
            <pc:sldMk cId="2874946631" sldId="263"/>
            <ac:picMk id="5122" creationId="{89A28F3C-9AEC-4A04-8058-A32793AC2E9D}"/>
          </ac:picMkLst>
        </pc:picChg>
      </pc:sldChg>
      <pc:sldChg chg="addSp delSp modSp add mod modShow">
        <pc:chgData name="Niv Ben Avraham" userId="9e59889b-3a26-47a8-b736-b2564a2d50c4" providerId="ADAL" clId="{7D86A312-DB8E-43AC-BD2C-A8D48D9D5E2D}" dt="2022-01-09T14:06:12.725" v="1507" actId="729"/>
        <pc:sldMkLst>
          <pc:docMk/>
          <pc:sldMk cId="1461279845" sldId="264"/>
        </pc:sldMkLst>
        <pc:spChg chg="mod">
          <ac:chgData name="Niv Ben Avraham" userId="9e59889b-3a26-47a8-b736-b2564a2d50c4" providerId="ADAL" clId="{7D86A312-DB8E-43AC-BD2C-A8D48D9D5E2D}" dt="2022-01-02T16:11:52.759" v="464" actId="20577"/>
          <ac:spMkLst>
            <pc:docMk/>
            <pc:sldMk cId="1461279845" sldId="264"/>
            <ac:spMk id="2" creationId="{941CF863-9745-4999-9D88-16EBD570817D}"/>
          </ac:spMkLst>
        </pc:spChg>
        <pc:spChg chg="add del mod">
          <ac:chgData name="Niv Ben Avraham" userId="9e59889b-3a26-47a8-b736-b2564a2d50c4" providerId="ADAL" clId="{7D86A312-DB8E-43AC-BD2C-A8D48D9D5E2D}" dt="2022-01-02T16:12:20.892" v="467"/>
          <ac:spMkLst>
            <pc:docMk/>
            <pc:sldMk cId="1461279845" sldId="264"/>
            <ac:spMk id="4" creationId="{62EA3C35-2EDD-40E9-BCBE-83D56BE5B49A}"/>
          </ac:spMkLst>
        </pc:spChg>
        <pc:spChg chg="add mod">
          <ac:chgData name="Niv Ben Avraham" userId="9e59889b-3a26-47a8-b736-b2564a2d50c4" providerId="ADAL" clId="{7D86A312-DB8E-43AC-BD2C-A8D48D9D5E2D}" dt="2022-01-02T16:46:03.211" v="1118"/>
          <ac:spMkLst>
            <pc:docMk/>
            <pc:sldMk cId="1461279845" sldId="264"/>
            <ac:spMk id="6" creationId="{C8B51A1F-8F50-461F-A668-B057F9619E16}"/>
          </ac:spMkLst>
        </pc:spChg>
        <pc:spChg chg="add mod">
          <ac:chgData name="Niv Ben Avraham" userId="9e59889b-3a26-47a8-b736-b2564a2d50c4" providerId="ADAL" clId="{7D86A312-DB8E-43AC-BD2C-A8D48D9D5E2D}" dt="2022-01-02T16:19:46.067" v="796" actId="5793"/>
          <ac:spMkLst>
            <pc:docMk/>
            <pc:sldMk cId="1461279845" sldId="264"/>
            <ac:spMk id="8" creationId="{C9CCEDE8-1603-4890-B344-D73C5CA18151}"/>
          </ac:spMkLst>
        </pc:spChg>
        <pc:spChg chg="add del mod">
          <ac:chgData name="Niv Ben Avraham" userId="9e59889b-3a26-47a8-b736-b2564a2d50c4" providerId="ADAL" clId="{7D86A312-DB8E-43AC-BD2C-A8D48D9D5E2D}" dt="2022-01-02T16:51:07.208" v="1146" actId="21"/>
          <ac:spMkLst>
            <pc:docMk/>
            <pc:sldMk cId="1461279845" sldId="264"/>
            <ac:spMk id="9" creationId="{E824E4F8-EFE2-48DA-B5D1-19645118E44E}"/>
          </ac:spMkLst>
        </pc:spChg>
        <pc:spChg chg="mod">
          <ac:chgData name="Niv Ben Avraham" userId="9e59889b-3a26-47a8-b736-b2564a2d50c4" providerId="ADAL" clId="{7D86A312-DB8E-43AC-BD2C-A8D48D9D5E2D}" dt="2022-01-02T17:00:23.013" v="1252"/>
          <ac:spMkLst>
            <pc:docMk/>
            <pc:sldMk cId="1461279845" sldId="264"/>
            <ac:spMk id="11" creationId="{C31F5386-9378-410E-A752-62731FB01085}"/>
          </ac:spMkLst>
        </pc:spChg>
        <pc:spChg chg="mod">
          <ac:chgData name="Niv Ben Avraham" userId="9e59889b-3a26-47a8-b736-b2564a2d50c4" providerId="ADAL" clId="{7D86A312-DB8E-43AC-BD2C-A8D48D9D5E2D}" dt="2022-01-02T17:00:23.013" v="1252"/>
          <ac:spMkLst>
            <pc:docMk/>
            <pc:sldMk cId="1461279845" sldId="264"/>
            <ac:spMk id="12" creationId="{267D8174-27BA-49E7-ACA1-15BACD390616}"/>
          </ac:spMkLst>
        </pc:spChg>
        <pc:spChg chg="mod">
          <ac:chgData name="Niv Ben Avraham" userId="9e59889b-3a26-47a8-b736-b2564a2d50c4" providerId="ADAL" clId="{7D86A312-DB8E-43AC-BD2C-A8D48D9D5E2D}" dt="2022-01-02T17:00:23.013" v="1252"/>
          <ac:spMkLst>
            <pc:docMk/>
            <pc:sldMk cId="1461279845" sldId="264"/>
            <ac:spMk id="13" creationId="{DC28F9CD-BCA5-4A62-AA17-D62C5961C421}"/>
          </ac:spMkLst>
        </pc:spChg>
        <pc:spChg chg="mod">
          <ac:chgData name="Niv Ben Avraham" userId="9e59889b-3a26-47a8-b736-b2564a2d50c4" providerId="ADAL" clId="{7D86A312-DB8E-43AC-BD2C-A8D48D9D5E2D}" dt="2022-01-02T17:00:23.013" v="1252"/>
          <ac:spMkLst>
            <pc:docMk/>
            <pc:sldMk cId="1461279845" sldId="264"/>
            <ac:spMk id="14" creationId="{C56B0686-0D07-4196-9868-A2A981BE3142}"/>
          </ac:spMkLst>
        </pc:spChg>
        <pc:spChg chg="mod">
          <ac:chgData name="Niv Ben Avraham" userId="9e59889b-3a26-47a8-b736-b2564a2d50c4" providerId="ADAL" clId="{7D86A312-DB8E-43AC-BD2C-A8D48D9D5E2D}" dt="2022-01-02T17:01:34.779" v="1266"/>
          <ac:spMkLst>
            <pc:docMk/>
            <pc:sldMk cId="1461279845" sldId="264"/>
            <ac:spMk id="16" creationId="{D7E48784-9782-4B05-AE86-FDB0CC63D288}"/>
          </ac:spMkLst>
        </pc:spChg>
        <pc:spChg chg="mod">
          <ac:chgData name="Niv Ben Avraham" userId="9e59889b-3a26-47a8-b736-b2564a2d50c4" providerId="ADAL" clId="{7D86A312-DB8E-43AC-BD2C-A8D48D9D5E2D}" dt="2022-01-02T17:01:34.779" v="1266"/>
          <ac:spMkLst>
            <pc:docMk/>
            <pc:sldMk cId="1461279845" sldId="264"/>
            <ac:spMk id="17" creationId="{3A605646-DA64-44DB-B87C-3EDC4B324B02}"/>
          </ac:spMkLst>
        </pc:spChg>
        <pc:spChg chg="mod">
          <ac:chgData name="Niv Ben Avraham" userId="9e59889b-3a26-47a8-b736-b2564a2d50c4" providerId="ADAL" clId="{7D86A312-DB8E-43AC-BD2C-A8D48D9D5E2D}" dt="2022-01-02T17:01:34.779" v="1266"/>
          <ac:spMkLst>
            <pc:docMk/>
            <pc:sldMk cId="1461279845" sldId="264"/>
            <ac:spMk id="18" creationId="{5D2AADE5-75E0-476A-99A7-8480B3E45414}"/>
          </ac:spMkLst>
        </pc:spChg>
        <pc:spChg chg="mod">
          <ac:chgData name="Niv Ben Avraham" userId="9e59889b-3a26-47a8-b736-b2564a2d50c4" providerId="ADAL" clId="{7D86A312-DB8E-43AC-BD2C-A8D48D9D5E2D}" dt="2022-01-02T17:01:34.779" v="1266"/>
          <ac:spMkLst>
            <pc:docMk/>
            <pc:sldMk cId="1461279845" sldId="264"/>
            <ac:spMk id="19" creationId="{715BF05C-3A47-425A-9559-729628C91F48}"/>
          </ac:spMkLst>
        </pc:spChg>
        <pc:grpChg chg="add del mod">
          <ac:chgData name="Niv Ben Avraham" userId="9e59889b-3a26-47a8-b736-b2564a2d50c4" providerId="ADAL" clId="{7D86A312-DB8E-43AC-BD2C-A8D48D9D5E2D}" dt="2022-01-02T17:00:52.956" v="1263" actId="478"/>
          <ac:grpSpMkLst>
            <pc:docMk/>
            <pc:sldMk cId="1461279845" sldId="264"/>
            <ac:grpSpMk id="10" creationId="{4E2E0465-A79F-4B7D-B1A8-CB2F44EE7BDE}"/>
          </ac:grpSpMkLst>
        </pc:grpChg>
        <pc:grpChg chg="add mod">
          <ac:chgData name="Niv Ben Avraham" userId="9e59889b-3a26-47a8-b736-b2564a2d50c4" providerId="ADAL" clId="{7D86A312-DB8E-43AC-BD2C-A8D48D9D5E2D}" dt="2022-01-02T17:01:34.779" v="1266"/>
          <ac:grpSpMkLst>
            <pc:docMk/>
            <pc:sldMk cId="1461279845" sldId="264"/>
            <ac:grpSpMk id="15" creationId="{83C65B4B-489D-42B0-A912-ADB6043F8A41}"/>
          </ac:grpSpMkLst>
        </pc:grpChg>
        <pc:graphicFrameChg chg="add mod modGraphic">
          <ac:chgData name="Niv Ben Avraham" userId="9e59889b-3a26-47a8-b736-b2564a2d50c4" providerId="ADAL" clId="{7D86A312-DB8E-43AC-BD2C-A8D48D9D5E2D}" dt="2022-01-02T16:14:50.071" v="576" actId="14100"/>
          <ac:graphicFrameMkLst>
            <pc:docMk/>
            <pc:sldMk cId="1461279845" sldId="264"/>
            <ac:graphicFrameMk id="5" creationId="{7FA927D0-B810-4B34-B1C7-8C245DF1BF34}"/>
          </ac:graphicFrameMkLst>
        </pc:graphicFrameChg>
        <pc:graphicFrameChg chg="del">
          <ac:chgData name="Niv Ben Avraham" userId="9e59889b-3a26-47a8-b736-b2564a2d50c4" providerId="ADAL" clId="{7D86A312-DB8E-43AC-BD2C-A8D48D9D5E2D}" dt="2022-01-02T16:11:46.033" v="448" actId="478"/>
          <ac:graphicFrameMkLst>
            <pc:docMk/>
            <pc:sldMk cId="1461279845" sldId="264"/>
            <ac:graphicFrameMk id="7" creationId="{B0B10EE1-5A07-47BF-8460-AC2A14D1504D}"/>
          </ac:graphicFrameMkLst>
        </pc:graphicFrameChg>
      </pc:sldChg>
      <pc:sldChg chg="addSp delSp modSp add mod modShow">
        <pc:chgData name="Niv Ben Avraham" userId="9e59889b-3a26-47a8-b736-b2564a2d50c4" providerId="ADAL" clId="{7D86A312-DB8E-43AC-BD2C-A8D48D9D5E2D}" dt="2022-01-09T14:08:32.846" v="1527" actId="1076"/>
        <pc:sldMkLst>
          <pc:docMk/>
          <pc:sldMk cId="462455953" sldId="265"/>
        </pc:sldMkLst>
        <pc:spChg chg="mod">
          <ac:chgData name="Niv Ben Avraham" userId="9e59889b-3a26-47a8-b736-b2564a2d50c4" providerId="ADAL" clId="{7D86A312-DB8E-43AC-BD2C-A8D48D9D5E2D}" dt="2022-01-02T16:26:38.704" v="923"/>
          <ac:spMkLst>
            <pc:docMk/>
            <pc:sldMk cId="462455953" sldId="265"/>
            <ac:spMk id="2" creationId="{941CF863-9745-4999-9D88-16EBD570817D}"/>
          </ac:spMkLst>
        </pc:spChg>
        <pc:spChg chg="add del mod">
          <ac:chgData name="Niv Ben Avraham" userId="9e59889b-3a26-47a8-b736-b2564a2d50c4" providerId="ADAL" clId="{7D86A312-DB8E-43AC-BD2C-A8D48D9D5E2D}" dt="2022-01-02T16:26:41.639" v="924" actId="478"/>
          <ac:spMkLst>
            <pc:docMk/>
            <pc:sldMk cId="462455953" sldId="265"/>
            <ac:spMk id="4" creationId="{60206DC2-D318-46F4-9DD2-88A3F728A2FA}"/>
          </ac:spMkLst>
        </pc:spChg>
        <pc:spChg chg="add del mod">
          <ac:chgData name="Niv Ben Avraham" userId="9e59889b-3a26-47a8-b736-b2564a2d50c4" providerId="ADAL" clId="{7D86A312-DB8E-43AC-BD2C-A8D48D9D5E2D}" dt="2022-01-02T16:27:08.612" v="928" actId="478"/>
          <ac:spMkLst>
            <pc:docMk/>
            <pc:sldMk cId="462455953" sldId="265"/>
            <ac:spMk id="8" creationId="{41580786-74C2-4F53-AA25-BDFAA158D436}"/>
          </ac:spMkLst>
        </pc:spChg>
        <pc:spChg chg="add mod">
          <ac:chgData name="Niv Ben Avraham" userId="9e59889b-3a26-47a8-b736-b2564a2d50c4" providerId="ADAL" clId="{7D86A312-DB8E-43AC-BD2C-A8D48D9D5E2D}" dt="2022-01-09T14:08:26.474" v="1524" actId="404"/>
          <ac:spMkLst>
            <pc:docMk/>
            <pc:sldMk cId="462455953" sldId="265"/>
            <ac:spMk id="9" creationId="{8AFE2D49-CD2E-49A2-8B40-CEF99E60DF7C}"/>
          </ac:spMkLst>
        </pc:spChg>
        <pc:spChg chg="add mod">
          <ac:chgData name="Niv Ben Avraham" userId="9e59889b-3a26-47a8-b736-b2564a2d50c4" providerId="ADAL" clId="{7D86A312-DB8E-43AC-BD2C-A8D48D9D5E2D}" dt="2022-01-02T16:46:09.272" v="1121"/>
          <ac:spMkLst>
            <pc:docMk/>
            <pc:sldMk cId="462455953" sldId="265"/>
            <ac:spMk id="13" creationId="{0610947A-5601-4027-945C-33DA6BB8D3FF}"/>
          </ac:spMkLst>
        </pc:spChg>
        <pc:spChg chg="mod">
          <ac:chgData name="Niv Ben Avraham" userId="9e59889b-3a26-47a8-b736-b2564a2d50c4" providerId="ADAL" clId="{7D86A312-DB8E-43AC-BD2C-A8D48D9D5E2D}" dt="2022-01-02T17:00:27.660" v="1256"/>
          <ac:spMkLst>
            <pc:docMk/>
            <pc:sldMk cId="462455953" sldId="265"/>
            <ac:spMk id="15" creationId="{3E23F4F9-3B23-43FA-A4B5-36EEA497F892}"/>
          </ac:spMkLst>
        </pc:spChg>
        <pc:spChg chg="mod">
          <ac:chgData name="Niv Ben Avraham" userId="9e59889b-3a26-47a8-b736-b2564a2d50c4" providerId="ADAL" clId="{7D86A312-DB8E-43AC-BD2C-A8D48D9D5E2D}" dt="2022-01-02T17:00:27.660" v="1256"/>
          <ac:spMkLst>
            <pc:docMk/>
            <pc:sldMk cId="462455953" sldId="265"/>
            <ac:spMk id="16" creationId="{852F84B0-315A-4C71-AA1E-FF6EDF6D88D5}"/>
          </ac:spMkLst>
        </pc:spChg>
        <pc:spChg chg="mod">
          <ac:chgData name="Niv Ben Avraham" userId="9e59889b-3a26-47a8-b736-b2564a2d50c4" providerId="ADAL" clId="{7D86A312-DB8E-43AC-BD2C-A8D48D9D5E2D}" dt="2022-01-02T17:00:27.660" v="1256"/>
          <ac:spMkLst>
            <pc:docMk/>
            <pc:sldMk cId="462455953" sldId="265"/>
            <ac:spMk id="17" creationId="{A229489D-7B9F-444F-B50F-C5DE9AD1088F}"/>
          </ac:spMkLst>
        </pc:spChg>
        <pc:spChg chg="mod">
          <ac:chgData name="Niv Ben Avraham" userId="9e59889b-3a26-47a8-b736-b2564a2d50c4" providerId="ADAL" clId="{7D86A312-DB8E-43AC-BD2C-A8D48D9D5E2D}" dt="2022-01-02T17:00:27.660" v="1256"/>
          <ac:spMkLst>
            <pc:docMk/>
            <pc:sldMk cId="462455953" sldId="265"/>
            <ac:spMk id="18" creationId="{D90CE25B-2F8C-4EFE-9E3F-41E373DD6EB1}"/>
          </ac:spMkLst>
        </pc:spChg>
        <pc:spChg chg="mod">
          <ac:chgData name="Niv Ben Avraham" userId="9e59889b-3a26-47a8-b736-b2564a2d50c4" providerId="ADAL" clId="{7D86A312-DB8E-43AC-BD2C-A8D48D9D5E2D}" dt="2022-01-02T17:01:38.177" v="1269"/>
          <ac:spMkLst>
            <pc:docMk/>
            <pc:sldMk cId="462455953" sldId="265"/>
            <ac:spMk id="20" creationId="{298DF693-C974-479C-A77B-78E88AFD13C5}"/>
          </ac:spMkLst>
        </pc:spChg>
        <pc:spChg chg="mod">
          <ac:chgData name="Niv Ben Avraham" userId="9e59889b-3a26-47a8-b736-b2564a2d50c4" providerId="ADAL" clId="{7D86A312-DB8E-43AC-BD2C-A8D48D9D5E2D}" dt="2022-01-02T17:01:38.177" v="1269"/>
          <ac:spMkLst>
            <pc:docMk/>
            <pc:sldMk cId="462455953" sldId="265"/>
            <ac:spMk id="21" creationId="{4B15153F-F459-4775-9392-D54CC6B31527}"/>
          </ac:spMkLst>
        </pc:spChg>
        <pc:spChg chg="mod">
          <ac:chgData name="Niv Ben Avraham" userId="9e59889b-3a26-47a8-b736-b2564a2d50c4" providerId="ADAL" clId="{7D86A312-DB8E-43AC-BD2C-A8D48D9D5E2D}" dt="2022-01-02T17:01:38.177" v="1269"/>
          <ac:spMkLst>
            <pc:docMk/>
            <pc:sldMk cId="462455953" sldId="265"/>
            <ac:spMk id="22" creationId="{4FFAAD54-1DCC-4946-83AC-3915C79D3B73}"/>
          </ac:spMkLst>
        </pc:spChg>
        <pc:spChg chg="mod">
          <ac:chgData name="Niv Ben Avraham" userId="9e59889b-3a26-47a8-b736-b2564a2d50c4" providerId="ADAL" clId="{7D86A312-DB8E-43AC-BD2C-A8D48D9D5E2D}" dt="2022-01-02T17:01:38.177" v="1269"/>
          <ac:spMkLst>
            <pc:docMk/>
            <pc:sldMk cId="462455953" sldId="265"/>
            <ac:spMk id="23" creationId="{531DD76F-8D1F-4878-B9AC-51AF050E01C7}"/>
          </ac:spMkLst>
        </pc:spChg>
        <pc:grpChg chg="add del mod">
          <ac:chgData name="Niv Ben Avraham" userId="9e59889b-3a26-47a8-b736-b2564a2d50c4" providerId="ADAL" clId="{7D86A312-DB8E-43AC-BD2C-A8D48D9D5E2D}" dt="2022-01-02T17:00:42.792" v="1259" actId="478"/>
          <ac:grpSpMkLst>
            <pc:docMk/>
            <pc:sldMk cId="462455953" sldId="265"/>
            <ac:grpSpMk id="14" creationId="{F970983A-75FE-4D56-8DF2-661F55DFB0D6}"/>
          </ac:grpSpMkLst>
        </pc:grpChg>
        <pc:grpChg chg="add mod">
          <ac:chgData name="Niv Ben Avraham" userId="9e59889b-3a26-47a8-b736-b2564a2d50c4" providerId="ADAL" clId="{7D86A312-DB8E-43AC-BD2C-A8D48D9D5E2D}" dt="2022-01-02T17:01:38.177" v="1269"/>
          <ac:grpSpMkLst>
            <pc:docMk/>
            <pc:sldMk cId="462455953" sldId="265"/>
            <ac:grpSpMk id="19" creationId="{51601920-37CA-4940-BC84-328E92288295}"/>
          </ac:grpSpMkLst>
        </pc:grpChg>
        <pc:graphicFrameChg chg="del">
          <ac:chgData name="Niv Ben Avraham" userId="9e59889b-3a26-47a8-b736-b2564a2d50c4" providerId="ADAL" clId="{7D86A312-DB8E-43AC-BD2C-A8D48D9D5E2D}" dt="2022-01-02T16:11:59.019" v="466" actId="478"/>
          <ac:graphicFrameMkLst>
            <pc:docMk/>
            <pc:sldMk cId="462455953" sldId="265"/>
            <ac:graphicFrameMk id="7" creationId="{B0B10EE1-5A07-47BF-8460-AC2A14D1504D}"/>
          </ac:graphicFrameMkLst>
        </pc:graphicFrameChg>
        <pc:picChg chg="add mod">
          <ac:chgData name="Niv Ben Avraham" userId="9e59889b-3a26-47a8-b736-b2564a2d50c4" providerId="ADAL" clId="{7D86A312-DB8E-43AC-BD2C-A8D48D9D5E2D}" dt="2022-01-09T14:08:31.846" v="1526" actId="1076"/>
          <ac:picMkLst>
            <pc:docMk/>
            <pc:sldMk cId="462455953" sldId="265"/>
            <ac:picMk id="4" creationId="{E804695C-0F75-4EAE-8B49-6A5927B5776F}"/>
          </ac:picMkLst>
        </pc:picChg>
        <pc:picChg chg="add mod">
          <ac:chgData name="Niv Ben Avraham" userId="9e59889b-3a26-47a8-b736-b2564a2d50c4" providerId="ADAL" clId="{7D86A312-DB8E-43AC-BD2C-A8D48D9D5E2D}" dt="2022-01-09T14:08:30.565" v="1525" actId="1076"/>
          <ac:picMkLst>
            <pc:docMk/>
            <pc:sldMk cId="462455953" sldId="265"/>
            <ac:picMk id="10" creationId="{1F6243F5-6F83-4CCD-9EB3-080AB2397E18}"/>
          </ac:picMkLst>
        </pc:picChg>
        <pc:picChg chg="add mod">
          <ac:chgData name="Niv Ben Avraham" userId="9e59889b-3a26-47a8-b736-b2564a2d50c4" providerId="ADAL" clId="{7D86A312-DB8E-43AC-BD2C-A8D48D9D5E2D}" dt="2022-01-09T14:08:32.846" v="1527" actId="1076"/>
          <ac:picMkLst>
            <pc:docMk/>
            <pc:sldMk cId="462455953" sldId="265"/>
            <ac:picMk id="12" creationId="{F68FB207-37D0-4C22-A553-F2A5E3155E49}"/>
          </ac:picMkLst>
        </pc:picChg>
      </pc:sldChg>
      <pc:sldChg chg="addSp delSp modSp add mod modClrScheme modShow chgLayout">
        <pc:chgData name="Niv Ben Avraham" userId="9e59889b-3a26-47a8-b736-b2564a2d50c4" providerId="ADAL" clId="{7D86A312-DB8E-43AC-BD2C-A8D48D9D5E2D}" dt="2022-01-09T14:06:12.725" v="1507" actId="729"/>
        <pc:sldMkLst>
          <pc:docMk/>
          <pc:sldMk cId="2055566658" sldId="266"/>
        </pc:sldMkLst>
        <pc:spChg chg="mod">
          <ac:chgData name="Niv Ben Avraham" userId="9e59889b-3a26-47a8-b736-b2564a2d50c4" providerId="ADAL" clId="{7D86A312-DB8E-43AC-BD2C-A8D48D9D5E2D}" dt="2022-01-02T16:22:07.894" v="845" actId="26606"/>
          <ac:spMkLst>
            <pc:docMk/>
            <pc:sldMk cId="2055566658" sldId="266"/>
            <ac:spMk id="2" creationId="{941CF863-9745-4999-9D88-16EBD570817D}"/>
          </ac:spMkLst>
        </pc:spChg>
        <pc:spChg chg="add del mod">
          <ac:chgData name="Niv Ben Avraham" userId="9e59889b-3a26-47a8-b736-b2564a2d50c4" providerId="ADAL" clId="{7D86A312-DB8E-43AC-BD2C-A8D48D9D5E2D}" dt="2022-01-02T16:16:49.495" v="580" actId="478"/>
          <ac:spMkLst>
            <pc:docMk/>
            <pc:sldMk cId="2055566658" sldId="266"/>
            <ac:spMk id="4" creationId="{AECE1100-9562-4A5E-953E-1C3A51289B2D}"/>
          </ac:spMkLst>
        </pc:spChg>
        <pc:spChg chg="mod ord">
          <ac:chgData name="Niv Ben Avraham" userId="9e59889b-3a26-47a8-b736-b2564a2d50c4" providerId="ADAL" clId="{7D86A312-DB8E-43AC-BD2C-A8D48D9D5E2D}" dt="2022-01-02T16:23:57.259" v="873" actId="1076"/>
          <ac:spMkLst>
            <pc:docMk/>
            <pc:sldMk cId="2055566658" sldId="266"/>
            <ac:spMk id="8" creationId="{C9CCEDE8-1603-4890-B344-D73C5CA18151}"/>
          </ac:spMkLst>
        </pc:spChg>
        <pc:spChg chg="add del mod">
          <ac:chgData name="Niv Ben Avraham" userId="9e59889b-3a26-47a8-b736-b2564a2d50c4" providerId="ADAL" clId="{7D86A312-DB8E-43AC-BD2C-A8D48D9D5E2D}" dt="2022-01-02T16:22:04.330" v="843" actId="26606"/>
          <ac:spMkLst>
            <pc:docMk/>
            <pc:sldMk cId="2055566658" sldId="266"/>
            <ac:spMk id="13" creationId="{B25B3D8A-68ED-4CC1-9746-56E53392E56C}"/>
          </ac:spMkLst>
        </pc:spChg>
        <pc:spChg chg="add del mod">
          <ac:chgData name="Niv Ben Avraham" userId="9e59889b-3a26-47a8-b736-b2564a2d50c4" providerId="ADAL" clId="{7D86A312-DB8E-43AC-BD2C-A8D48D9D5E2D}" dt="2022-01-02T16:22:04.330" v="843" actId="26606"/>
          <ac:spMkLst>
            <pc:docMk/>
            <pc:sldMk cId="2055566658" sldId="266"/>
            <ac:spMk id="15" creationId="{BFB6D3F7-92FC-41D0-8853-5B816D56DDFA}"/>
          </ac:spMkLst>
        </pc:spChg>
        <pc:spChg chg="add mod">
          <ac:chgData name="Niv Ben Avraham" userId="9e59889b-3a26-47a8-b736-b2564a2d50c4" providerId="ADAL" clId="{7D86A312-DB8E-43AC-BD2C-A8D48D9D5E2D}" dt="2022-01-02T16:46:07.022" v="1119"/>
          <ac:spMkLst>
            <pc:docMk/>
            <pc:sldMk cId="2055566658" sldId="266"/>
            <ac:spMk id="22" creationId="{CE3356E9-3F5D-421B-BE7A-8E7C59C08AE4}"/>
          </ac:spMkLst>
        </pc:spChg>
        <pc:spChg chg="add mod">
          <ac:chgData name="Niv Ben Avraham" userId="9e59889b-3a26-47a8-b736-b2564a2d50c4" providerId="ADAL" clId="{7D86A312-DB8E-43AC-BD2C-A8D48D9D5E2D}" dt="2022-01-02T16:46:58.206" v="1124" actId="1076"/>
          <ac:spMkLst>
            <pc:docMk/>
            <pc:sldMk cId="2055566658" sldId="266"/>
            <ac:spMk id="23" creationId="{0635E717-1263-4263-9326-2FC02EB37E5C}"/>
          </ac:spMkLst>
        </pc:spChg>
        <pc:spChg chg="mod">
          <ac:chgData name="Niv Ben Avraham" userId="9e59889b-3a26-47a8-b736-b2564a2d50c4" providerId="ADAL" clId="{7D86A312-DB8E-43AC-BD2C-A8D48D9D5E2D}" dt="2022-01-02T17:00:23.777" v="1253"/>
          <ac:spMkLst>
            <pc:docMk/>
            <pc:sldMk cId="2055566658" sldId="266"/>
            <ac:spMk id="25" creationId="{ADA3B9E5-E5EF-4111-9DD7-826B988E4B3C}"/>
          </ac:spMkLst>
        </pc:spChg>
        <pc:spChg chg="mod">
          <ac:chgData name="Niv Ben Avraham" userId="9e59889b-3a26-47a8-b736-b2564a2d50c4" providerId="ADAL" clId="{7D86A312-DB8E-43AC-BD2C-A8D48D9D5E2D}" dt="2022-01-02T17:00:23.777" v="1253"/>
          <ac:spMkLst>
            <pc:docMk/>
            <pc:sldMk cId="2055566658" sldId="266"/>
            <ac:spMk id="26" creationId="{9263F39C-EE4E-45BD-B22E-2FCEA0B72407}"/>
          </ac:spMkLst>
        </pc:spChg>
        <pc:spChg chg="mod">
          <ac:chgData name="Niv Ben Avraham" userId="9e59889b-3a26-47a8-b736-b2564a2d50c4" providerId="ADAL" clId="{7D86A312-DB8E-43AC-BD2C-A8D48D9D5E2D}" dt="2022-01-02T17:00:23.777" v="1253"/>
          <ac:spMkLst>
            <pc:docMk/>
            <pc:sldMk cId="2055566658" sldId="266"/>
            <ac:spMk id="27" creationId="{5E3D3008-3C88-4749-8435-2DFBB77D54DB}"/>
          </ac:spMkLst>
        </pc:spChg>
        <pc:spChg chg="mod">
          <ac:chgData name="Niv Ben Avraham" userId="9e59889b-3a26-47a8-b736-b2564a2d50c4" providerId="ADAL" clId="{7D86A312-DB8E-43AC-BD2C-A8D48D9D5E2D}" dt="2022-01-02T17:00:23.777" v="1253"/>
          <ac:spMkLst>
            <pc:docMk/>
            <pc:sldMk cId="2055566658" sldId="266"/>
            <ac:spMk id="28" creationId="{03F3189A-34B1-4F53-A5FA-98EB07455ED2}"/>
          </ac:spMkLst>
        </pc:spChg>
        <pc:spChg chg="mod">
          <ac:chgData name="Niv Ben Avraham" userId="9e59889b-3a26-47a8-b736-b2564a2d50c4" providerId="ADAL" clId="{7D86A312-DB8E-43AC-BD2C-A8D48D9D5E2D}" dt="2022-01-02T17:00:25.159" v="1254"/>
          <ac:spMkLst>
            <pc:docMk/>
            <pc:sldMk cId="2055566658" sldId="266"/>
            <ac:spMk id="30" creationId="{93AC0278-7B80-4912-922F-145D6CDA8D62}"/>
          </ac:spMkLst>
        </pc:spChg>
        <pc:spChg chg="mod">
          <ac:chgData name="Niv Ben Avraham" userId="9e59889b-3a26-47a8-b736-b2564a2d50c4" providerId="ADAL" clId="{7D86A312-DB8E-43AC-BD2C-A8D48D9D5E2D}" dt="2022-01-02T17:00:25.159" v="1254"/>
          <ac:spMkLst>
            <pc:docMk/>
            <pc:sldMk cId="2055566658" sldId="266"/>
            <ac:spMk id="31" creationId="{3332C166-25FD-43F5-9F21-89E0DF3B5A23}"/>
          </ac:spMkLst>
        </pc:spChg>
        <pc:spChg chg="mod">
          <ac:chgData name="Niv Ben Avraham" userId="9e59889b-3a26-47a8-b736-b2564a2d50c4" providerId="ADAL" clId="{7D86A312-DB8E-43AC-BD2C-A8D48D9D5E2D}" dt="2022-01-02T17:00:25.159" v="1254"/>
          <ac:spMkLst>
            <pc:docMk/>
            <pc:sldMk cId="2055566658" sldId="266"/>
            <ac:spMk id="32" creationId="{67433BA7-420D-4A2A-AB0C-B98E69F442D1}"/>
          </ac:spMkLst>
        </pc:spChg>
        <pc:spChg chg="mod">
          <ac:chgData name="Niv Ben Avraham" userId="9e59889b-3a26-47a8-b736-b2564a2d50c4" providerId="ADAL" clId="{7D86A312-DB8E-43AC-BD2C-A8D48D9D5E2D}" dt="2022-01-02T17:00:25.159" v="1254"/>
          <ac:spMkLst>
            <pc:docMk/>
            <pc:sldMk cId="2055566658" sldId="266"/>
            <ac:spMk id="33" creationId="{523FE4E2-76A0-4378-AC79-97A895E7C182}"/>
          </ac:spMkLst>
        </pc:spChg>
        <pc:spChg chg="mod">
          <ac:chgData name="Niv Ben Avraham" userId="9e59889b-3a26-47a8-b736-b2564a2d50c4" providerId="ADAL" clId="{7D86A312-DB8E-43AC-BD2C-A8D48D9D5E2D}" dt="2022-01-02T17:01:35.684" v="1267"/>
          <ac:spMkLst>
            <pc:docMk/>
            <pc:sldMk cId="2055566658" sldId="266"/>
            <ac:spMk id="35" creationId="{FFD1132E-1128-483E-8C81-05DB3A558664}"/>
          </ac:spMkLst>
        </pc:spChg>
        <pc:spChg chg="mod">
          <ac:chgData name="Niv Ben Avraham" userId="9e59889b-3a26-47a8-b736-b2564a2d50c4" providerId="ADAL" clId="{7D86A312-DB8E-43AC-BD2C-A8D48D9D5E2D}" dt="2022-01-02T17:01:35.684" v="1267"/>
          <ac:spMkLst>
            <pc:docMk/>
            <pc:sldMk cId="2055566658" sldId="266"/>
            <ac:spMk id="36" creationId="{88C251D5-45E6-406F-B8FB-09711D59624A}"/>
          </ac:spMkLst>
        </pc:spChg>
        <pc:spChg chg="mod">
          <ac:chgData name="Niv Ben Avraham" userId="9e59889b-3a26-47a8-b736-b2564a2d50c4" providerId="ADAL" clId="{7D86A312-DB8E-43AC-BD2C-A8D48D9D5E2D}" dt="2022-01-02T17:01:35.684" v="1267"/>
          <ac:spMkLst>
            <pc:docMk/>
            <pc:sldMk cId="2055566658" sldId="266"/>
            <ac:spMk id="37" creationId="{94818E2E-BAC3-4F9E-BAD1-3182D98E4031}"/>
          </ac:spMkLst>
        </pc:spChg>
        <pc:spChg chg="mod">
          <ac:chgData name="Niv Ben Avraham" userId="9e59889b-3a26-47a8-b736-b2564a2d50c4" providerId="ADAL" clId="{7D86A312-DB8E-43AC-BD2C-A8D48D9D5E2D}" dt="2022-01-02T17:01:35.684" v="1267"/>
          <ac:spMkLst>
            <pc:docMk/>
            <pc:sldMk cId="2055566658" sldId="266"/>
            <ac:spMk id="38" creationId="{104C8686-FACA-49AB-A52C-C0EB98978B6C}"/>
          </ac:spMkLst>
        </pc:spChg>
        <pc:grpChg chg="add mod">
          <ac:chgData name="Niv Ben Avraham" userId="9e59889b-3a26-47a8-b736-b2564a2d50c4" providerId="ADAL" clId="{7D86A312-DB8E-43AC-BD2C-A8D48D9D5E2D}" dt="2022-01-02T16:24:40.603" v="893" actId="164"/>
          <ac:grpSpMkLst>
            <pc:docMk/>
            <pc:sldMk cId="2055566658" sldId="266"/>
            <ac:grpSpMk id="21" creationId="{34590014-96D7-457C-B77C-C98F5642F921}"/>
          </ac:grpSpMkLst>
        </pc:grpChg>
        <pc:grpChg chg="add del mod">
          <ac:chgData name="Niv Ben Avraham" userId="9e59889b-3a26-47a8-b736-b2564a2d50c4" providerId="ADAL" clId="{7D86A312-DB8E-43AC-BD2C-A8D48D9D5E2D}" dt="2022-01-02T17:00:49.567" v="1262" actId="478"/>
          <ac:grpSpMkLst>
            <pc:docMk/>
            <pc:sldMk cId="2055566658" sldId="266"/>
            <ac:grpSpMk id="24" creationId="{05E3FB04-B880-495C-B009-994302B0DC10}"/>
          </ac:grpSpMkLst>
        </pc:grpChg>
        <pc:grpChg chg="add del mod">
          <ac:chgData name="Niv Ben Avraham" userId="9e59889b-3a26-47a8-b736-b2564a2d50c4" providerId="ADAL" clId="{7D86A312-DB8E-43AC-BD2C-A8D48D9D5E2D}" dt="2022-01-02T17:00:48.479" v="1261" actId="478"/>
          <ac:grpSpMkLst>
            <pc:docMk/>
            <pc:sldMk cId="2055566658" sldId="266"/>
            <ac:grpSpMk id="29" creationId="{85D366F3-27A9-42D1-90DC-09B10D3C8877}"/>
          </ac:grpSpMkLst>
        </pc:grpChg>
        <pc:grpChg chg="add mod">
          <ac:chgData name="Niv Ben Avraham" userId="9e59889b-3a26-47a8-b736-b2564a2d50c4" providerId="ADAL" clId="{7D86A312-DB8E-43AC-BD2C-A8D48D9D5E2D}" dt="2022-01-02T17:01:35.684" v="1267"/>
          <ac:grpSpMkLst>
            <pc:docMk/>
            <pc:sldMk cId="2055566658" sldId="266"/>
            <ac:grpSpMk id="34" creationId="{A3ADAE97-6626-4D61-BE09-4F1EEF9CD941}"/>
          </ac:grpSpMkLst>
        </pc:grpChg>
        <pc:graphicFrameChg chg="del">
          <ac:chgData name="Niv Ben Avraham" userId="9e59889b-3a26-47a8-b736-b2564a2d50c4" providerId="ADAL" clId="{7D86A312-DB8E-43AC-BD2C-A8D48D9D5E2D}" dt="2022-01-02T16:16:38.297" v="578" actId="478"/>
          <ac:graphicFrameMkLst>
            <pc:docMk/>
            <pc:sldMk cId="2055566658" sldId="266"/>
            <ac:graphicFrameMk id="5" creationId="{7FA927D0-B810-4B34-B1C7-8C245DF1BF34}"/>
          </ac:graphicFrameMkLst>
        </pc:graphicFrameChg>
        <pc:picChg chg="add del mod">
          <ac:chgData name="Niv Ben Avraham" userId="9e59889b-3a26-47a8-b736-b2564a2d50c4" providerId="ADAL" clId="{7D86A312-DB8E-43AC-BD2C-A8D48D9D5E2D}" dt="2022-01-02T16:23:21.380" v="865" actId="478"/>
          <ac:picMkLst>
            <pc:docMk/>
            <pc:sldMk cId="2055566658" sldId="266"/>
            <ac:picMk id="7" creationId="{FF767A64-D35B-4461-95B3-180A03C06122}"/>
          </ac:picMkLst>
        </pc:picChg>
        <pc:picChg chg="add del mod">
          <ac:chgData name="Niv Ben Avraham" userId="9e59889b-3a26-47a8-b736-b2564a2d50c4" providerId="ADAL" clId="{7D86A312-DB8E-43AC-BD2C-A8D48D9D5E2D}" dt="2022-01-02T16:23:22.137" v="866" actId="478"/>
          <ac:picMkLst>
            <pc:docMk/>
            <pc:sldMk cId="2055566658" sldId="266"/>
            <ac:picMk id="10" creationId="{5729C484-595A-4E6A-9FEF-4D1AA7D2C233}"/>
          </ac:picMkLst>
        </pc:picChg>
        <pc:picChg chg="add mod">
          <ac:chgData name="Niv Ben Avraham" userId="9e59889b-3a26-47a8-b736-b2564a2d50c4" providerId="ADAL" clId="{7D86A312-DB8E-43AC-BD2C-A8D48D9D5E2D}" dt="2022-01-02T16:24:40.603" v="893" actId="164"/>
          <ac:picMkLst>
            <pc:docMk/>
            <pc:sldMk cId="2055566658" sldId="266"/>
            <ac:picMk id="12" creationId="{985FF045-800F-4F63-9677-147C299A27C7}"/>
          </ac:picMkLst>
        </pc:picChg>
        <pc:picChg chg="add mod">
          <ac:chgData name="Niv Ben Avraham" userId="9e59889b-3a26-47a8-b736-b2564a2d50c4" providerId="ADAL" clId="{7D86A312-DB8E-43AC-BD2C-A8D48D9D5E2D}" dt="2022-01-02T16:24:40.603" v="893" actId="164"/>
          <ac:picMkLst>
            <pc:docMk/>
            <pc:sldMk cId="2055566658" sldId="266"/>
            <ac:picMk id="16" creationId="{3E63259F-4454-4EEA-8368-6783FA960734}"/>
          </ac:picMkLst>
        </pc:picChg>
        <pc:picChg chg="add mod">
          <ac:chgData name="Niv Ben Avraham" userId="9e59889b-3a26-47a8-b736-b2564a2d50c4" providerId="ADAL" clId="{7D86A312-DB8E-43AC-BD2C-A8D48D9D5E2D}" dt="2022-01-02T16:24:40.603" v="893" actId="164"/>
          <ac:picMkLst>
            <pc:docMk/>
            <pc:sldMk cId="2055566658" sldId="266"/>
            <ac:picMk id="18" creationId="{4213853C-6455-4176-A26F-A9EE9A383E12}"/>
          </ac:picMkLst>
        </pc:picChg>
        <pc:picChg chg="add mod">
          <ac:chgData name="Niv Ben Avraham" userId="9e59889b-3a26-47a8-b736-b2564a2d50c4" providerId="ADAL" clId="{7D86A312-DB8E-43AC-BD2C-A8D48D9D5E2D}" dt="2022-01-02T16:24:40.603" v="893" actId="164"/>
          <ac:picMkLst>
            <pc:docMk/>
            <pc:sldMk cId="2055566658" sldId="266"/>
            <ac:picMk id="20" creationId="{2A148491-57FA-45C9-8546-58A4D7F67013}"/>
          </ac:picMkLst>
        </pc:picChg>
      </pc:sldChg>
      <pc:sldChg chg="addSp delSp modSp add mod modShow">
        <pc:chgData name="Niv Ben Avraham" userId="9e59889b-3a26-47a8-b736-b2564a2d50c4" providerId="ADAL" clId="{7D86A312-DB8E-43AC-BD2C-A8D48D9D5E2D}" dt="2022-01-09T14:07:37.989" v="1521" actId="14100"/>
        <pc:sldMkLst>
          <pc:docMk/>
          <pc:sldMk cId="2352220671" sldId="267"/>
        </pc:sldMkLst>
        <pc:spChg chg="mod">
          <ac:chgData name="Niv Ben Avraham" userId="9e59889b-3a26-47a8-b736-b2564a2d50c4" providerId="ADAL" clId="{7D86A312-DB8E-43AC-BD2C-A8D48D9D5E2D}" dt="2022-01-02T16:23:06.824" v="860" actId="20577"/>
          <ac:spMkLst>
            <pc:docMk/>
            <pc:sldMk cId="2352220671" sldId="267"/>
            <ac:spMk id="8" creationId="{C9CCEDE8-1603-4890-B344-D73C5CA18151}"/>
          </ac:spMkLst>
        </pc:spChg>
        <pc:spChg chg="add mod">
          <ac:chgData name="Niv Ben Avraham" userId="9e59889b-3a26-47a8-b736-b2564a2d50c4" providerId="ADAL" clId="{7D86A312-DB8E-43AC-BD2C-A8D48D9D5E2D}" dt="2022-01-02T16:46:08.125" v="1120"/>
          <ac:spMkLst>
            <pc:docMk/>
            <pc:sldMk cId="2352220671" sldId="267"/>
            <ac:spMk id="9" creationId="{F503C286-9148-4438-BDEF-402414D13C3F}"/>
          </ac:spMkLst>
        </pc:spChg>
        <pc:spChg chg="mod">
          <ac:chgData name="Niv Ben Avraham" userId="9e59889b-3a26-47a8-b736-b2564a2d50c4" providerId="ADAL" clId="{7D86A312-DB8E-43AC-BD2C-A8D48D9D5E2D}" dt="2022-01-02T17:00:26.449" v="1255"/>
          <ac:spMkLst>
            <pc:docMk/>
            <pc:sldMk cId="2352220671" sldId="267"/>
            <ac:spMk id="12" creationId="{F68162D9-DE80-428F-AC59-4EB27BA149AD}"/>
          </ac:spMkLst>
        </pc:spChg>
        <pc:spChg chg="mod">
          <ac:chgData name="Niv Ben Avraham" userId="9e59889b-3a26-47a8-b736-b2564a2d50c4" providerId="ADAL" clId="{7D86A312-DB8E-43AC-BD2C-A8D48D9D5E2D}" dt="2022-01-02T17:00:26.449" v="1255"/>
          <ac:spMkLst>
            <pc:docMk/>
            <pc:sldMk cId="2352220671" sldId="267"/>
            <ac:spMk id="13" creationId="{03B717A7-5635-4FAB-8F2E-25D9E230DBBA}"/>
          </ac:spMkLst>
        </pc:spChg>
        <pc:spChg chg="mod">
          <ac:chgData name="Niv Ben Avraham" userId="9e59889b-3a26-47a8-b736-b2564a2d50c4" providerId="ADAL" clId="{7D86A312-DB8E-43AC-BD2C-A8D48D9D5E2D}" dt="2022-01-02T17:00:26.449" v="1255"/>
          <ac:spMkLst>
            <pc:docMk/>
            <pc:sldMk cId="2352220671" sldId="267"/>
            <ac:spMk id="14" creationId="{7FDD910A-7965-4A09-875E-90E8BF1D41D1}"/>
          </ac:spMkLst>
        </pc:spChg>
        <pc:spChg chg="mod">
          <ac:chgData name="Niv Ben Avraham" userId="9e59889b-3a26-47a8-b736-b2564a2d50c4" providerId="ADAL" clId="{7D86A312-DB8E-43AC-BD2C-A8D48D9D5E2D}" dt="2022-01-02T17:00:26.449" v="1255"/>
          <ac:spMkLst>
            <pc:docMk/>
            <pc:sldMk cId="2352220671" sldId="267"/>
            <ac:spMk id="15" creationId="{92D78EA7-FDE6-4E5E-96AD-19FFE4E5BCBA}"/>
          </ac:spMkLst>
        </pc:spChg>
        <pc:spChg chg="mod">
          <ac:chgData name="Niv Ben Avraham" userId="9e59889b-3a26-47a8-b736-b2564a2d50c4" providerId="ADAL" clId="{7D86A312-DB8E-43AC-BD2C-A8D48D9D5E2D}" dt="2022-01-02T17:01:37.015" v="1268"/>
          <ac:spMkLst>
            <pc:docMk/>
            <pc:sldMk cId="2352220671" sldId="267"/>
            <ac:spMk id="17" creationId="{7A1A8223-78D6-4663-AA7A-76FAB75E1AFF}"/>
          </ac:spMkLst>
        </pc:spChg>
        <pc:spChg chg="mod">
          <ac:chgData name="Niv Ben Avraham" userId="9e59889b-3a26-47a8-b736-b2564a2d50c4" providerId="ADAL" clId="{7D86A312-DB8E-43AC-BD2C-A8D48D9D5E2D}" dt="2022-01-02T17:01:37.015" v="1268"/>
          <ac:spMkLst>
            <pc:docMk/>
            <pc:sldMk cId="2352220671" sldId="267"/>
            <ac:spMk id="18" creationId="{17E909B4-13FF-4C13-962F-881D97A32112}"/>
          </ac:spMkLst>
        </pc:spChg>
        <pc:spChg chg="mod">
          <ac:chgData name="Niv Ben Avraham" userId="9e59889b-3a26-47a8-b736-b2564a2d50c4" providerId="ADAL" clId="{7D86A312-DB8E-43AC-BD2C-A8D48D9D5E2D}" dt="2022-01-02T17:01:37.015" v="1268"/>
          <ac:spMkLst>
            <pc:docMk/>
            <pc:sldMk cId="2352220671" sldId="267"/>
            <ac:spMk id="19" creationId="{05B9888A-494B-497A-BFB3-289501B332E2}"/>
          </ac:spMkLst>
        </pc:spChg>
        <pc:spChg chg="mod">
          <ac:chgData name="Niv Ben Avraham" userId="9e59889b-3a26-47a8-b736-b2564a2d50c4" providerId="ADAL" clId="{7D86A312-DB8E-43AC-BD2C-A8D48D9D5E2D}" dt="2022-01-02T17:01:37.015" v="1268"/>
          <ac:spMkLst>
            <pc:docMk/>
            <pc:sldMk cId="2352220671" sldId="267"/>
            <ac:spMk id="20" creationId="{18B73116-E6DC-41BD-83D8-7AC61DFADC1D}"/>
          </ac:spMkLst>
        </pc:spChg>
        <pc:grpChg chg="add del mod">
          <ac:chgData name="Niv Ben Avraham" userId="9e59889b-3a26-47a8-b736-b2564a2d50c4" providerId="ADAL" clId="{7D86A312-DB8E-43AC-BD2C-A8D48D9D5E2D}" dt="2022-01-02T17:00:45.938" v="1260" actId="478"/>
          <ac:grpSpMkLst>
            <pc:docMk/>
            <pc:sldMk cId="2352220671" sldId="267"/>
            <ac:grpSpMk id="11" creationId="{800265D9-23D7-4F19-BB3A-45DC52F3A345}"/>
          </ac:grpSpMkLst>
        </pc:grpChg>
        <pc:grpChg chg="add mod">
          <ac:chgData name="Niv Ben Avraham" userId="9e59889b-3a26-47a8-b736-b2564a2d50c4" providerId="ADAL" clId="{7D86A312-DB8E-43AC-BD2C-A8D48D9D5E2D}" dt="2022-01-02T17:01:37.015" v="1268"/>
          <ac:grpSpMkLst>
            <pc:docMk/>
            <pc:sldMk cId="2352220671" sldId="267"/>
            <ac:grpSpMk id="16" creationId="{8656768F-5F7C-41A5-93B1-5CA459A1C1EC}"/>
          </ac:grpSpMkLst>
        </pc:grpChg>
        <pc:picChg chg="add mod">
          <ac:chgData name="Niv Ben Avraham" userId="9e59889b-3a26-47a8-b736-b2564a2d50c4" providerId="ADAL" clId="{7D86A312-DB8E-43AC-BD2C-A8D48D9D5E2D}" dt="2022-01-02T16:25:49.181" v="919" actId="1076"/>
          <ac:picMkLst>
            <pc:docMk/>
            <pc:sldMk cId="2352220671" sldId="267"/>
            <ac:picMk id="4" creationId="{2E921516-F36F-4C33-9E09-C3BE0AAF72D5}"/>
          </ac:picMkLst>
        </pc:picChg>
        <pc:picChg chg="del mod">
          <ac:chgData name="Niv Ben Avraham" userId="9e59889b-3a26-47a8-b736-b2564a2d50c4" providerId="ADAL" clId="{7D86A312-DB8E-43AC-BD2C-A8D48D9D5E2D}" dt="2022-01-09T14:07:25.282" v="1516" actId="478"/>
          <ac:picMkLst>
            <pc:docMk/>
            <pc:sldMk cId="2352220671" sldId="267"/>
            <ac:picMk id="7" creationId="{FF767A64-D35B-4461-95B3-180A03C06122}"/>
          </ac:picMkLst>
        </pc:picChg>
        <pc:picChg chg="mod">
          <ac:chgData name="Niv Ben Avraham" userId="9e59889b-3a26-47a8-b736-b2564a2d50c4" providerId="ADAL" clId="{7D86A312-DB8E-43AC-BD2C-A8D48D9D5E2D}" dt="2022-01-02T16:26:05.169" v="922" actId="1076"/>
          <ac:picMkLst>
            <pc:docMk/>
            <pc:sldMk cId="2352220671" sldId="267"/>
            <ac:picMk id="10" creationId="{5729C484-595A-4E6A-9FEF-4D1AA7D2C233}"/>
          </ac:picMkLst>
        </pc:picChg>
        <pc:picChg chg="add mod">
          <ac:chgData name="Niv Ben Avraham" userId="9e59889b-3a26-47a8-b736-b2564a2d50c4" providerId="ADAL" clId="{7D86A312-DB8E-43AC-BD2C-A8D48D9D5E2D}" dt="2022-01-09T14:07:37.989" v="1521" actId="14100"/>
          <ac:picMkLst>
            <pc:docMk/>
            <pc:sldMk cId="2352220671" sldId="267"/>
            <ac:picMk id="13" creationId="{18AD3696-BD26-4C4C-988A-C1DF8DA78147}"/>
          </ac:picMkLst>
        </pc:picChg>
      </pc:sldChg>
      <pc:sldChg chg="addSp delSp modSp new mod modClrScheme chgLayout">
        <pc:chgData name="Niv Ben Avraham" userId="9e59889b-3a26-47a8-b736-b2564a2d50c4" providerId="ADAL" clId="{7D86A312-DB8E-43AC-BD2C-A8D48D9D5E2D}" dt="2022-01-04T17:32:40.175" v="1506" actId="478"/>
        <pc:sldMkLst>
          <pc:docMk/>
          <pc:sldMk cId="837393346" sldId="268"/>
        </pc:sldMkLst>
        <pc:spChg chg="del">
          <ac:chgData name="Niv Ben Avraham" userId="9e59889b-3a26-47a8-b736-b2564a2d50c4" providerId="ADAL" clId="{7D86A312-DB8E-43AC-BD2C-A8D48D9D5E2D}" dt="2022-01-04T17:10:31.750" v="1351" actId="700"/>
          <ac:spMkLst>
            <pc:docMk/>
            <pc:sldMk cId="837393346" sldId="268"/>
            <ac:spMk id="2" creationId="{623481C2-764C-483C-A96F-0C56B1A9359F}"/>
          </ac:spMkLst>
        </pc:spChg>
        <pc:spChg chg="del">
          <ac:chgData name="Niv Ben Avraham" userId="9e59889b-3a26-47a8-b736-b2564a2d50c4" providerId="ADAL" clId="{7D86A312-DB8E-43AC-BD2C-A8D48D9D5E2D}" dt="2022-01-04T17:10:31.750" v="1351" actId="700"/>
          <ac:spMkLst>
            <pc:docMk/>
            <pc:sldMk cId="837393346" sldId="268"/>
            <ac:spMk id="3" creationId="{A3AD80B6-5903-4A2B-9C80-F998E9096BDE}"/>
          </ac:spMkLst>
        </pc:spChg>
        <pc:spChg chg="del">
          <ac:chgData name="Niv Ben Avraham" userId="9e59889b-3a26-47a8-b736-b2564a2d50c4" providerId="ADAL" clId="{7D86A312-DB8E-43AC-BD2C-A8D48D9D5E2D}" dt="2022-01-04T17:10:31.750" v="1351" actId="700"/>
          <ac:spMkLst>
            <pc:docMk/>
            <pc:sldMk cId="837393346" sldId="268"/>
            <ac:spMk id="4" creationId="{25480CA0-107D-4B0E-B088-51D79C42C916}"/>
          </ac:spMkLst>
        </pc:spChg>
        <pc:spChg chg="add mod ord">
          <ac:chgData name="Niv Ben Avraham" userId="9e59889b-3a26-47a8-b736-b2564a2d50c4" providerId="ADAL" clId="{7D86A312-DB8E-43AC-BD2C-A8D48D9D5E2D}" dt="2022-01-04T17:32:27.638" v="1505" actId="26606"/>
          <ac:spMkLst>
            <pc:docMk/>
            <pc:sldMk cId="837393346" sldId="268"/>
            <ac:spMk id="5" creationId="{8C827479-F54F-4529-8616-58B26D478F33}"/>
          </ac:spMkLst>
        </pc:spChg>
        <pc:spChg chg="add del mod">
          <ac:chgData name="Niv Ben Avraham" userId="9e59889b-3a26-47a8-b736-b2564a2d50c4" providerId="ADAL" clId="{7D86A312-DB8E-43AC-BD2C-A8D48D9D5E2D}" dt="2022-01-04T17:25:51.414" v="1412" actId="478"/>
          <ac:spMkLst>
            <pc:docMk/>
            <pc:sldMk cId="837393346" sldId="268"/>
            <ac:spMk id="6" creationId="{334D7942-3CBF-4114-A97C-DBA121965777}"/>
          </ac:spMkLst>
        </pc:spChg>
        <pc:spChg chg="add del mod">
          <ac:chgData name="Niv Ben Avraham" userId="9e59889b-3a26-47a8-b736-b2564a2d50c4" providerId="ADAL" clId="{7D86A312-DB8E-43AC-BD2C-A8D48D9D5E2D}" dt="2022-01-04T17:32:40.175" v="1506" actId="478"/>
          <ac:spMkLst>
            <pc:docMk/>
            <pc:sldMk cId="837393346" sldId="268"/>
            <ac:spMk id="13" creationId="{92F17D2C-35AC-45A8-9AA2-77CC93818348}"/>
          </ac:spMkLst>
        </pc:spChg>
        <pc:picChg chg="add mod">
          <ac:chgData name="Niv Ben Avraham" userId="9e59889b-3a26-47a8-b736-b2564a2d50c4" providerId="ADAL" clId="{7D86A312-DB8E-43AC-BD2C-A8D48D9D5E2D}" dt="2022-01-04T17:32:27.638" v="1505" actId="26606"/>
          <ac:picMkLst>
            <pc:docMk/>
            <pc:sldMk cId="837393346" sldId="268"/>
            <ac:picMk id="8" creationId="{33F7E020-31B2-40D7-829A-87B679092BC9}"/>
          </ac:picMkLst>
        </pc:picChg>
      </pc:sldChg>
      <pc:sldChg chg="addSp delSp modSp add mod modClrScheme chgLayout">
        <pc:chgData name="Niv Ben Avraham" userId="9e59889b-3a26-47a8-b736-b2564a2d50c4" providerId="ADAL" clId="{7D86A312-DB8E-43AC-BD2C-A8D48D9D5E2D}" dt="2022-01-09T14:11:44.008" v="1595" actId="20577"/>
        <pc:sldMkLst>
          <pc:docMk/>
          <pc:sldMk cId="1400097024" sldId="269"/>
        </pc:sldMkLst>
        <pc:spChg chg="mod ord">
          <ac:chgData name="Niv Ben Avraham" userId="9e59889b-3a26-47a8-b736-b2564a2d50c4" providerId="ADAL" clId="{7D86A312-DB8E-43AC-BD2C-A8D48D9D5E2D}" dt="2022-01-09T14:10:33.375" v="1553" actId="20577"/>
          <ac:spMkLst>
            <pc:docMk/>
            <pc:sldMk cId="1400097024" sldId="269"/>
            <ac:spMk id="2" creationId="{941CF863-9745-4999-9D88-16EBD570817D}"/>
          </ac:spMkLst>
        </pc:spChg>
        <pc:spChg chg="add del mod ord">
          <ac:chgData name="Niv Ben Avraham" userId="9e59889b-3a26-47a8-b736-b2564a2d50c4" providerId="ADAL" clId="{7D86A312-DB8E-43AC-BD2C-A8D48D9D5E2D}" dt="2022-01-09T14:09:27.316" v="1533" actId="700"/>
          <ac:spMkLst>
            <pc:docMk/>
            <pc:sldMk cId="1400097024" sldId="269"/>
            <ac:spMk id="4" creationId="{2616F5A2-09F9-4D99-8208-4B3D95ECD7DF}"/>
          </ac:spMkLst>
        </pc:spChg>
        <pc:spChg chg="add del mod">
          <ac:chgData name="Niv Ben Avraham" userId="9e59889b-3a26-47a8-b736-b2564a2d50c4" providerId="ADAL" clId="{7D86A312-DB8E-43AC-BD2C-A8D48D9D5E2D}" dt="2022-01-09T14:09:27.316" v="1533" actId="700"/>
          <ac:spMkLst>
            <pc:docMk/>
            <pc:sldMk cId="1400097024" sldId="269"/>
            <ac:spMk id="7" creationId="{EEE145A5-FEEF-43EF-A298-91C4BEEEA4E2}"/>
          </ac:spMkLst>
        </pc:spChg>
        <pc:spChg chg="del">
          <ac:chgData name="Niv Ben Avraham" userId="9e59889b-3a26-47a8-b736-b2564a2d50c4" providerId="ADAL" clId="{7D86A312-DB8E-43AC-BD2C-A8D48D9D5E2D}" dt="2022-01-09T14:09:18.461" v="1530" actId="478"/>
          <ac:spMkLst>
            <pc:docMk/>
            <pc:sldMk cId="1400097024" sldId="269"/>
            <ac:spMk id="9" creationId="{A89A9916-B322-472D-A4FE-9AC670D35C9D}"/>
          </ac:spMkLst>
        </pc:spChg>
        <pc:spChg chg="add del mod">
          <ac:chgData name="Niv Ben Avraham" userId="9e59889b-3a26-47a8-b736-b2564a2d50c4" providerId="ADAL" clId="{7D86A312-DB8E-43AC-BD2C-A8D48D9D5E2D}" dt="2022-01-09T14:09:27.316" v="1533" actId="700"/>
          <ac:spMkLst>
            <pc:docMk/>
            <pc:sldMk cId="1400097024" sldId="269"/>
            <ac:spMk id="10" creationId="{4733C8D2-CEEC-4502-B8F3-6EBDC6203D87}"/>
          </ac:spMkLst>
        </pc:spChg>
        <pc:spChg chg="del">
          <ac:chgData name="Niv Ben Avraham" userId="9e59889b-3a26-47a8-b736-b2564a2d50c4" providerId="ADAL" clId="{7D86A312-DB8E-43AC-BD2C-A8D48D9D5E2D}" dt="2022-01-09T14:09:20.183" v="1532" actId="478"/>
          <ac:spMkLst>
            <pc:docMk/>
            <pc:sldMk cId="1400097024" sldId="269"/>
            <ac:spMk id="11" creationId="{0F89B4A7-7953-4EE9-9699-B7E7296A358C}"/>
          </ac:spMkLst>
        </pc:spChg>
        <pc:spChg chg="add del mod">
          <ac:chgData name="Niv Ben Avraham" userId="9e59889b-3a26-47a8-b736-b2564a2d50c4" providerId="ADAL" clId="{7D86A312-DB8E-43AC-BD2C-A8D48D9D5E2D}" dt="2022-01-09T14:09:27.316" v="1533" actId="700"/>
          <ac:spMkLst>
            <pc:docMk/>
            <pc:sldMk cId="1400097024" sldId="269"/>
            <ac:spMk id="19" creationId="{915BE15B-ABBF-4B25-B9D4-C24750E5719C}"/>
          </ac:spMkLst>
        </pc:spChg>
        <pc:spChg chg="add mod ord">
          <ac:chgData name="Niv Ben Avraham" userId="9e59889b-3a26-47a8-b736-b2564a2d50c4" providerId="ADAL" clId="{7D86A312-DB8E-43AC-BD2C-A8D48D9D5E2D}" dt="2022-01-09T14:11:44.008" v="1595" actId="20577"/>
          <ac:spMkLst>
            <pc:docMk/>
            <pc:sldMk cId="1400097024" sldId="269"/>
            <ac:spMk id="20" creationId="{173BFE77-2718-4CA9-8C06-3F89C23B2F72}"/>
          </ac:spMkLst>
        </pc:spChg>
        <pc:picChg chg="del">
          <ac:chgData name="Niv Ben Avraham" userId="9e59889b-3a26-47a8-b736-b2564a2d50c4" providerId="ADAL" clId="{7D86A312-DB8E-43AC-BD2C-A8D48D9D5E2D}" dt="2022-01-09T14:09:19.077" v="1531" actId="478"/>
          <ac:picMkLst>
            <pc:docMk/>
            <pc:sldMk cId="1400097024" sldId="269"/>
            <ac:picMk id="6" creationId="{6F2BEBAC-9BAD-4092-9233-0C3ABD918297}"/>
          </ac:picMkLst>
        </pc:picChg>
        <pc:picChg chg="del">
          <ac:chgData name="Niv Ben Avraham" userId="9e59889b-3a26-47a8-b736-b2564a2d50c4" providerId="ADAL" clId="{7D86A312-DB8E-43AC-BD2C-A8D48D9D5E2D}" dt="2022-01-09T14:09:15.620" v="1529" actId="478"/>
          <ac:picMkLst>
            <pc:docMk/>
            <pc:sldMk cId="1400097024" sldId="269"/>
            <ac:picMk id="12" creationId="{9AFC775F-A5AF-42AB-B24F-3EC54AA9C8B3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slide" Target="../slides/slide5.xml"/><Relationship Id="rId1" Type="http://schemas.openxmlformats.org/officeDocument/2006/relationships/slide" Target="../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FE1589-7899-4AD2-8B81-938D9082D59B}" type="doc">
      <dgm:prSet loTypeId="urn:microsoft.com/office/officeart/2005/8/layout/chevronAccent+Icon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95762DB-8ECF-4A19-B99B-6C4EE23AC73D}">
      <dgm:prSet phldrT="[Text]"/>
      <dgm:spPr/>
      <dgm:t>
        <a:bodyPr/>
        <a:lstStyle/>
        <a:p>
          <a:r>
            <a:rPr lang="en-US" dirty="0"/>
            <a:t>Data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4932A0B-2CE2-4A2D-8DD0-664FFAD5BB2F}" type="parTrans" cxnId="{732B9FB1-41B0-4945-A690-CDAC3F5038B4}">
      <dgm:prSet/>
      <dgm:spPr/>
      <dgm:t>
        <a:bodyPr/>
        <a:lstStyle/>
        <a:p>
          <a:endParaRPr lang="en-US"/>
        </a:p>
      </dgm:t>
    </dgm:pt>
    <dgm:pt modelId="{CCF340CB-6AFB-4E14-B550-A5C70D483F4B}" type="sibTrans" cxnId="{732B9FB1-41B0-4945-A690-CDAC3F5038B4}">
      <dgm:prSet/>
      <dgm:spPr/>
      <dgm:t>
        <a:bodyPr/>
        <a:lstStyle/>
        <a:p>
          <a:endParaRPr lang="en-US"/>
        </a:p>
      </dgm:t>
    </dgm:pt>
    <dgm:pt modelId="{D5145183-C9A1-4772-9385-5421D28D5D5C}">
      <dgm:prSet phldrT="[Text]"/>
      <dgm:spPr/>
      <dgm:t>
        <a:bodyPr/>
        <a:lstStyle/>
        <a:p>
          <a:r>
            <a:rPr lang="en-US" dirty="0"/>
            <a:t>Data Cleaning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3D98045C-D65E-4E6B-BD62-4C581A03A993}" type="parTrans" cxnId="{63840950-D94E-4B10-8F0B-7DD91F5353BE}">
      <dgm:prSet/>
      <dgm:spPr/>
      <dgm:t>
        <a:bodyPr/>
        <a:lstStyle/>
        <a:p>
          <a:endParaRPr lang="en-US"/>
        </a:p>
      </dgm:t>
    </dgm:pt>
    <dgm:pt modelId="{6FD3F43A-9F75-4A21-850E-EF1BC8B4BE2C}" type="sibTrans" cxnId="{63840950-D94E-4B10-8F0B-7DD91F5353BE}">
      <dgm:prSet/>
      <dgm:spPr/>
      <dgm:t>
        <a:bodyPr/>
        <a:lstStyle/>
        <a:p>
          <a:endParaRPr lang="en-US"/>
        </a:p>
      </dgm:t>
    </dgm:pt>
    <dgm:pt modelId="{D3D56686-64C0-4F4F-860F-5315974FF7EB}">
      <dgm:prSet phldrT="[Text]"/>
      <dgm:spPr/>
      <dgm:t>
        <a:bodyPr/>
        <a:lstStyle/>
        <a:p>
          <a:r>
            <a:rPr lang="en-US" dirty="0"/>
            <a:t>Data Preparation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491E4AB0-979D-4F95-9829-72541D7E749B}" type="parTrans" cxnId="{692401C5-2C25-49F8-94C1-8995E4AD5C22}">
      <dgm:prSet/>
      <dgm:spPr/>
      <dgm:t>
        <a:bodyPr/>
        <a:lstStyle/>
        <a:p>
          <a:endParaRPr lang="en-US"/>
        </a:p>
      </dgm:t>
    </dgm:pt>
    <dgm:pt modelId="{53C78D1F-EBAD-4270-B274-5625245124F0}" type="sibTrans" cxnId="{692401C5-2C25-49F8-94C1-8995E4AD5C22}">
      <dgm:prSet/>
      <dgm:spPr/>
      <dgm:t>
        <a:bodyPr/>
        <a:lstStyle/>
        <a:p>
          <a:endParaRPr lang="en-US"/>
        </a:p>
      </dgm:t>
    </dgm:pt>
    <dgm:pt modelId="{A47BCD7C-D53C-49C5-B132-D8910A5A323A}">
      <dgm:prSet phldrT="[Text]"/>
      <dgm:spPr/>
      <dgm:t>
        <a:bodyPr/>
        <a:lstStyle/>
        <a:p>
          <a:r>
            <a:rPr lang="en-US" dirty="0"/>
            <a:t>Preparations For Algorithms 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FA53BD74-0AF3-4192-BC67-B97615659F1F}" type="parTrans" cxnId="{E865BD47-3944-4223-8833-D99A11BC4210}">
      <dgm:prSet/>
      <dgm:spPr/>
      <dgm:t>
        <a:bodyPr/>
        <a:lstStyle/>
        <a:p>
          <a:endParaRPr lang="en-US"/>
        </a:p>
      </dgm:t>
    </dgm:pt>
    <dgm:pt modelId="{2C68BA04-94AC-48A6-9B0C-9B9866F19C89}" type="sibTrans" cxnId="{E865BD47-3944-4223-8833-D99A11BC4210}">
      <dgm:prSet/>
      <dgm:spPr/>
      <dgm:t>
        <a:bodyPr/>
        <a:lstStyle/>
        <a:p>
          <a:endParaRPr lang="en-US"/>
        </a:p>
      </dgm:t>
    </dgm:pt>
    <dgm:pt modelId="{250CCC58-B04A-4AC3-84B0-AFE27D43DC1B}" type="pres">
      <dgm:prSet presAssocID="{FAFE1589-7899-4AD2-8B81-938D9082D59B}" presName="Name0" presStyleCnt="0">
        <dgm:presLayoutVars>
          <dgm:dir/>
          <dgm:resizeHandles val="exact"/>
        </dgm:presLayoutVars>
      </dgm:prSet>
      <dgm:spPr/>
    </dgm:pt>
    <dgm:pt modelId="{241FAA0E-FE9E-44BC-BBA4-4BFFC223C6DC}" type="pres">
      <dgm:prSet presAssocID="{995762DB-8ECF-4A19-B99B-6C4EE23AC73D}" presName="composite" presStyleCnt="0"/>
      <dgm:spPr/>
    </dgm:pt>
    <dgm:pt modelId="{3FE1922C-9609-4ADC-9813-980807EFC393}" type="pres">
      <dgm:prSet presAssocID="{995762DB-8ECF-4A19-B99B-6C4EE23AC73D}" presName="bgChev" presStyleLbl="node1" presStyleIdx="0" presStyleCnt="4"/>
      <dgm:spPr/>
    </dgm:pt>
    <dgm:pt modelId="{ADEBE100-948B-4821-843A-5DDF9F3BCFE5}" type="pres">
      <dgm:prSet presAssocID="{995762DB-8ECF-4A19-B99B-6C4EE23AC73D}" presName="txNode" presStyleLbl="fgAcc1" presStyleIdx="0" presStyleCnt="4">
        <dgm:presLayoutVars>
          <dgm:bulletEnabled val="1"/>
        </dgm:presLayoutVars>
      </dgm:prSet>
      <dgm:spPr/>
    </dgm:pt>
    <dgm:pt modelId="{187F5E57-83D8-4F0C-9D9F-04F9002E0147}" type="pres">
      <dgm:prSet presAssocID="{CCF340CB-6AFB-4E14-B550-A5C70D483F4B}" presName="compositeSpace" presStyleCnt="0"/>
      <dgm:spPr/>
    </dgm:pt>
    <dgm:pt modelId="{0E0F955F-10FA-46D4-B277-B2182B67291E}" type="pres">
      <dgm:prSet presAssocID="{D5145183-C9A1-4772-9385-5421D28D5D5C}" presName="composite" presStyleCnt="0"/>
      <dgm:spPr/>
    </dgm:pt>
    <dgm:pt modelId="{2113FE9B-171E-4998-93DE-BA911C27AD47}" type="pres">
      <dgm:prSet presAssocID="{D5145183-C9A1-4772-9385-5421D28D5D5C}" presName="bgChev" presStyleLbl="node1" presStyleIdx="1" presStyleCnt="4"/>
      <dgm:spPr/>
    </dgm:pt>
    <dgm:pt modelId="{3FA33C3A-970A-4AAF-80E1-AA1466491CEC}" type="pres">
      <dgm:prSet presAssocID="{D5145183-C9A1-4772-9385-5421D28D5D5C}" presName="txNode" presStyleLbl="fgAcc1" presStyleIdx="1" presStyleCnt="4">
        <dgm:presLayoutVars>
          <dgm:bulletEnabled val="1"/>
        </dgm:presLayoutVars>
      </dgm:prSet>
      <dgm:spPr/>
    </dgm:pt>
    <dgm:pt modelId="{EB52A538-04B7-4D5A-AC3E-10E793CFF7B9}" type="pres">
      <dgm:prSet presAssocID="{6FD3F43A-9F75-4A21-850E-EF1BC8B4BE2C}" presName="compositeSpace" presStyleCnt="0"/>
      <dgm:spPr/>
    </dgm:pt>
    <dgm:pt modelId="{76C5E16D-5F79-4F76-8248-A5FCC848331D}" type="pres">
      <dgm:prSet presAssocID="{D3D56686-64C0-4F4F-860F-5315974FF7EB}" presName="composite" presStyleCnt="0"/>
      <dgm:spPr/>
    </dgm:pt>
    <dgm:pt modelId="{0BBDDFFB-24A9-40C5-A3F0-31056DF0D8DA}" type="pres">
      <dgm:prSet presAssocID="{D3D56686-64C0-4F4F-860F-5315974FF7EB}" presName="bgChev" presStyleLbl="node1" presStyleIdx="2" presStyleCnt="4"/>
      <dgm:spPr/>
    </dgm:pt>
    <dgm:pt modelId="{212FC1A2-0793-4A63-B8DF-834F890EC715}" type="pres">
      <dgm:prSet presAssocID="{D3D56686-64C0-4F4F-860F-5315974FF7EB}" presName="txNode" presStyleLbl="fgAcc1" presStyleIdx="2" presStyleCnt="4">
        <dgm:presLayoutVars>
          <dgm:bulletEnabled val="1"/>
        </dgm:presLayoutVars>
      </dgm:prSet>
      <dgm:spPr/>
    </dgm:pt>
    <dgm:pt modelId="{87B59308-0C7E-4998-9556-AA0FFF2E1B90}" type="pres">
      <dgm:prSet presAssocID="{53C78D1F-EBAD-4270-B274-5625245124F0}" presName="compositeSpace" presStyleCnt="0"/>
      <dgm:spPr/>
    </dgm:pt>
    <dgm:pt modelId="{510FC501-3884-4904-91E5-55E8CE048CC5}" type="pres">
      <dgm:prSet presAssocID="{A47BCD7C-D53C-49C5-B132-D8910A5A323A}" presName="composite" presStyleCnt="0"/>
      <dgm:spPr/>
    </dgm:pt>
    <dgm:pt modelId="{5AF75D4E-1D41-49CD-BEF2-85750D8C662A}" type="pres">
      <dgm:prSet presAssocID="{A47BCD7C-D53C-49C5-B132-D8910A5A323A}" presName="bgChev" presStyleLbl="node1" presStyleIdx="3" presStyleCnt="4"/>
      <dgm:spPr/>
    </dgm:pt>
    <dgm:pt modelId="{30BFBAE9-AA73-49E1-B565-D70FAA9F79A8}" type="pres">
      <dgm:prSet presAssocID="{A47BCD7C-D53C-49C5-B132-D8910A5A323A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5467EA5C-DAA0-4FA8-A468-EB331758D847}" type="presOf" srcId="{995762DB-8ECF-4A19-B99B-6C4EE23AC73D}" destId="{ADEBE100-948B-4821-843A-5DDF9F3BCFE5}" srcOrd="0" destOrd="0" presId="urn:microsoft.com/office/officeart/2005/8/layout/chevronAccent+Icon"/>
    <dgm:cxn modelId="{E865BD47-3944-4223-8833-D99A11BC4210}" srcId="{FAFE1589-7899-4AD2-8B81-938D9082D59B}" destId="{A47BCD7C-D53C-49C5-B132-D8910A5A323A}" srcOrd="3" destOrd="0" parTransId="{FA53BD74-0AF3-4192-BC67-B97615659F1F}" sibTransId="{2C68BA04-94AC-48A6-9B0C-9B9866F19C89}"/>
    <dgm:cxn modelId="{CEEC054E-DAA3-4D1C-AB02-7FBF6EC0E5ED}" type="presOf" srcId="{A47BCD7C-D53C-49C5-B132-D8910A5A323A}" destId="{30BFBAE9-AA73-49E1-B565-D70FAA9F79A8}" srcOrd="0" destOrd="0" presId="urn:microsoft.com/office/officeart/2005/8/layout/chevronAccent+Icon"/>
    <dgm:cxn modelId="{63840950-D94E-4B10-8F0B-7DD91F5353BE}" srcId="{FAFE1589-7899-4AD2-8B81-938D9082D59B}" destId="{D5145183-C9A1-4772-9385-5421D28D5D5C}" srcOrd="1" destOrd="0" parTransId="{3D98045C-D65E-4E6B-BD62-4C581A03A993}" sibTransId="{6FD3F43A-9F75-4A21-850E-EF1BC8B4BE2C}"/>
    <dgm:cxn modelId="{27720D58-7A9D-4C89-BE0F-8569892B8BA0}" type="presOf" srcId="{FAFE1589-7899-4AD2-8B81-938D9082D59B}" destId="{250CCC58-B04A-4AC3-84B0-AFE27D43DC1B}" srcOrd="0" destOrd="0" presId="urn:microsoft.com/office/officeart/2005/8/layout/chevronAccent+Icon"/>
    <dgm:cxn modelId="{B5B58288-F798-4619-871C-2FFFB6A0C4B8}" type="presOf" srcId="{D3D56686-64C0-4F4F-860F-5315974FF7EB}" destId="{212FC1A2-0793-4A63-B8DF-834F890EC715}" srcOrd="0" destOrd="0" presId="urn:microsoft.com/office/officeart/2005/8/layout/chevronAccent+Icon"/>
    <dgm:cxn modelId="{54AF25AE-E8AE-412D-85F1-3D3786570621}" type="presOf" srcId="{D5145183-C9A1-4772-9385-5421D28D5D5C}" destId="{3FA33C3A-970A-4AAF-80E1-AA1466491CEC}" srcOrd="0" destOrd="0" presId="urn:microsoft.com/office/officeart/2005/8/layout/chevronAccent+Icon"/>
    <dgm:cxn modelId="{732B9FB1-41B0-4945-A690-CDAC3F5038B4}" srcId="{FAFE1589-7899-4AD2-8B81-938D9082D59B}" destId="{995762DB-8ECF-4A19-B99B-6C4EE23AC73D}" srcOrd="0" destOrd="0" parTransId="{64932A0B-2CE2-4A2D-8DD0-664FFAD5BB2F}" sibTransId="{CCF340CB-6AFB-4E14-B550-A5C70D483F4B}"/>
    <dgm:cxn modelId="{692401C5-2C25-49F8-94C1-8995E4AD5C22}" srcId="{FAFE1589-7899-4AD2-8B81-938D9082D59B}" destId="{D3D56686-64C0-4F4F-860F-5315974FF7EB}" srcOrd="2" destOrd="0" parTransId="{491E4AB0-979D-4F95-9829-72541D7E749B}" sibTransId="{53C78D1F-EBAD-4270-B274-5625245124F0}"/>
    <dgm:cxn modelId="{41648F40-B283-4CF1-B287-BB915566577D}" type="presParOf" srcId="{250CCC58-B04A-4AC3-84B0-AFE27D43DC1B}" destId="{241FAA0E-FE9E-44BC-BBA4-4BFFC223C6DC}" srcOrd="0" destOrd="0" presId="urn:microsoft.com/office/officeart/2005/8/layout/chevronAccent+Icon"/>
    <dgm:cxn modelId="{BD788364-BDFB-48A5-B748-29550B1DFAFA}" type="presParOf" srcId="{241FAA0E-FE9E-44BC-BBA4-4BFFC223C6DC}" destId="{3FE1922C-9609-4ADC-9813-980807EFC393}" srcOrd="0" destOrd="0" presId="urn:microsoft.com/office/officeart/2005/8/layout/chevronAccent+Icon"/>
    <dgm:cxn modelId="{B939FA66-A4B8-495B-860D-97FED13C1BF8}" type="presParOf" srcId="{241FAA0E-FE9E-44BC-BBA4-4BFFC223C6DC}" destId="{ADEBE100-948B-4821-843A-5DDF9F3BCFE5}" srcOrd="1" destOrd="0" presId="urn:microsoft.com/office/officeart/2005/8/layout/chevronAccent+Icon"/>
    <dgm:cxn modelId="{C946D42C-3BBB-48B0-87B5-B5276E28934C}" type="presParOf" srcId="{250CCC58-B04A-4AC3-84B0-AFE27D43DC1B}" destId="{187F5E57-83D8-4F0C-9D9F-04F9002E0147}" srcOrd="1" destOrd="0" presId="urn:microsoft.com/office/officeart/2005/8/layout/chevronAccent+Icon"/>
    <dgm:cxn modelId="{45F5CBC7-9FBE-4A94-A134-832C3DAEAFFA}" type="presParOf" srcId="{250CCC58-B04A-4AC3-84B0-AFE27D43DC1B}" destId="{0E0F955F-10FA-46D4-B277-B2182B67291E}" srcOrd="2" destOrd="0" presId="urn:microsoft.com/office/officeart/2005/8/layout/chevronAccent+Icon"/>
    <dgm:cxn modelId="{AB28CC9A-E18B-4B5F-A939-CEC175E98BE2}" type="presParOf" srcId="{0E0F955F-10FA-46D4-B277-B2182B67291E}" destId="{2113FE9B-171E-4998-93DE-BA911C27AD47}" srcOrd="0" destOrd="0" presId="urn:microsoft.com/office/officeart/2005/8/layout/chevronAccent+Icon"/>
    <dgm:cxn modelId="{3EA6A214-95D3-4762-B1C2-6B7E66AAA65D}" type="presParOf" srcId="{0E0F955F-10FA-46D4-B277-B2182B67291E}" destId="{3FA33C3A-970A-4AAF-80E1-AA1466491CEC}" srcOrd="1" destOrd="0" presId="urn:microsoft.com/office/officeart/2005/8/layout/chevronAccent+Icon"/>
    <dgm:cxn modelId="{C7830224-D35F-4FE0-963E-FBC6AB06BC9D}" type="presParOf" srcId="{250CCC58-B04A-4AC3-84B0-AFE27D43DC1B}" destId="{EB52A538-04B7-4D5A-AC3E-10E793CFF7B9}" srcOrd="3" destOrd="0" presId="urn:microsoft.com/office/officeart/2005/8/layout/chevronAccent+Icon"/>
    <dgm:cxn modelId="{4F7DD213-5142-4C9C-BD5A-EAD67782F0ED}" type="presParOf" srcId="{250CCC58-B04A-4AC3-84B0-AFE27D43DC1B}" destId="{76C5E16D-5F79-4F76-8248-A5FCC848331D}" srcOrd="4" destOrd="0" presId="urn:microsoft.com/office/officeart/2005/8/layout/chevronAccent+Icon"/>
    <dgm:cxn modelId="{08830A4B-20B1-477B-9E02-2C78E80127FE}" type="presParOf" srcId="{76C5E16D-5F79-4F76-8248-A5FCC848331D}" destId="{0BBDDFFB-24A9-40C5-A3F0-31056DF0D8DA}" srcOrd="0" destOrd="0" presId="urn:microsoft.com/office/officeart/2005/8/layout/chevronAccent+Icon"/>
    <dgm:cxn modelId="{4C1DB8E4-7AAC-4DFC-BCC8-D8BEBA1C6C22}" type="presParOf" srcId="{76C5E16D-5F79-4F76-8248-A5FCC848331D}" destId="{212FC1A2-0793-4A63-B8DF-834F890EC715}" srcOrd="1" destOrd="0" presId="urn:microsoft.com/office/officeart/2005/8/layout/chevronAccent+Icon"/>
    <dgm:cxn modelId="{A4AB79E8-3446-43A5-ACA5-BDDA1DC6BB8A}" type="presParOf" srcId="{250CCC58-B04A-4AC3-84B0-AFE27D43DC1B}" destId="{87B59308-0C7E-4998-9556-AA0FFF2E1B90}" srcOrd="5" destOrd="0" presId="urn:microsoft.com/office/officeart/2005/8/layout/chevronAccent+Icon"/>
    <dgm:cxn modelId="{D2C98B96-55D3-44A7-8C46-532F90FF3510}" type="presParOf" srcId="{250CCC58-B04A-4AC3-84B0-AFE27D43DC1B}" destId="{510FC501-3884-4904-91E5-55E8CE048CC5}" srcOrd="6" destOrd="0" presId="urn:microsoft.com/office/officeart/2005/8/layout/chevronAccent+Icon"/>
    <dgm:cxn modelId="{F14C1C04-5CD8-472D-A47B-42F3B06C35FC}" type="presParOf" srcId="{510FC501-3884-4904-91E5-55E8CE048CC5}" destId="{5AF75D4E-1D41-49CD-BEF2-85750D8C662A}" srcOrd="0" destOrd="0" presId="urn:microsoft.com/office/officeart/2005/8/layout/chevronAccent+Icon"/>
    <dgm:cxn modelId="{EA875522-2C53-4937-A60E-7F20734D5C91}" type="presParOf" srcId="{510FC501-3884-4904-91E5-55E8CE048CC5}" destId="{30BFBAE9-AA73-49E1-B565-D70FAA9F79A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1922C-9609-4ADC-9813-980807EFC393}">
      <dsp:nvSpPr>
        <dsp:cNvPr id="0" name=""/>
        <dsp:cNvSpPr/>
      </dsp:nvSpPr>
      <dsp:spPr>
        <a:xfrm>
          <a:off x="4705" y="1346141"/>
          <a:ext cx="2214517" cy="854803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DEBE100-948B-4821-843A-5DDF9F3BCFE5}">
      <dsp:nvSpPr>
        <dsp:cNvPr id="0" name=""/>
        <dsp:cNvSpPr/>
      </dsp:nvSpPr>
      <dsp:spPr>
        <a:xfrm>
          <a:off x="595243" y="1559842"/>
          <a:ext cx="1870037" cy="854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</a:t>
          </a:r>
        </a:p>
      </dsp:txBody>
      <dsp:txXfrm>
        <a:off x="620279" y="1584878"/>
        <a:ext cx="1819965" cy="804731"/>
      </dsp:txXfrm>
    </dsp:sp>
    <dsp:sp modelId="{2113FE9B-171E-4998-93DE-BA911C27AD47}">
      <dsp:nvSpPr>
        <dsp:cNvPr id="0" name=""/>
        <dsp:cNvSpPr/>
      </dsp:nvSpPr>
      <dsp:spPr>
        <a:xfrm>
          <a:off x="2534176" y="1346141"/>
          <a:ext cx="2214517" cy="854803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FA33C3A-970A-4AAF-80E1-AA1466491CEC}">
      <dsp:nvSpPr>
        <dsp:cNvPr id="0" name=""/>
        <dsp:cNvSpPr/>
      </dsp:nvSpPr>
      <dsp:spPr>
        <a:xfrm>
          <a:off x="3124714" y="1559842"/>
          <a:ext cx="1870037" cy="854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Cleaning</a:t>
          </a:r>
        </a:p>
      </dsp:txBody>
      <dsp:txXfrm>
        <a:off x="3149750" y="1584878"/>
        <a:ext cx="1819965" cy="804731"/>
      </dsp:txXfrm>
    </dsp:sp>
    <dsp:sp modelId="{0BBDDFFB-24A9-40C5-A3F0-31056DF0D8DA}">
      <dsp:nvSpPr>
        <dsp:cNvPr id="0" name=""/>
        <dsp:cNvSpPr/>
      </dsp:nvSpPr>
      <dsp:spPr>
        <a:xfrm>
          <a:off x="5063648" y="1346141"/>
          <a:ext cx="2214517" cy="854803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12FC1A2-0793-4A63-B8DF-834F890EC715}">
      <dsp:nvSpPr>
        <dsp:cNvPr id="0" name=""/>
        <dsp:cNvSpPr/>
      </dsp:nvSpPr>
      <dsp:spPr>
        <a:xfrm>
          <a:off x="5654186" y="1559842"/>
          <a:ext cx="1870037" cy="854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Preparation</a:t>
          </a:r>
        </a:p>
      </dsp:txBody>
      <dsp:txXfrm>
        <a:off x="5679222" y="1584878"/>
        <a:ext cx="1819965" cy="804731"/>
      </dsp:txXfrm>
    </dsp:sp>
    <dsp:sp modelId="{5AF75D4E-1D41-49CD-BEF2-85750D8C662A}">
      <dsp:nvSpPr>
        <dsp:cNvPr id="0" name=""/>
        <dsp:cNvSpPr/>
      </dsp:nvSpPr>
      <dsp:spPr>
        <a:xfrm>
          <a:off x="7593119" y="1346141"/>
          <a:ext cx="2214517" cy="854803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0BFBAE9-AA73-49E1-B565-D70FAA9F79A8}">
      <dsp:nvSpPr>
        <dsp:cNvPr id="0" name=""/>
        <dsp:cNvSpPr/>
      </dsp:nvSpPr>
      <dsp:spPr>
        <a:xfrm>
          <a:off x="8183657" y="1559842"/>
          <a:ext cx="1870037" cy="854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Preparations For Algorithms </a:t>
          </a:r>
        </a:p>
      </dsp:txBody>
      <dsp:txXfrm>
        <a:off x="8208693" y="1584878"/>
        <a:ext cx="1819965" cy="8047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diagramLayout" Target="../diagrams/layout1.xml"/><Relationship Id="rId7" Type="http://schemas.openxmlformats.org/officeDocument/2006/relationships/slide" Target="slide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slide" Target="slide10.xml"/><Relationship Id="rId4" Type="http://schemas.openxmlformats.org/officeDocument/2006/relationships/diagramQuickStyle" Target="../diagrams/quickStyle1.xml"/><Relationship Id="rId9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4.JPG"/><Relationship Id="rId7" Type="http://schemas.openxmlformats.org/officeDocument/2006/relationships/slide" Target="slide6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6.JPG"/><Relationship Id="rId10" Type="http://schemas.openxmlformats.org/officeDocument/2006/relationships/slide" Target="slide10.xml"/><Relationship Id="rId4" Type="http://schemas.openxmlformats.org/officeDocument/2006/relationships/image" Target="../media/image5.JPG"/><Relationship Id="rId9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JPG"/><Relationship Id="rId7" Type="http://schemas.openxmlformats.org/officeDocument/2006/relationships/slide" Target="slide10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10.JPG"/><Relationship Id="rId7" Type="http://schemas.openxmlformats.org/officeDocument/2006/relationships/slide" Target="slide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3.xml"/><Relationship Id="rId4" Type="http://schemas.openxmlformats.org/officeDocument/2006/relationships/image" Target="../media/image11.JPG"/><Relationship Id="rId9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slide" Target="slide10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6" Type="http://schemas.openxmlformats.org/officeDocument/2006/relationships/slide" Target="slide8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530334" cy="3686015"/>
          </a:xfrm>
        </p:spPr>
        <p:txBody>
          <a:bodyPr>
            <a:noAutofit/>
          </a:bodyPr>
          <a:lstStyle/>
          <a:p>
            <a:r>
              <a:rPr lang="en-US" sz="6000"/>
              <a:t>Customer Personality Analysis Project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55000" lnSpcReduction="2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Ido stern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Stav atias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Niv Ben Avraham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-up of a computer&#10;&#10;Description automatically generated with low confidence">
            <a:extLst>
              <a:ext uri="{FF2B5EF4-FFF2-40B4-BE49-F238E27FC236}">
                <a16:creationId xmlns:a16="http://schemas.microsoft.com/office/drawing/2014/main" id="{4CA060B0-E8AD-4455-B2A4-ED866CB05E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3" t="-373" r="29408" b="2"/>
          <a:stretch/>
        </p:blipFill>
        <p:spPr>
          <a:xfrm>
            <a:off x="-60021" y="-7761"/>
            <a:ext cx="5271795" cy="685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CF863-9745-4999-9D88-16EBD5708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17018E-6759-4107-B528-3A9B95CC6FAF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097280" y="2120900"/>
            <a:ext cx="5313680" cy="3748193"/>
          </a:xfr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16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Helping the store to adjust the advertising campaigns for customers kinds.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The model gives a prediction according to </a:t>
            </a:r>
            <a:r>
              <a:rPr lang="he-IL" sz="1600" dirty="0"/>
              <a:t>3</a:t>
            </a:r>
            <a:r>
              <a:rPr lang="en-US" sz="1600" dirty="0"/>
              <a:t> characteristics: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	1. The customer's potential to buy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	2. The marital status of the customer.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	3. Customer Kids.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u="sng" dirty="0"/>
              <a:t>Customer segmentation is the key for the prediction </a:t>
            </a:r>
            <a:r>
              <a:rPr lang="en-US" sz="1600" dirty="0"/>
              <a:t>of whether the client will accept the campaign.</a:t>
            </a:r>
            <a:endParaRPr lang="he-IL" sz="16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focus shall be on the ‘Recall’ grade and try to reach the perfect score of ‘1’.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9A28F3C-9AEC-4A04-8058-A32793AC2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5944" y="2310226"/>
            <a:ext cx="4639736" cy="3369542"/>
          </a:xfrm>
          <a:prstGeom prst="rect">
            <a:avLst/>
          </a:prstGeom>
          <a:solidFill>
            <a:srgbClr val="FFFFFF"/>
          </a:solidFill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C2F95E1-18A2-468D-95B5-46BB6D16E0C6}"/>
              </a:ext>
            </a:extLst>
          </p:cNvPr>
          <p:cNvGrpSpPr/>
          <p:nvPr/>
        </p:nvGrpSpPr>
        <p:grpSpPr>
          <a:xfrm>
            <a:off x="10905688" y="82375"/>
            <a:ext cx="1219200" cy="1276642"/>
            <a:chOff x="11249180" y="2120900"/>
            <a:chExt cx="942820" cy="1149942"/>
          </a:xfrm>
        </p:grpSpPr>
        <p:sp>
          <p:nvSpPr>
            <p:cNvPr id="7" name="Rectangle 6">
              <a:hlinkClick r:id="rId3" action="ppaction://hlinksldjump"/>
              <a:extLst>
                <a:ext uri="{FF2B5EF4-FFF2-40B4-BE49-F238E27FC236}">
                  <a16:creationId xmlns:a16="http://schemas.microsoft.com/office/drawing/2014/main" id="{9CE2B20B-2EC2-4102-A5F9-4EF864620B62}"/>
                </a:ext>
              </a:extLst>
            </p:cNvPr>
            <p:cNvSpPr/>
            <p:nvPr/>
          </p:nvSpPr>
          <p:spPr>
            <a:xfrm>
              <a:off x="11249180" y="2120900"/>
              <a:ext cx="942820" cy="282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Introduction</a:t>
              </a:r>
            </a:p>
          </p:txBody>
        </p:sp>
        <p:sp>
          <p:nvSpPr>
            <p:cNvPr id="8" name="Rectangle 7">
              <a:hlinkClick r:id="rId4" action="ppaction://hlinksldjump"/>
              <a:extLst>
                <a:ext uri="{FF2B5EF4-FFF2-40B4-BE49-F238E27FC236}">
                  <a16:creationId xmlns:a16="http://schemas.microsoft.com/office/drawing/2014/main" id="{B83520AB-7ABA-465A-8F45-064D06B4AE31}"/>
                </a:ext>
              </a:extLst>
            </p:cNvPr>
            <p:cNvSpPr/>
            <p:nvPr/>
          </p:nvSpPr>
          <p:spPr>
            <a:xfrm>
              <a:off x="11249180" y="2403120"/>
              <a:ext cx="942820" cy="282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Materials &amp; Methods</a:t>
              </a:r>
            </a:p>
          </p:txBody>
        </p:sp>
        <p:sp>
          <p:nvSpPr>
            <p:cNvPr id="9" name="Rectangle 8">
              <a:hlinkClick r:id="rId5" action="ppaction://hlinksldjump"/>
              <a:extLst>
                <a:ext uri="{FF2B5EF4-FFF2-40B4-BE49-F238E27FC236}">
                  <a16:creationId xmlns:a16="http://schemas.microsoft.com/office/drawing/2014/main" id="{1E6AC1F4-5CD7-4A78-9EF1-B26C46E74AB3}"/>
                </a:ext>
              </a:extLst>
            </p:cNvPr>
            <p:cNvSpPr/>
            <p:nvPr/>
          </p:nvSpPr>
          <p:spPr>
            <a:xfrm>
              <a:off x="11249180" y="2695871"/>
              <a:ext cx="942820" cy="282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Numerical Analysis</a:t>
              </a:r>
            </a:p>
          </p:txBody>
        </p:sp>
        <p:sp>
          <p:nvSpPr>
            <p:cNvPr id="10" name="Rectangle 9">
              <a:hlinkClick r:id="rId6" action="ppaction://hlinksldjump"/>
              <a:extLst>
                <a:ext uri="{FF2B5EF4-FFF2-40B4-BE49-F238E27FC236}">
                  <a16:creationId xmlns:a16="http://schemas.microsoft.com/office/drawing/2014/main" id="{7BAC3ABA-EF0C-45D0-B2E5-63F9316A6124}"/>
                </a:ext>
              </a:extLst>
            </p:cNvPr>
            <p:cNvSpPr/>
            <p:nvPr/>
          </p:nvSpPr>
          <p:spPr>
            <a:xfrm>
              <a:off x="11249180" y="2988622"/>
              <a:ext cx="942820" cy="282220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4946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ity lights focused in magnifying glass">
            <a:extLst>
              <a:ext uri="{FF2B5EF4-FFF2-40B4-BE49-F238E27FC236}">
                <a16:creationId xmlns:a16="http://schemas.microsoft.com/office/drawing/2014/main" id="{33F7E020-31B2-40D7-829A-87B679092B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0" b="17203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C827479-F54F-4529-8616-58B26D478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en-US" dirty="0"/>
              <a:t>Thank You ! </a:t>
            </a:r>
          </a:p>
        </p:txBody>
      </p:sp>
    </p:spTree>
    <p:extLst>
      <p:ext uri="{BB962C8B-B14F-4D97-AF65-F5344CB8AC3E}">
        <p14:creationId xmlns:p14="http://schemas.microsoft.com/office/powerpoint/2010/main" val="83739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CF863-9745-4999-9D88-16EBD5708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A0719-A762-40D7-A255-03487A11E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5286742" cy="374819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Kaggle Data Set - </a:t>
            </a:r>
            <a:r>
              <a:rPr lang="en-US" sz="15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Dr. Omar Romero-Hernandez.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5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Personality Analysis is a detailed analysis of a company’s ideal customers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500" b="0" i="0" u="none" strike="noStrike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5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helps a business to better understand its customers and makes it easier for them to modify products according to their specific needs.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5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Supervised learning – Classification.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b="0" i="0" u="none" strike="noStrike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5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 analysis of the data will contribute to spending less money on campaigns.</a:t>
            </a:r>
            <a:endParaRPr lang="en-US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A group of people in a meeting&#10;&#10;Description automatically generated with low confidence">
            <a:extLst>
              <a:ext uri="{FF2B5EF4-FFF2-40B4-BE49-F238E27FC236}">
                <a16:creationId xmlns:a16="http://schemas.microsoft.com/office/drawing/2014/main" id="{A248C0C7-6B3A-41B7-9F40-ABC89EDB2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9500" y="2695870"/>
            <a:ext cx="4356188" cy="259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D6E3B1D-8AB7-4E12-8929-C31B612DC3EB}"/>
              </a:ext>
            </a:extLst>
          </p:cNvPr>
          <p:cNvGrpSpPr/>
          <p:nvPr/>
        </p:nvGrpSpPr>
        <p:grpSpPr>
          <a:xfrm>
            <a:off x="10905688" y="82375"/>
            <a:ext cx="1219200" cy="1276642"/>
            <a:chOff x="11249180" y="2120900"/>
            <a:chExt cx="942820" cy="1149942"/>
          </a:xfrm>
        </p:grpSpPr>
        <p:sp>
          <p:nvSpPr>
            <p:cNvPr id="5" name="Rectangle 4">
              <a:hlinkClick r:id="rId3" action="ppaction://hlinksldjump"/>
              <a:extLst>
                <a:ext uri="{FF2B5EF4-FFF2-40B4-BE49-F238E27FC236}">
                  <a16:creationId xmlns:a16="http://schemas.microsoft.com/office/drawing/2014/main" id="{24E78BED-B023-4D94-9AB1-5449CD2A23EE}"/>
                </a:ext>
              </a:extLst>
            </p:cNvPr>
            <p:cNvSpPr/>
            <p:nvPr/>
          </p:nvSpPr>
          <p:spPr>
            <a:xfrm>
              <a:off x="11249180" y="2120900"/>
              <a:ext cx="942820" cy="282220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Introduction</a:t>
              </a:r>
            </a:p>
          </p:txBody>
        </p:sp>
        <p:sp>
          <p:nvSpPr>
            <p:cNvPr id="6" name="Rectangle 5">
              <a:hlinkClick r:id="rId4" action="ppaction://hlinksldjump"/>
              <a:extLst>
                <a:ext uri="{FF2B5EF4-FFF2-40B4-BE49-F238E27FC236}">
                  <a16:creationId xmlns:a16="http://schemas.microsoft.com/office/drawing/2014/main" id="{553C4AA6-6A53-4AC9-8C70-CEB602FC7C55}"/>
                </a:ext>
              </a:extLst>
            </p:cNvPr>
            <p:cNvSpPr/>
            <p:nvPr/>
          </p:nvSpPr>
          <p:spPr>
            <a:xfrm>
              <a:off x="11249180" y="2403120"/>
              <a:ext cx="942820" cy="282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Materials &amp; Methods</a:t>
              </a:r>
            </a:p>
          </p:txBody>
        </p:sp>
        <p:sp>
          <p:nvSpPr>
            <p:cNvPr id="7" name="Rectangle 6">
              <a:hlinkClick r:id="rId5" action="ppaction://hlinksldjump"/>
              <a:extLst>
                <a:ext uri="{FF2B5EF4-FFF2-40B4-BE49-F238E27FC236}">
                  <a16:creationId xmlns:a16="http://schemas.microsoft.com/office/drawing/2014/main" id="{2DCF3DCF-622B-40D4-9A78-4B41933A20E1}"/>
                </a:ext>
              </a:extLst>
            </p:cNvPr>
            <p:cNvSpPr/>
            <p:nvPr/>
          </p:nvSpPr>
          <p:spPr>
            <a:xfrm>
              <a:off x="11249180" y="2695871"/>
              <a:ext cx="942820" cy="282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Numerical Analysis</a:t>
              </a:r>
            </a:p>
          </p:txBody>
        </p:sp>
        <p:sp>
          <p:nvSpPr>
            <p:cNvPr id="8" name="Rectangle 7">
              <a:hlinkClick r:id="rId6" action="ppaction://hlinksldjump"/>
              <a:extLst>
                <a:ext uri="{FF2B5EF4-FFF2-40B4-BE49-F238E27FC236}">
                  <a16:creationId xmlns:a16="http://schemas.microsoft.com/office/drawing/2014/main" id="{E724ACB2-DEB3-44C3-9283-8B48E79590DF}"/>
                </a:ext>
              </a:extLst>
            </p:cNvPr>
            <p:cNvSpPr/>
            <p:nvPr/>
          </p:nvSpPr>
          <p:spPr>
            <a:xfrm>
              <a:off x="11249180" y="2988622"/>
              <a:ext cx="942820" cy="282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982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CF863-9745-4999-9D88-16EBD570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&amp; Methods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0B10EE1-5A07-47BF-8460-AC2A14D150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751059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75258CE8-D3A1-4DEC-879E-5F50CFB46536}"/>
              </a:ext>
            </a:extLst>
          </p:cNvPr>
          <p:cNvGrpSpPr/>
          <p:nvPr/>
        </p:nvGrpSpPr>
        <p:grpSpPr>
          <a:xfrm>
            <a:off x="10905688" y="82375"/>
            <a:ext cx="1219200" cy="1276642"/>
            <a:chOff x="11249180" y="2120900"/>
            <a:chExt cx="942820" cy="1149942"/>
          </a:xfrm>
        </p:grpSpPr>
        <p:sp>
          <p:nvSpPr>
            <p:cNvPr id="10" name="Rectangle 9">
              <a:hlinkClick r:id="rId7" action="ppaction://hlinksldjump"/>
              <a:extLst>
                <a:ext uri="{FF2B5EF4-FFF2-40B4-BE49-F238E27FC236}">
                  <a16:creationId xmlns:a16="http://schemas.microsoft.com/office/drawing/2014/main" id="{3F5A827F-0C53-4C8A-A283-92352D837377}"/>
                </a:ext>
              </a:extLst>
            </p:cNvPr>
            <p:cNvSpPr/>
            <p:nvPr/>
          </p:nvSpPr>
          <p:spPr>
            <a:xfrm>
              <a:off x="11249180" y="2120900"/>
              <a:ext cx="942820" cy="282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Introduction</a:t>
              </a:r>
            </a:p>
          </p:txBody>
        </p:sp>
        <p:sp>
          <p:nvSpPr>
            <p:cNvPr id="11" name="Rectangle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EC459119-0DAC-4B8A-ACCB-1BB2059F6E73}"/>
                </a:ext>
              </a:extLst>
            </p:cNvPr>
            <p:cNvSpPr/>
            <p:nvPr/>
          </p:nvSpPr>
          <p:spPr>
            <a:xfrm>
              <a:off x="11249180" y="2403120"/>
              <a:ext cx="942820" cy="282220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Materials &amp; Methods</a:t>
              </a:r>
            </a:p>
          </p:txBody>
        </p:sp>
        <p:sp>
          <p:nvSpPr>
            <p:cNvPr id="12" name="Rectangle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4BEF63E5-71A1-4EFA-8C5D-5DB0841A63F4}"/>
                </a:ext>
              </a:extLst>
            </p:cNvPr>
            <p:cNvSpPr/>
            <p:nvPr/>
          </p:nvSpPr>
          <p:spPr>
            <a:xfrm>
              <a:off x="11249180" y="2695871"/>
              <a:ext cx="942820" cy="282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Numerical Analysis</a:t>
              </a:r>
            </a:p>
          </p:txBody>
        </p:sp>
        <p:sp>
          <p:nvSpPr>
            <p:cNvPr id="13" name="Rectangle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0136862E-A698-4C43-BF8B-519BE6B2EE8E}"/>
                </a:ext>
              </a:extLst>
            </p:cNvPr>
            <p:cNvSpPr/>
            <p:nvPr/>
          </p:nvSpPr>
          <p:spPr>
            <a:xfrm>
              <a:off x="11249180" y="2988622"/>
              <a:ext cx="942820" cy="282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609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CF863-9745-4999-9D88-16EBD570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Data Cleaning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FA927D0-B810-4B34-B1C7-8C245DF1BF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799508"/>
              </p:ext>
            </p:extLst>
          </p:nvPr>
        </p:nvGraphicFramePr>
        <p:xfrm>
          <a:off x="2171682" y="4177304"/>
          <a:ext cx="6838094" cy="943337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665244">
                  <a:extLst>
                    <a:ext uri="{9D8B030D-6E8A-4147-A177-3AD203B41FA5}">
                      <a16:colId xmlns:a16="http://schemas.microsoft.com/office/drawing/2014/main" val="354605596"/>
                    </a:ext>
                  </a:extLst>
                </a:gridCol>
                <a:gridCol w="2906762">
                  <a:extLst>
                    <a:ext uri="{9D8B030D-6E8A-4147-A177-3AD203B41FA5}">
                      <a16:colId xmlns:a16="http://schemas.microsoft.com/office/drawing/2014/main" val="49993807"/>
                    </a:ext>
                  </a:extLst>
                </a:gridCol>
                <a:gridCol w="2266088">
                  <a:extLst>
                    <a:ext uri="{9D8B030D-6E8A-4147-A177-3AD203B41FA5}">
                      <a16:colId xmlns:a16="http://schemas.microsoft.com/office/drawing/2014/main" val="2044485323"/>
                    </a:ext>
                  </a:extLst>
                </a:gridCol>
              </a:tblGrid>
              <a:tr h="2237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Issue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Manipulate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Reason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745248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Income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Deleting all income &gt; 150000 (7 rows).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Deleting outliers.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8299512"/>
                  </a:ext>
                </a:extLst>
              </a:tr>
              <a:tr h="2569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Missing cells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Delete 24 rows. (24/2240)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Ignore missing cells.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350737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9CCEDE8-1603-4890-B344-D73C5CA18151}"/>
              </a:ext>
            </a:extLst>
          </p:cNvPr>
          <p:cNvSpPr txBox="1">
            <a:spLocks/>
          </p:cNvSpPr>
          <p:nvPr/>
        </p:nvSpPr>
        <p:spPr>
          <a:xfrm>
            <a:off x="1097280" y="2120900"/>
            <a:ext cx="7677604" cy="37481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2240 Rows &amp; 29 columns.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 columns describe the customer in terms of year of birth, income, number of children, marital status, education, seniority, and number of purchases in the store.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Arrow: Right 5">
            <a:hlinkClick r:id="rId2" action="ppaction://hlinksldjump"/>
            <a:extLst>
              <a:ext uri="{FF2B5EF4-FFF2-40B4-BE49-F238E27FC236}">
                <a16:creationId xmlns:a16="http://schemas.microsoft.com/office/drawing/2014/main" id="{C8B51A1F-8F50-461F-A668-B057F9619E16}"/>
              </a:ext>
            </a:extLst>
          </p:cNvPr>
          <p:cNvSpPr/>
          <p:nvPr/>
        </p:nvSpPr>
        <p:spPr>
          <a:xfrm>
            <a:off x="10524931" y="1651518"/>
            <a:ext cx="569789" cy="20527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C65B4B-489D-42B0-A912-ADB6043F8A41}"/>
              </a:ext>
            </a:extLst>
          </p:cNvPr>
          <p:cNvGrpSpPr/>
          <p:nvPr/>
        </p:nvGrpSpPr>
        <p:grpSpPr>
          <a:xfrm>
            <a:off x="10905688" y="82375"/>
            <a:ext cx="1219200" cy="1276642"/>
            <a:chOff x="11249180" y="2120900"/>
            <a:chExt cx="942820" cy="1149942"/>
          </a:xfrm>
        </p:grpSpPr>
        <p:sp>
          <p:nvSpPr>
            <p:cNvPr id="16" name="Rectangle 15">
              <a:hlinkClick r:id="rId3" action="ppaction://hlinksldjump"/>
              <a:extLst>
                <a:ext uri="{FF2B5EF4-FFF2-40B4-BE49-F238E27FC236}">
                  <a16:creationId xmlns:a16="http://schemas.microsoft.com/office/drawing/2014/main" id="{D7E48784-9782-4B05-AE86-FDB0CC63D288}"/>
                </a:ext>
              </a:extLst>
            </p:cNvPr>
            <p:cNvSpPr/>
            <p:nvPr/>
          </p:nvSpPr>
          <p:spPr>
            <a:xfrm>
              <a:off x="11249180" y="2120900"/>
              <a:ext cx="942820" cy="282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Introduction</a:t>
              </a:r>
            </a:p>
          </p:txBody>
        </p:sp>
        <p:sp>
          <p:nvSpPr>
            <p:cNvPr id="17" name="Rectangle 16">
              <a:hlinkClick r:id="rId2" action="ppaction://hlinksldjump"/>
              <a:extLst>
                <a:ext uri="{FF2B5EF4-FFF2-40B4-BE49-F238E27FC236}">
                  <a16:creationId xmlns:a16="http://schemas.microsoft.com/office/drawing/2014/main" id="{3A605646-DA64-44DB-B87C-3EDC4B324B02}"/>
                </a:ext>
              </a:extLst>
            </p:cNvPr>
            <p:cNvSpPr/>
            <p:nvPr/>
          </p:nvSpPr>
          <p:spPr>
            <a:xfrm>
              <a:off x="11249180" y="2403120"/>
              <a:ext cx="942820" cy="282220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Materials &amp; Methods</a:t>
              </a:r>
            </a:p>
          </p:txBody>
        </p:sp>
        <p:sp>
          <p:nvSpPr>
            <p:cNvPr id="18" name="Rectangle 17">
              <a:hlinkClick r:id="rId4" action="ppaction://hlinksldjump"/>
              <a:extLst>
                <a:ext uri="{FF2B5EF4-FFF2-40B4-BE49-F238E27FC236}">
                  <a16:creationId xmlns:a16="http://schemas.microsoft.com/office/drawing/2014/main" id="{5D2AADE5-75E0-476A-99A7-8480B3E45414}"/>
                </a:ext>
              </a:extLst>
            </p:cNvPr>
            <p:cNvSpPr/>
            <p:nvPr/>
          </p:nvSpPr>
          <p:spPr>
            <a:xfrm>
              <a:off x="11249180" y="2695871"/>
              <a:ext cx="942820" cy="282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Numerical Analysis</a:t>
              </a:r>
            </a:p>
          </p:txBody>
        </p:sp>
        <p:sp>
          <p:nvSpPr>
            <p:cNvPr id="19" name="Rectangle 18">
              <a:hlinkClick r:id="rId5" action="ppaction://hlinksldjump"/>
              <a:extLst>
                <a:ext uri="{FF2B5EF4-FFF2-40B4-BE49-F238E27FC236}">
                  <a16:creationId xmlns:a16="http://schemas.microsoft.com/office/drawing/2014/main" id="{715BF05C-3A47-425A-9559-729628C91F48}"/>
                </a:ext>
              </a:extLst>
            </p:cNvPr>
            <p:cNvSpPr/>
            <p:nvPr/>
          </p:nvSpPr>
          <p:spPr>
            <a:xfrm>
              <a:off x="11249180" y="2988622"/>
              <a:ext cx="942820" cy="282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127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CF863-9745-4999-9D88-16EBD570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Data Preparation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9CCEDE8-1603-4890-B344-D73C5CA18151}"/>
              </a:ext>
            </a:extLst>
          </p:cNvPr>
          <p:cNvSpPr txBox="1">
            <a:spLocks/>
          </p:cNvSpPr>
          <p:nvPr/>
        </p:nvSpPr>
        <p:spPr>
          <a:xfrm>
            <a:off x="1097280" y="1927953"/>
            <a:ext cx="8457781" cy="40198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Marital status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Education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seniority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Payment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 of transactions purchased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sz="1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Accepted_Cmp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4590014-96D7-457C-B77C-C98F5642F921}"/>
              </a:ext>
            </a:extLst>
          </p:cNvPr>
          <p:cNvGrpSpPr/>
          <p:nvPr/>
        </p:nvGrpSpPr>
        <p:grpSpPr>
          <a:xfrm>
            <a:off x="4933496" y="2293471"/>
            <a:ext cx="6667500" cy="3250033"/>
            <a:chOff x="4933496" y="2293471"/>
            <a:chExt cx="6667500" cy="3250033"/>
          </a:xfrm>
        </p:grpSpPr>
        <p:pic>
          <p:nvPicPr>
            <p:cNvPr id="12" name="Picture 11" descr="Chart&#10;&#10;Description automatically generated">
              <a:extLst>
                <a:ext uri="{FF2B5EF4-FFF2-40B4-BE49-F238E27FC236}">
                  <a16:creationId xmlns:a16="http://schemas.microsoft.com/office/drawing/2014/main" id="{985FF045-800F-4F63-9677-147C299A2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2416" y="2293471"/>
              <a:ext cx="876300" cy="640080"/>
            </a:xfrm>
            <a:prstGeom prst="rect">
              <a:avLst/>
            </a:prstGeom>
          </p:spPr>
        </p:pic>
        <p:pic>
          <p:nvPicPr>
            <p:cNvPr id="16" name="Picture 15" descr="Chart, scatter chart&#10;&#10;Description automatically generated">
              <a:extLst>
                <a:ext uri="{FF2B5EF4-FFF2-40B4-BE49-F238E27FC236}">
                  <a16:creationId xmlns:a16="http://schemas.microsoft.com/office/drawing/2014/main" id="{3E63259F-4454-4EEA-8368-6783FA960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9476" y="3352754"/>
              <a:ext cx="2202180" cy="2179320"/>
            </a:xfrm>
            <a:prstGeom prst="rect">
              <a:avLst/>
            </a:prstGeom>
          </p:spPr>
        </p:pic>
        <p:pic>
          <p:nvPicPr>
            <p:cNvPr id="18" name="Picture 17" descr="Chart, scatter chart&#10;&#10;Description automatically generated">
              <a:extLst>
                <a:ext uri="{FF2B5EF4-FFF2-40B4-BE49-F238E27FC236}">
                  <a16:creationId xmlns:a16="http://schemas.microsoft.com/office/drawing/2014/main" id="{4213853C-6455-4176-A26F-A9EE9A383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3496" y="3413714"/>
              <a:ext cx="2125980" cy="2118360"/>
            </a:xfrm>
            <a:prstGeom prst="rect">
              <a:avLst/>
            </a:prstGeom>
          </p:spPr>
        </p:pic>
        <p:pic>
          <p:nvPicPr>
            <p:cNvPr id="20" name="Picture 19" descr="Chart, scatter chart&#10;&#10;Description automatically generated">
              <a:extLst>
                <a:ext uri="{FF2B5EF4-FFF2-40B4-BE49-F238E27FC236}">
                  <a16:creationId xmlns:a16="http://schemas.microsoft.com/office/drawing/2014/main" id="{2A148491-57FA-45C9-8546-58A4D7F67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5456" y="3341324"/>
              <a:ext cx="2415540" cy="2202180"/>
            </a:xfrm>
            <a:prstGeom prst="rect">
              <a:avLst/>
            </a:prstGeom>
          </p:spPr>
        </p:pic>
      </p:grpSp>
      <p:sp>
        <p:nvSpPr>
          <p:cNvPr id="22" name="Arrow: Right 21">
            <a:hlinkClick r:id="rId6" action="ppaction://hlinksldjump"/>
            <a:extLst>
              <a:ext uri="{FF2B5EF4-FFF2-40B4-BE49-F238E27FC236}">
                <a16:creationId xmlns:a16="http://schemas.microsoft.com/office/drawing/2014/main" id="{CE3356E9-3F5D-421B-BE7A-8E7C59C08AE4}"/>
              </a:ext>
            </a:extLst>
          </p:cNvPr>
          <p:cNvSpPr/>
          <p:nvPr/>
        </p:nvSpPr>
        <p:spPr>
          <a:xfrm>
            <a:off x="10524931" y="1651518"/>
            <a:ext cx="569789" cy="20527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Extract 22">
            <a:hlinkClick r:id="rId7" action="ppaction://hlinksldjump"/>
            <a:extLst>
              <a:ext uri="{FF2B5EF4-FFF2-40B4-BE49-F238E27FC236}">
                <a16:creationId xmlns:a16="http://schemas.microsoft.com/office/drawing/2014/main" id="{0635E717-1263-4263-9326-2FC02EB37E5C}"/>
              </a:ext>
            </a:extLst>
          </p:cNvPr>
          <p:cNvSpPr/>
          <p:nvPr/>
        </p:nvSpPr>
        <p:spPr>
          <a:xfrm>
            <a:off x="6096000" y="1546656"/>
            <a:ext cx="234891" cy="209724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ADAE97-6626-4D61-BE09-4F1EEF9CD941}"/>
              </a:ext>
            </a:extLst>
          </p:cNvPr>
          <p:cNvGrpSpPr/>
          <p:nvPr/>
        </p:nvGrpSpPr>
        <p:grpSpPr>
          <a:xfrm>
            <a:off x="10905688" y="82375"/>
            <a:ext cx="1219200" cy="1276642"/>
            <a:chOff x="11249180" y="2120900"/>
            <a:chExt cx="942820" cy="1149942"/>
          </a:xfrm>
        </p:grpSpPr>
        <p:sp>
          <p:nvSpPr>
            <p:cNvPr id="35" name="Rectangle 34">
              <a:hlinkClick r:id="rId8" action="ppaction://hlinksldjump"/>
              <a:extLst>
                <a:ext uri="{FF2B5EF4-FFF2-40B4-BE49-F238E27FC236}">
                  <a16:creationId xmlns:a16="http://schemas.microsoft.com/office/drawing/2014/main" id="{FFD1132E-1128-483E-8C81-05DB3A558664}"/>
                </a:ext>
              </a:extLst>
            </p:cNvPr>
            <p:cNvSpPr/>
            <p:nvPr/>
          </p:nvSpPr>
          <p:spPr>
            <a:xfrm>
              <a:off x="11249180" y="2120900"/>
              <a:ext cx="942820" cy="282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Introduction</a:t>
              </a:r>
            </a:p>
          </p:txBody>
        </p:sp>
        <p:sp>
          <p:nvSpPr>
            <p:cNvPr id="36" name="Rectangle 35">
              <a:hlinkClick r:id="rId6" action="ppaction://hlinksldjump"/>
              <a:extLst>
                <a:ext uri="{FF2B5EF4-FFF2-40B4-BE49-F238E27FC236}">
                  <a16:creationId xmlns:a16="http://schemas.microsoft.com/office/drawing/2014/main" id="{88C251D5-45E6-406F-B8FB-09711D59624A}"/>
                </a:ext>
              </a:extLst>
            </p:cNvPr>
            <p:cNvSpPr/>
            <p:nvPr/>
          </p:nvSpPr>
          <p:spPr>
            <a:xfrm>
              <a:off x="11249180" y="2403120"/>
              <a:ext cx="942820" cy="282220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Materials &amp; Methods</a:t>
              </a:r>
            </a:p>
          </p:txBody>
        </p:sp>
        <p:sp>
          <p:nvSpPr>
            <p:cNvPr id="37" name="Rectangle 36">
              <a:hlinkClick r:id="rId9" action="ppaction://hlinksldjump"/>
              <a:extLst>
                <a:ext uri="{FF2B5EF4-FFF2-40B4-BE49-F238E27FC236}">
                  <a16:creationId xmlns:a16="http://schemas.microsoft.com/office/drawing/2014/main" id="{94818E2E-BAC3-4F9E-BAD1-3182D98E4031}"/>
                </a:ext>
              </a:extLst>
            </p:cNvPr>
            <p:cNvSpPr/>
            <p:nvPr/>
          </p:nvSpPr>
          <p:spPr>
            <a:xfrm>
              <a:off x="11249180" y="2695871"/>
              <a:ext cx="942820" cy="282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Numerical Analysis</a:t>
              </a:r>
            </a:p>
          </p:txBody>
        </p:sp>
        <p:sp>
          <p:nvSpPr>
            <p:cNvPr id="38" name="Rectangle 37">
              <a:hlinkClick r:id="rId10" action="ppaction://hlinksldjump"/>
              <a:extLst>
                <a:ext uri="{FF2B5EF4-FFF2-40B4-BE49-F238E27FC236}">
                  <a16:creationId xmlns:a16="http://schemas.microsoft.com/office/drawing/2014/main" id="{104C8686-FACA-49AB-A52C-C0EB98978B6C}"/>
                </a:ext>
              </a:extLst>
            </p:cNvPr>
            <p:cNvSpPr/>
            <p:nvPr/>
          </p:nvSpPr>
          <p:spPr>
            <a:xfrm>
              <a:off x="11249180" y="2988622"/>
              <a:ext cx="942820" cy="282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556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CF863-9745-4999-9D88-16EBD570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Data Preparation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9CCEDE8-1603-4890-B344-D73C5CA18151}"/>
              </a:ext>
            </a:extLst>
          </p:cNvPr>
          <p:cNvSpPr txBox="1">
            <a:spLocks/>
          </p:cNvSpPr>
          <p:nvPr/>
        </p:nvSpPr>
        <p:spPr>
          <a:xfrm>
            <a:off x="392604" y="1852452"/>
            <a:ext cx="8457781" cy="40198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Hierarchical clustering (Income, total payment, and seniority)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29C484-595A-4E6A-9FEF-4D1AA7D2C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70" y="1989803"/>
            <a:ext cx="4622762" cy="2177127"/>
          </a:xfrm>
          <a:prstGeom prst="rect">
            <a:avLst/>
          </a:prstGeom>
        </p:spPr>
      </p:pic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2E921516-F36F-4C33-9E09-C3BE0AAF7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428" y="4295297"/>
            <a:ext cx="3550221" cy="2017189"/>
          </a:xfrm>
          <a:prstGeom prst="rect">
            <a:avLst/>
          </a:prstGeom>
        </p:spPr>
      </p:pic>
      <p:sp>
        <p:nvSpPr>
          <p:cNvPr id="9" name="Arrow: Right 8">
            <a:hlinkClick r:id="rId4" action="ppaction://hlinksldjump"/>
            <a:extLst>
              <a:ext uri="{FF2B5EF4-FFF2-40B4-BE49-F238E27FC236}">
                <a16:creationId xmlns:a16="http://schemas.microsoft.com/office/drawing/2014/main" id="{F503C286-9148-4438-BDEF-402414D13C3F}"/>
              </a:ext>
            </a:extLst>
          </p:cNvPr>
          <p:cNvSpPr/>
          <p:nvPr/>
        </p:nvSpPr>
        <p:spPr>
          <a:xfrm>
            <a:off x="10524931" y="1651518"/>
            <a:ext cx="569789" cy="20527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656768F-5F7C-41A5-93B1-5CA459A1C1EC}"/>
              </a:ext>
            </a:extLst>
          </p:cNvPr>
          <p:cNvGrpSpPr/>
          <p:nvPr/>
        </p:nvGrpSpPr>
        <p:grpSpPr>
          <a:xfrm>
            <a:off x="10905688" y="82375"/>
            <a:ext cx="1219200" cy="1276642"/>
            <a:chOff x="11249180" y="2120900"/>
            <a:chExt cx="942820" cy="1149942"/>
          </a:xfrm>
        </p:grpSpPr>
        <p:sp>
          <p:nvSpPr>
            <p:cNvPr id="17" name="Rectangle 16">
              <a:hlinkClick r:id="rId5" action="ppaction://hlinksldjump"/>
              <a:extLst>
                <a:ext uri="{FF2B5EF4-FFF2-40B4-BE49-F238E27FC236}">
                  <a16:creationId xmlns:a16="http://schemas.microsoft.com/office/drawing/2014/main" id="{7A1A8223-78D6-4663-AA7A-76FAB75E1AFF}"/>
                </a:ext>
              </a:extLst>
            </p:cNvPr>
            <p:cNvSpPr/>
            <p:nvPr/>
          </p:nvSpPr>
          <p:spPr>
            <a:xfrm>
              <a:off x="11249180" y="2120900"/>
              <a:ext cx="942820" cy="282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Introduction</a:t>
              </a:r>
            </a:p>
          </p:txBody>
        </p:sp>
        <p:sp>
          <p:nvSpPr>
            <p:cNvPr id="18" name="Rectangle 17">
              <a:hlinkClick r:id="rId4" action="ppaction://hlinksldjump"/>
              <a:extLst>
                <a:ext uri="{FF2B5EF4-FFF2-40B4-BE49-F238E27FC236}">
                  <a16:creationId xmlns:a16="http://schemas.microsoft.com/office/drawing/2014/main" id="{17E909B4-13FF-4C13-962F-881D97A32112}"/>
                </a:ext>
              </a:extLst>
            </p:cNvPr>
            <p:cNvSpPr/>
            <p:nvPr/>
          </p:nvSpPr>
          <p:spPr>
            <a:xfrm>
              <a:off x="11249180" y="2403120"/>
              <a:ext cx="942820" cy="282220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Materials &amp; Methods</a:t>
              </a:r>
            </a:p>
          </p:txBody>
        </p:sp>
        <p:sp>
          <p:nvSpPr>
            <p:cNvPr id="19" name="Rectangle 18">
              <a:hlinkClick r:id="rId6" action="ppaction://hlinksldjump"/>
              <a:extLst>
                <a:ext uri="{FF2B5EF4-FFF2-40B4-BE49-F238E27FC236}">
                  <a16:creationId xmlns:a16="http://schemas.microsoft.com/office/drawing/2014/main" id="{05B9888A-494B-497A-BFB3-289501B332E2}"/>
                </a:ext>
              </a:extLst>
            </p:cNvPr>
            <p:cNvSpPr/>
            <p:nvPr/>
          </p:nvSpPr>
          <p:spPr>
            <a:xfrm>
              <a:off x="11249180" y="2695871"/>
              <a:ext cx="942820" cy="282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Numerical Analysis</a:t>
              </a:r>
            </a:p>
          </p:txBody>
        </p:sp>
        <p:sp>
          <p:nvSpPr>
            <p:cNvPr id="20" name="Rectangle 19">
              <a:hlinkClick r:id="rId7" action="ppaction://hlinksldjump"/>
              <a:extLst>
                <a:ext uri="{FF2B5EF4-FFF2-40B4-BE49-F238E27FC236}">
                  <a16:creationId xmlns:a16="http://schemas.microsoft.com/office/drawing/2014/main" id="{18B73116-E6DC-41BD-83D8-7AC61DFADC1D}"/>
                </a:ext>
              </a:extLst>
            </p:cNvPr>
            <p:cNvSpPr/>
            <p:nvPr/>
          </p:nvSpPr>
          <p:spPr>
            <a:xfrm>
              <a:off x="11249180" y="2988622"/>
              <a:ext cx="942820" cy="282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Conclusions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8AD3696-BD26-4C4C-988A-C1DF8DA78147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50" y="2836545"/>
            <a:ext cx="4153332" cy="231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2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CF863-9745-4999-9D88-16EBD570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Preparations For Algorithms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AFE2D49-CD2E-49A2-8B40-CEF99E60DF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6896" y="1927953"/>
                <a:ext cx="9018166" cy="401984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endParaRPr lang="en-US" sz="1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endParaRPr lang="en-US" sz="1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US" sz="15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Convert all the columns into a categorical data type.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US" sz="15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 most suitable columns for predicting are: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5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Customer Kind: P-value = 0.003.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5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Marital Status: P-value = 0.01.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800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15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Kids : P-value = </a:t>
                </a:r>
                <a14:m>
                  <m:oMath xmlns:m="http://schemas.openxmlformats.org/officeDocument/2006/math">
                    <m:r>
                      <a:rPr lang="en-US" sz="150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1</m:t>
                    </m:r>
                    <m:r>
                      <a:rPr lang="en-US" sz="150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.</m:t>
                    </m:r>
                    <m:r>
                      <a:rPr lang="en-US" sz="150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35</m:t>
                    </m:r>
                    <m:r>
                      <a:rPr lang="en-US" sz="150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×</m:t>
                    </m:r>
                    <m:sSup>
                      <m:sSupPr>
                        <m:ctrlPr>
                          <a:rPr lang="en-US" sz="15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150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10</m:t>
                        </m:r>
                      </m:e>
                      <m:sup>
                        <m:r>
                          <a:rPr lang="en-US" sz="150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−</m:t>
                        </m:r>
                        <m:r>
                          <a:rPr lang="en-US" sz="150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9</m:t>
                        </m:r>
                      </m:sup>
                    </m:sSup>
                  </m:oMath>
                </a14:m>
                <a:endParaRPr lang="en-US" sz="1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US" sz="15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 data split for 70% training and 30% test.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US" sz="1600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</a:rPr>
                  <a:t>From the </a:t>
                </a:r>
                <a:r>
                  <a:rPr lang="en-US" sz="1600" dirty="0" err="1">
                    <a:effectLst/>
                    <a:latin typeface="David" panose="020E0502060401010101" pitchFamily="34" charset="-79"/>
                    <a:ea typeface="Calibri" panose="020F0502020204030204" pitchFamily="34" charset="0"/>
                  </a:rPr>
                  <a:t>featues</a:t>
                </a:r>
                <a:r>
                  <a:rPr lang="en-US" sz="1600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</a:rPr>
                  <a:t> we got the indication for prediction</a:t>
                </a:r>
                <a:endPara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AFE2D49-CD2E-49A2-8B40-CEF99E60D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96" y="1927953"/>
                <a:ext cx="9018166" cy="4019841"/>
              </a:xfrm>
              <a:prstGeom prst="rect">
                <a:avLst/>
              </a:prstGeom>
              <a:blipFill>
                <a:blip r:embed="rId2"/>
                <a:stretch>
                  <a:fillRect l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1F6243F5-6F83-4CCD-9EB3-080AB2397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680" y="1941588"/>
            <a:ext cx="2960271" cy="2290992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F68FB207-37D0-4C22-A553-F2A5E3155E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348" y="2715895"/>
            <a:ext cx="2895940" cy="2323244"/>
          </a:xfrm>
          <a:prstGeom prst="rect">
            <a:avLst/>
          </a:prstGeom>
        </p:spPr>
      </p:pic>
      <p:sp>
        <p:nvSpPr>
          <p:cNvPr id="13" name="Arrow: Right 12">
            <a:hlinkClick r:id="rId5" action="ppaction://hlinksldjump"/>
            <a:extLst>
              <a:ext uri="{FF2B5EF4-FFF2-40B4-BE49-F238E27FC236}">
                <a16:creationId xmlns:a16="http://schemas.microsoft.com/office/drawing/2014/main" id="{0610947A-5601-4027-945C-33DA6BB8D3FF}"/>
              </a:ext>
            </a:extLst>
          </p:cNvPr>
          <p:cNvSpPr/>
          <p:nvPr/>
        </p:nvSpPr>
        <p:spPr>
          <a:xfrm>
            <a:off x="10524931" y="1651518"/>
            <a:ext cx="569789" cy="20527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601920-37CA-4940-BC84-328E92288295}"/>
              </a:ext>
            </a:extLst>
          </p:cNvPr>
          <p:cNvGrpSpPr/>
          <p:nvPr/>
        </p:nvGrpSpPr>
        <p:grpSpPr>
          <a:xfrm>
            <a:off x="10905688" y="82375"/>
            <a:ext cx="1219200" cy="1276642"/>
            <a:chOff x="11249180" y="2120900"/>
            <a:chExt cx="942820" cy="1149942"/>
          </a:xfrm>
        </p:grpSpPr>
        <p:sp>
          <p:nvSpPr>
            <p:cNvPr id="20" name="Rectangle 19">
              <a:hlinkClick r:id="rId6" action="ppaction://hlinksldjump"/>
              <a:extLst>
                <a:ext uri="{FF2B5EF4-FFF2-40B4-BE49-F238E27FC236}">
                  <a16:creationId xmlns:a16="http://schemas.microsoft.com/office/drawing/2014/main" id="{298DF693-C974-479C-A77B-78E88AFD13C5}"/>
                </a:ext>
              </a:extLst>
            </p:cNvPr>
            <p:cNvSpPr/>
            <p:nvPr/>
          </p:nvSpPr>
          <p:spPr>
            <a:xfrm>
              <a:off x="11249180" y="2120900"/>
              <a:ext cx="942820" cy="282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Introduction</a:t>
              </a:r>
            </a:p>
          </p:txBody>
        </p:sp>
        <p:sp>
          <p:nvSpPr>
            <p:cNvPr id="21" name="Rectangle 20">
              <a:hlinkClick r:id="rId5" action="ppaction://hlinksldjump"/>
              <a:extLst>
                <a:ext uri="{FF2B5EF4-FFF2-40B4-BE49-F238E27FC236}">
                  <a16:creationId xmlns:a16="http://schemas.microsoft.com/office/drawing/2014/main" id="{4B15153F-F459-4775-9392-D54CC6B31527}"/>
                </a:ext>
              </a:extLst>
            </p:cNvPr>
            <p:cNvSpPr/>
            <p:nvPr/>
          </p:nvSpPr>
          <p:spPr>
            <a:xfrm>
              <a:off x="11249180" y="2403120"/>
              <a:ext cx="942820" cy="282220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Materials &amp; Methods</a:t>
              </a:r>
            </a:p>
          </p:txBody>
        </p:sp>
        <p:sp>
          <p:nvSpPr>
            <p:cNvPr id="22" name="Rectangle 21">
              <a:hlinkClick r:id="rId7" action="ppaction://hlinksldjump"/>
              <a:extLst>
                <a:ext uri="{FF2B5EF4-FFF2-40B4-BE49-F238E27FC236}">
                  <a16:creationId xmlns:a16="http://schemas.microsoft.com/office/drawing/2014/main" id="{4FFAAD54-1DCC-4946-83AC-3915C79D3B73}"/>
                </a:ext>
              </a:extLst>
            </p:cNvPr>
            <p:cNvSpPr/>
            <p:nvPr/>
          </p:nvSpPr>
          <p:spPr>
            <a:xfrm>
              <a:off x="11249180" y="2695871"/>
              <a:ext cx="942820" cy="282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Numerical Analysis</a:t>
              </a:r>
            </a:p>
          </p:txBody>
        </p:sp>
        <p:sp>
          <p:nvSpPr>
            <p:cNvPr id="23" name="Rectangle 22">
              <a:hlinkClick r:id="rId8" action="ppaction://hlinksldjump"/>
              <a:extLst>
                <a:ext uri="{FF2B5EF4-FFF2-40B4-BE49-F238E27FC236}">
                  <a16:creationId xmlns:a16="http://schemas.microsoft.com/office/drawing/2014/main" id="{531DD76F-8D1F-4878-B9AC-51AF050E01C7}"/>
                </a:ext>
              </a:extLst>
            </p:cNvPr>
            <p:cNvSpPr/>
            <p:nvPr/>
          </p:nvSpPr>
          <p:spPr>
            <a:xfrm>
              <a:off x="11249180" y="2988622"/>
              <a:ext cx="942820" cy="282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Conclusions</a:t>
              </a:r>
            </a:p>
          </p:txBody>
        </p:sp>
      </p:grp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E804695C-0F75-4EAE-8B49-6A5927B577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157" y="4232580"/>
            <a:ext cx="2956884" cy="211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55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CF863-9745-4999-9D88-16EBD5708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Numerical Analysis &amp; Results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89A9916-B322-472D-A4FE-9AC670D35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0F89B4A7-7953-4EE9-9699-B7E7296A3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Roc Curve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6F2BEBAC-9BAD-4092-9233-0C3ABD91829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525" y="2957513"/>
            <a:ext cx="4077001" cy="291147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AFC775F-A5AF-42AB-B24F-3EC54AA9C8B3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74" y="3113722"/>
            <a:ext cx="5603675" cy="23633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552CD1E-2FEC-4BFC-8138-0AA9856D8C65}"/>
              </a:ext>
            </a:extLst>
          </p:cNvPr>
          <p:cNvGrpSpPr/>
          <p:nvPr/>
        </p:nvGrpSpPr>
        <p:grpSpPr>
          <a:xfrm>
            <a:off x="10905688" y="82375"/>
            <a:ext cx="1219200" cy="1276642"/>
            <a:chOff x="11249180" y="2120900"/>
            <a:chExt cx="942820" cy="1149942"/>
          </a:xfrm>
        </p:grpSpPr>
        <p:sp>
          <p:nvSpPr>
            <p:cNvPr id="15" name="Rectangle 14">
              <a:hlinkClick r:id="rId4" action="ppaction://hlinksldjump"/>
              <a:extLst>
                <a:ext uri="{FF2B5EF4-FFF2-40B4-BE49-F238E27FC236}">
                  <a16:creationId xmlns:a16="http://schemas.microsoft.com/office/drawing/2014/main" id="{790596DE-3538-4557-A3DB-151CE691D65F}"/>
                </a:ext>
              </a:extLst>
            </p:cNvPr>
            <p:cNvSpPr/>
            <p:nvPr/>
          </p:nvSpPr>
          <p:spPr>
            <a:xfrm>
              <a:off x="11249180" y="2120900"/>
              <a:ext cx="942820" cy="282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Introduction</a:t>
              </a:r>
            </a:p>
          </p:txBody>
        </p:sp>
        <p:sp>
          <p:nvSpPr>
            <p:cNvPr id="16" name="Rectangle 15">
              <a:hlinkClick r:id="rId5" action="ppaction://hlinksldjump"/>
              <a:extLst>
                <a:ext uri="{FF2B5EF4-FFF2-40B4-BE49-F238E27FC236}">
                  <a16:creationId xmlns:a16="http://schemas.microsoft.com/office/drawing/2014/main" id="{F75BC6AC-8997-46A5-8300-638F4926B824}"/>
                </a:ext>
              </a:extLst>
            </p:cNvPr>
            <p:cNvSpPr/>
            <p:nvPr/>
          </p:nvSpPr>
          <p:spPr>
            <a:xfrm>
              <a:off x="11249180" y="2403120"/>
              <a:ext cx="942820" cy="282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Materials &amp; Methods</a:t>
              </a:r>
            </a:p>
          </p:txBody>
        </p:sp>
        <p:sp>
          <p:nvSpPr>
            <p:cNvPr id="17" name="Rectangle 16">
              <a:hlinkClick r:id="rId6" action="ppaction://hlinksldjump"/>
              <a:extLst>
                <a:ext uri="{FF2B5EF4-FFF2-40B4-BE49-F238E27FC236}">
                  <a16:creationId xmlns:a16="http://schemas.microsoft.com/office/drawing/2014/main" id="{76E2F6CA-682B-4658-A029-A532CC080448}"/>
                </a:ext>
              </a:extLst>
            </p:cNvPr>
            <p:cNvSpPr/>
            <p:nvPr/>
          </p:nvSpPr>
          <p:spPr>
            <a:xfrm>
              <a:off x="11249180" y="2695871"/>
              <a:ext cx="942820" cy="282220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Numerical Analysis</a:t>
              </a:r>
            </a:p>
          </p:txBody>
        </p:sp>
        <p:sp>
          <p:nvSpPr>
            <p:cNvPr id="18" name="Rectangle 17">
              <a:hlinkClick r:id="rId7" action="ppaction://hlinksldjump"/>
              <a:extLst>
                <a:ext uri="{FF2B5EF4-FFF2-40B4-BE49-F238E27FC236}">
                  <a16:creationId xmlns:a16="http://schemas.microsoft.com/office/drawing/2014/main" id="{BAD7D0F6-E9E8-4A2E-9E7A-1E4A503D6579}"/>
                </a:ext>
              </a:extLst>
            </p:cNvPr>
            <p:cNvSpPr/>
            <p:nvPr/>
          </p:nvSpPr>
          <p:spPr>
            <a:xfrm>
              <a:off x="11249180" y="2988622"/>
              <a:ext cx="942820" cy="282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7500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CF863-9745-4999-9D88-16EBD570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73BFE77-2718-4CA9-8C06-3F89C23B2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8" y="2108201"/>
            <a:ext cx="10880472" cy="3760891"/>
          </a:xfrm>
        </p:spPr>
        <p:txBody>
          <a:bodyPr>
            <a:normAutofit/>
          </a:bodyPr>
          <a:lstStyle/>
          <a:p>
            <a:pPr marL="19431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algorithm with the best performance is Random Forest.</a:t>
            </a:r>
          </a:p>
          <a:p>
            <a:pPr marL="19431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According to our business goal, we want to predict in the best way the customers that will accept the campaign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out of the actual number. </a:t>
            </a:r>
          </a:p>
          <a:p>
            <a:pPr marL="19431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target is to get a high score in the “Recall” grade, specifically get the “FN” value to a minimum.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Another way of spending less money on campaigns is to decrease the number of customers that were labeled </a:t>
            </a:r>
          </a:p>
          <a:p>
            <a:pPr marL="0" indent="0">
              <a:buNone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as ‘Yes’ but actually, they are ‘No’(FP).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52CD1E-2FEC-4BFC-8138-0AA9856D8C65}"/>
              </a:ext>
            </a:extLst>
          </p:cNvPr>
          <p:cNvGrpSpPr/>
          <p:nvPr/>
        </p:nvGrpSpPr>
        <p:grpSpPr>
          <a:xfrm>
            <a:off x="10905688" y="82375"/>
            <a:ext cx="1219200" cy="1276642"/>
            <a:chOff x="11249180" y="2120900"/>
            <a:chExt cx="942820" cy="1149942"/>
          </a:xfrm>
        </p:grpSpPr>
        <p:sp>
          <p:nvSpPr>
            <p:cNvPr id="15" name="Rectangle 14">
              <a:hlinkClick r:id="rId2" action="ppaction://hlinksldjump"/>
              <a:extLst>
                <a:ext uri="{FF2B5EF4-FFF2-40B4-BE49-F238E27FC236}">
                  <a16:creationId xmlns:a16="http://schemas.microsoft.com/office/drawing/2014/main" id="{790596DE-3538-4557-A3DB-151CE691D65F}"/>
                </a:ext>
              </a:extLst>
            </p:cNvPr>
            <p:cNvSpPr/>
            <p:nvPr/>
          </p:nvSpPr>
          <p:spPr>
            <a:xfrm>
              <a:off x="11249180" y="2120900"/>
              <a:ext cx="942820" cy="282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Introduction</a:t>
              </a:r>
            </a:p>
          </p:txBody>
        </p:sp>
        <p:sp>
          <p:nvSpPr>
            <p:cNvPr id="16" name="Rectangle 15">
              <a:hlinkClick r:id="rId3" action="ppaction://hlinksldjump"/>
              <a:extLst>
                <a:ext uri="{FF2B5EF4-FFF2-40B4-BE49-F238E27FC236}">
                  <a16:creationId xmlns:a16="http://schemas.microsoft.com/office/drawing/2014/main" id="{F75BC6AC-8997-46A5-8300-638F4926B824}"/>
                </a:ext>
              </a:extLst>
            </p:cNvPr>
            <p:cNvSpPr/>
            <p:nvPr/>
          </p:nvSpPr>
          <p:spPr>
            <a:xfrm>
              <a:off x="11249180" y="2403120"/>
              <a:ext cx="942820" cy="282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Materials &amp; Methods</a:t>
              </a:r>
            </a:p>
          </p:txBody>
        </p:sp>
        <p:sp>
          <p:nvSpPr>
            <p:cNvPr id="17" name="Rectangle 16">
              <a:hlinkClick r:id="rId4" action="ppaction://hlinksldjump"/>
              <a:extLst>
                <a:ext uri="{FF2B5EF4-FFF2-40B4-BE49-F238E27FC236}">
                  <a16:creationId xmlns:a16="http://schemas.microsoft.com/office/drawing/2014/main" id="{76E2F6CA-682B-4658-A029-A532CC080448}"/>
                </a:ext>
              </a:extLst>
            </p:cNvPr>
            <p:cNvSpPr/>
            <p:nvPr/>
          </p:nvSpPr>
          <p:spPr>
            <a:xfrm>
              <a:off x="11249180" y="2695871"/>
              <a:ext cx="942820" cy="282220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Numerical Analysis</a:t>
              </a:r>
            </a:p>
          </p:txBody>
        </p:sp>
        <p:sp>
          <p:nvSpPr>
            <p:cNvPr id="18" name="Rectangle 17">
              <a:hlinkClick r:id="rId5" action="ppaction://hlinksldjump"/>
              <a:extLst>
                <a:ext uri="{FF2B5EF4-FFF2-40B4-BE49-F238E27FC236}">
                  <a16:creationId xmlns:a16="http://schemas.microsoft.com/office/drawing/2014/main" id="{BAD7D0F6-E9E8-4A2E-9E7A-1E4A503D6579}"/>
                </a:ext>
              </a:extLst>
            </p:cNvPr>
            <p:cNvSpPr/>
            <p:nvPr/>
          </p:nvSpPr>
          <p:spPr>
            <a:xfrm>
              <a:off x="11249180" y="2988622"/>
              <a:ext cx="942820" cy="282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009702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{617AB7AB-223F-42AC-909D-E14026744C06}tf56160789_win32</Template>
  <TotalTime>1361</TotalTime>
  <Words>514</Words>
  <Application>Microsoft Office PowerPoint</Application>
  <PresentationFormat>Widescreen</PresentationFormat>
  <Paragraphs>111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Bookman Old Style</vt:lpstr>
      <vt:lpstr>Calibri</vt:lpstr>
      <vt:lpstr>Cambria Math</vt:lpstr>
      <vt:lpstr>David</vt:lpstr>
      <vt:lpstr>Franklin Gothic Book</vt:lpstr>
      <vt:lpstr>Tahoma</vt:lpstr>
      <vt:lpstr>Wingdings</vt:lpstr>
      <vt:lpstr>1_RetrospectVTI</vt:lpstr>
      <vt:lpstr>Customer Personality Analysis Project</vt:lpstr>
      <vt:lpstr>Introduction</vt:lpstr>
      <vt:lpstr>Material &amp; Methods</vt:lpstr>
      <vt:lpstr> Data Cleaning</vt:lpstr>
      <vt:lpstr>Data Preparation</vt:lpstr>
      <vt:lpstr>Data Preparation</vt:lpstr>
      <vt:lpstr>Preparations For Algorithms </vt:lpstr>
      <vt:lpstr>Numerical Analysis &amp; Results</vt:lpstr>
      <vt:lpstr>Discussion</vt:lpstr>
      <vt:lpstr>Conclusions</vt:lpstr>
      <vt:lpstr>Thank You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Personality Analysis Project</dc:title>
  <dc:creator>Niv Ben Avraham</dc:creator>
  <cp:lastModifiedBy>stav atias</cp:lastModifiedBy>
  <cp:revision>1</cp:revision>
  <dcterms:created xsi:type="dcterms:W3CDTF">2022-01-02T15:54:42Z</dcterms:created>
  <dcterms:modified xsi:type="dcterms:W3CDTF">2022-01-16T12:04:05Z</dcterms:modified>
</cp:coreProperties>
</file>