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9" r:id="rId5"/>
    <p:sldId id="260" r:id="rId6"/>
    <p:sldId id="270" r:id="rId7"/>
    <p:sldId id="268" r:id="rId8"/>
    <p:sldId id="274" r:id="rId9"/>
    <p:sldId id="266" r:id="rId10"/>
    <p:sldId id="263" r:id="rId11"/>
    <p:sldId id="264" r:id="rId12"/>
    <p:sldId id="267" r:id="rId13"/>
    <p:sldId id="265" r:id="rId14"/>
    <p:sldId id="261" r:id="rId15"/>
    <p:sldId id="275"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B0B12-B256-433C-B73E-AA46E31EDA9F}" v="75" dt="2020-08-19T05:35:21.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76" d="100"/>
          <a:sy n="176" d="100"/>
        </p:scale>
        <p:origin x="139" y="6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miq Jamal" userId="5a24945189d63305" providerId="LiveId" clId="{0D0B0B12-B256-433C-B73E-AA46E31EDA9F}"/>
    <pc:docChg chg="undo redo custSel mod addSld delSld modSld sldOrd">
      <pc:chgData name="Wamiq Jamal" userId="5a24945189d63305" providerId="LiveId" clId="{0D0B0B12-B256-433C-B73E-AA46E31EDA9F}" dt="2020-08-19T05:49:47.061" v="9523" actId="20577"/>
      <pc:docMkLst>
        <pc:docMk/>
      </pc:docMkLst>
      <pc:sldChg chg="addSp delSp modSp mod setBg delDesignElem">
        <pc:chgData name="Wamiq Jamal" userId="5a24945189d63305" providerId="LiveId" clId="{0D0B0B12-B256-433C-B73E-AA46E31EDA9F}" dt="2020-08-19T05:35:29.379" v="8083" actId="2085"/>
        <pc:sldMkLst>
          <pc:docMk/>
          <pc:sldMk cId="556261382" sldId="256"/>
        </pc:sldMkLst>
        <pc:spChg chg="mod">
          <ac:chgData name="Wamiq Jamal" userId="5a24945189d63305" providerId="LiveId" clId="{0D0B0B12-B256-433C-B73E-AA46E31EDA9F}" dt="2020-08-15T20:35:29.723" v="818"/>
          <ac:spMkLst>
            <pc:docMk/>
            <pc:sldMk cId="556261382" sldId="256"/>
            <ac:spMk id="2" creationId="{C5C25AAE-D69D-45AA-96A4-848A01303E09}"/>
          </ac:spMkLst>
        </pc:spChg>
        <pc:spChg chg="mod">
          <ac:chgData name="Wamiq Jamal" userId="5a24945189d63305" providerId="LiveId" clId="{0D0B0B12-B256-433C-B73E-AA46E31EDA9F}" dt="2020-08-15T20:35:34.477" v="819"/>
          <ac:spMkLst>
            <pc:docMk/>
            <pc:sldMk cId="556261382" sldId="256"/>
            <ac:spMk id="3" creationId="{0880BED4-C3A9-4E21-A791-EAADB7FA0E37}"/>
          </ac:spMkLst>
        </pc:spChg>
        <pc:spChg chg="add mod">
          <ac:chgData name="Wamiq Jamal" userId="5a24945189d63305" providerId="LiveId" clId="{0D0B0B12-B256-433C-B73E-AA46E31EDA9F}" dt="2020-08-19T05:35:29.379" v="8083" actId="2085"/>
          <ac:spMkLst>
            <pc:docMk/>
            <pc:sldMk cId="556261382" sldId="256"/>
            <ac:spMk id="4" creationId="{5782C7F9-1E32-42EA-8E35-C10C2FED855A}"/>
          </ac:spMkLst>
        </pc:spChg>
        <pc:spChg chg="add del">
          <ac:chgData name="Wamiq Jamal" userId="5a24945189d63305" providerId="LiveId" clId="{0D0B0B12-B256-433C-B73E-AA46E31EDA9F}" dt="2020-08-15T20:11:08.230" v="70"/>
          <ac:spMkLst>
            <pc:docMk/>
            <pc:sldMk cId="556261382" sldId="256"/>
            <ac:spMk id="24" creationId="{AF2F604E-43BE-4DC3-B983-E071523364F8}"/>
          </ac:spMkLst>
        </pc:spChg>
        <pc:spChg chg="add del">
          <ac:chgData name="Wamiq Jamal" userId="5a24945189d63305" providerId="LiveId" clId="{0D0B0B12-B256-433C-B73E-AA46E31EDA9F}" dt="2020-08-15T20:11:08.230" v="70"/>
          <ac:spMkLst>
            <pc:docMk/>
            <pc:sldMk cId="556261382" sldId="256"/>
            <ac:spMk id="25" creationId="{08C9B587-E65E-4B52-B37C-ABEBB6E87928}"/>
          </ac:spMkLst>
        </pc:spChg>
        <pc:spChg chg="add del">
          <ac:chgData name="Wamiq Jamal" userId="5a24945189d63305" providerId="LiveId" clId="{0D0B0B12-B256-433C-B73E-AA46E31EDA9F}" dt="2020-08-15T20:11:08.230" v="70"/>
          <ac:spMkLst>
            <pc:docMk/>
            <pc:sldMk cId="556261382" sldId="256"/>
            <ac:spMk id="27" creationId="{55666830-9A19-4E01-8505-D6C7F9AC5665}"/>
          </ac:spMkLst>
        </pc:spChg>
        <pc:spChg chg="add del">
          <ac:chgData name="Wamiq Jamal" userId="5a24945189d63305" providerId="LiveId" clId="{0D0B0B12-B256-433C-B73E-AA46E31EDA9F}" dt="2020-08-15T20:11:08.230" v="70"/>
          <ac:spMkLst>
            <pc:docMk/>
            <pc:sldMk cId="556261382" sldId="256"/>
            <ac:spMk id="29" creationId="{AE9FC877-7FB6-4D22-9988-35420644E202}"/>
          </ac:spMkLst>
        </pc:spChg>
        <pc:spChg chg="add del">
          <ac:chgData name="Wamiq Jamal" userId="5a24945189d63305" providerId="LiveId" clId="{0D0B0B12-B256-433C-B73E-AA46E31EDA9F}" dt="2020-08-15T20:11:08.230" v="70"/>
          <ac:spMkLst>
            <pc:docMk/>
            <pc:sldMk cId="556261382" sldId="256"/>
            <ac:spMk id="31" creationId="{E41809D1-F12E-46BB-B804-5F209D325E8B}"/>
          </ac:spMkLst>
        </pc:spChg>
      </pc:sldChg>
      <pc:sldChg chg="add del">
        <pc:chgData name="Wamiq Jamal" userId="5a24945189d63305" providerId="LiveId" clId="{0D0B0B12-B256-433C-B73E-AA46E31EDA9F}" dt="2020-08-18T16:40:06.723" v="7011"/>
        <pc:sldMkLst>
          <pc:docMk/>
          <pc:sldMk cId="95992585" sldId="257"/>
        </pc:sldMkLst>
      </pc:sldChg>
      <pc:sldChg chg="addSp delSp modSp new del mod setBg modClrScheme setClrOvrMap delDesignElem chgLayout">
        <pc:chgData name="Wamiq Jamal" userId="5a24945189d63305" providerId="LiveId" clId="{0D0B0B12-B256-433C-B73E-AA46E31EDA9F}" dt="2020-08-15T20:20:25.349" v="138" actId="2696"/>
        <pc:sldMkLst>
          <pc:docMk/>
          <pc:sldMk cId="777364282" sldId="257"/>
        </pc:sldMkLst>
        <pc:spChg chg="del mod ord">
          <ac:chgData name="Wamiq Jamal" userId="5a24945189d63305" providerId="LiveId" clId="{0D0B0B12-B256-433C-B73E-AA46E31EDA9F}" dt="2020-08-15T17:20:06.840" v="2" actId="700"/>
          <ac:spMkLst>
            <pc:docMk/>
            <pc:sldMk cId="777364282" sldId="257"/>
            <ac:spMk id="2" creationId="{B511FDBD-0A94-476A-B168-4E3B5934AFD8}"/>
          </ac:spMkLst>
        </pc:spChg>
        <pc:spChg chg="mod ord">
          <ac:chgData name="Wamiq Jamal" userId="5a24945189d63305" providerId="LiveId" clId="{0D0B0B12-B256-433C-B73E-AA46E31EDA9F}" dt="2020-08-15T20:10:09.227" v="61" actId="207"/>
          <ac:spMkLst>
            <pc:docMk/>
            <pc:sldMk cId="777364282" sldId="257"/>
            <ac:spMk id="3" creationId="{11B5A794-9C57-45A2-8146-79C9F21D14F6}"/>
          </ac:spMkLst>
        </pc:spChg>
        <pc:spChg chg="add mod ord">
          <ac:chgData name="Wamiq Jamal" userId="5a24945189d63305" providerId="LiveId" clId="{0D0B0B12-B256-433C-B73E-AA46E31EDA9F}" dt="2020-08-15T20:09:34.554" v="56" actId="26606"/>
          <ac:spMkLst>
            <pc:docMk/>
            <pc:sldMk cId="777364282" sldId="257"/>
            <ac:spMk id="4" creationId="{473C5742-4FD0-477A-A6E6-BE3DD0269ABA}"/>
          </ac:spMkLst>
        </pc:spChg>
        <pc:spChg chg="add del mod ord">
          <ac:chgData name="Wamiq Jamal" userId="5a24945189d63305" providerId="LiveId" clId="{0D0B0B12-B256-433C-B73E-AA46E31EDA9F}" dt="2020-08-15T20:09:43.522" v="58" actId="931"/>
          <ac:spMkLst>
            <pc:docMk/>
            <pc:sldMk cId="777364282" sldId="257"/>
            <ac:spMk id="5" creationId="{7E178ADA-1C3A-45D8-AD35-B0E97D1E185E}"/>
          </ac:spMkLst>
        </pc:spChg>
        <pc:spChg chg="add del mod">
          <ac:chgData name="Wamiq Jamal" userId="5a24945189d63305" providerId="LiveId" clId="{0D0B0B12-B256-433C-B73E-AA46E31EDA9F}" dt="2020-08-15T20:09:26.005" v="50" actId="478"/>
          <ac:spMkLst>
            <pc:docMk/>
            <pc:sldMk cId="777364282" sldId="257"/>
            <ac:spMk id="8" creationId="{8DD3321C-6C67-47C7-8699-DF30FCBFAB09}"/>
          </ac:spMkLst>
        </pc:spChg>
        <pc:spChg chg="add del">
          <ac:chgData name="Wamiq Jamal" userId="5a24945189d63305" providerId="LiveId" clId="{0D0B0B12-B256-433C-B73E-AA46E31EDA9F}" dt="2020-08-15T17:20:52.402" v="33" actId="26606"/>
          <ac:spMkLst>
            <pc:docMk/>
            <pc:sldMk cId="777364282" sldId="257"/>
            <ac:spMk id="10" creationId="{1E214AA7-F028-4A0D-8698-61AEC754D1BC}"/>
          </ac:spMkLst>
        </pc:spChg>
        <pc:spChg chg="add del">
          <ac:chgData name="Wamiq Jamal" userId="5a24945189d63305" providerId="LiveId" clId="{0D0B0B12-B256-433C-B73E-AA46E31EDA9F}" dt="2020-08-15T20:11:08.230" v="70"/>
          <ac:spMkLst>
            <pc:docMk/>
            <pc:sldMk cId="777364282" sldId="257"/>
            <ac:spMk id="14" creationId="{19C052EA-05E2-403D-965E-52D1BFFA24DF}"/>
          </ac:spMkLst>
        </pc:spChg>
        <pc:spChg chg="add del">
          <ac:chgData name="Wamiq Jamal" userId="5a24945189d63305" providerId="LiveId" clId="{0D0B0B12-B256-433C-B73E-AA46E31EDA9F}" dt="2020-08-15T20:11:08.230" v="70"/>
          <ac:spMkLst>
            <pc:docMk/>
            <pc:sldMk cId="777364282" sldId="257"/>
            <ac:spMk id="15" creationId="{4C1936B8-2FFB-4F78-8388-B8C282B8A5BC}"/>
          </ac:spMkLst>
        </pc:spChg>
        <pc:spChg chg="add del">
          <ac:chgData name="Wamiq Jamal" userId="5a24945189d63305" providerId="LiveId" clId="{0D0B0B12-B256-433C-B73E-AA46E31EDA9F}" dt="2020-08-15T20:09:34.554" v="56" actId="26606"/>
          <ac:spMkLst>
            <pc:docMk/>
            <pc:sldMk cId="777364282" sldId="257"/>
            <ac:spMk id="20" creationId="{EBF87945-A001-489F-9D9B-7D9435F0B9CA}"/>
          </ac:spMkLst>
        </pc:spChg>
        <pc:picChg chg="add del mod modCrop">
          <ac:chgData name="Wamiq Jamal" userId="5a24945189d63305" providerId="LiveId" clId="{0D0B0B12-B256-433C-B73E-AA46E31EDA9F}" dt="2020-08-15T20:09:43.522" v="58" actId="931"/>
          <ac:picMkLst>
            <pc:docMk/>
            <pc:sldMk cId="777364282" sldId="257"/>
            <ac:picMk id="6" creationId="{1D10BB89-B2AD-4116-A1BE-3155C15A95B7}"/>
          </ac:picMkLst>
        </pc:picChg>
        <pc:cxnChg chg="add del">
          <ac:chgData name="Wamiq Jamal" userId="5a24945189d63305" providerId="LiveId" clId="{0D0B0B12-B256-433C-B73E-AA46E31EDA9F}" dt="2020-08-15T17:20:52.402" v="33" actId="26606"/>
          <ac:cxnSpMkLst>
            <pc:docMk/>
            <pc:sldMk cId="777364282" sldId="257"/>
            <ac:cxnSpMk id="12" creationId="{D6206FDC-2777-4D7F-AF9C-73413DA664C9}"/>
          </ac:cxnSpMkLst>
        </pc:cxnChg>
      </pc:sldChg>
      <pc:sldChg chg="addSp delSp modSp new mod">
        <pc:chgData name="Wamiq Jamal" userId="5a24945189d63305" providerId="LiveId" clId="{0D0B0B12-B256-433C-B73E-AA46E31EDA9F}" dt="2020-08-15T23:38:11.855" v="2082" actId="20577"/>
        <pc:sldMkLst>
          <pc:docMk/>
          <pc:sldMk cId="3299087642" sldId="258"/>
        </pc:sldMkLst>
        <pc:spChg chg="mod">
          <ac:chgData name="Wamiq Jamal" userId="5a24945189d63305" providerId="LiveId" clId="{0D0B0B12-B256-433C-B73E-AA46E31EDA9F}" dt="2020-08-15T20:35:45.074" v="820"/>
          <ac:spMkLst>
            <pc:docMk/>
            <pc:sldMk cId="3299087642" sldId="258"/>
            <ac:spMk id="2" creationId="{34070188-C99E-4AA0-B014-58D2AA70C3CA}"/>
          </ac:spMkLst>
        </pc:spChg>
        <pc:spChg chg="mod">
          <ac:chgData name="Wamiq Jamal" userId="5a24945189d63305" providerId="LiveId" clId="{0D0B0B12-B256-433C-B73E-AA46E31EDA9F}" dt="2020-08-15T23:38:11.855" v="2082" actId="20577"/>
          <ac:spMkLst>
            <pc:docMk/>
            <pc:sldMk cId="3299087642" sldId="258"/>
            <ac:spMk id="3" creationId="{C5686B8B-86FB-448E-B46D-60FCB2F75031}"/>
          </ac:spMkLst>
        </pc:spChg>
        <pc:spChg chg="del mod">
          <ac:chgData name="Wamiq Jamal" userId="5a24945189d63305" providerId="LiveId" clId="{0D0B0B12-B256-433C-B73E-AA46E31EDA9F}" dt="2020-08-15T20:17:01.023" v="108" actId="931"/>
          <ac:spMkLst>
            <pc:docMk/>
            <pc:sldMk cId="3299087642" sldId="258"/>
            <ac:spMk id="4" creationId="{9DCF5C63-F390-4DA8-AE0A-7621B918DA51}"/>
          </ac:spMkLst>
        </pc:spChg>
        <pc:spChg chg="add mod">
          <ac:chgData name="Wamiq Jamal" userId="5a24945189d63305" providerId="LiveId" clId="{0D0B0B12-B256-433C-B73E-AA46E31EDA9F}" dt="2020-08-15T20:20:16.503" v="137" actId="208"/>
          <ac:spMkLst>
            <pc:docMk/>
            <pc:sldMk cId="3299087642" sldId="258"/>
            <ac:spMk id="7" creationId="{2D2441D3-5A39-4A9E-95F3-58FD3AE634DE}"/>
          </ac:spMkLst>
        </pc:spChg>
        <pc:picChg chg="add mod">
          <ac:chgData name="Wamiq Jamal" userId="5a24945189d63305" providerId="LiveId" clId="{0D0B0B12-B256-433C-B73E-AA46E31EDA9F}" dt="2020-08-15T20:31:33.279" v="743" actId="554"/>
          <ac:picMkLst>
            <pc:docMk/>
            <pc:sldMk cId="3299087642" sldId="258"/>
            <ac:picMk id="6" creationId="{0AB6463D-58C8-4425-867D-DF0A34384659}"/>
          </ac:picMkLst>
        </pc:picChg>
      </pc:sldChg>
      <pc:sldChg chg="addSp delSp modSp add mod">
        <pc:chgData name="Wamiq Jamal" userId="5a24945189d63305" providerId="LiveId" clId="{0D0B0B12-B256-433C-B73E-AA46E31EDA9F}" dt="2020-08-15T20:35:51.861" v="821"/>
        <pc:sldMkLst>
          <pc:docMk/>
          <pc:sldMk cId="2814177579" sldId="259"/>
        </pc:sldMkLst>
        <pc:spChg chg="mod">
          <ac:chgData name="Wamiq Jamal" userId="5a24945189d63305" providerId="LiveId" clId="{0D0B0B12-B256-433C-B73E-AA46E31EDA9F}" dt="2020-08-15T20:35:51.861" v="821"/>
          <ac:spMkLst>
            <pc:docMk/>
            <pc:sldMk cId="2814177579" sldId="259"/>
            <ac:spMk id="2" creationId="{34070188-C99E-4AA0-B014-58D2AA70C3CA}"/>
          </ac:spMkLst>
        </pc:spChg>
        <pc:spChg chg="mod">
          <ac:chgData name="Wamiq Jamal" userId="5a24945189d63305" providerId="LiveId" clId="{0D0B0B12-B256-433C-B73E-AA46E31EDA9F}" dt="2020-08-15T20:29:47.595" v="716"/>
          <ac:spMkLst>
            <pc:docMk/>
            <pc:sldMk cId="2814177579" sldId="259"/>
            <ac:spMk id="3" creationId="{C5686B8B-86FB-448E-B46D-60FCB2F75031}"/>
          </ac:spMkLst>
        </pc:spChg>
        <pc:spChg chg="add del mod">
          <ac:chgData name="Wamiq Jamal" userId="5a24945189d63305" providerId="LiveId" clId="{0D0B0B12-B256-433C-B73E-AA46E31EDA9F}" dt="2020-08-15T20:24:00.024" v="206" actId="931"/>
          <ac:spMkLst>
            <pc:docMk/>
            <pc:sldMk cId="2814177579" sldId="259"/>
            <ac:spMk id="5" creationId="{33C0B47E-4E86-4B88-BB2A-28AB7FDE4A5F}"/>
          </ac:spMkLst>
        </pc:spChg>
        <pc:spChg chg="del">
          <ac:chgData name="Wamiq Jamal" userId="5a24945189d63305" providerId="LiveId" clId="{0D0B0B12-B256-433C-B73E-AA46E31EDA9F}" dt="2020-08-15T20:23:31.502" v="204" actId="478"/>
          <ac:spMkLst>
            <pc:docMk/>
            <pc:sldMk cId="2814177579" sldId="259"/>
            <ac:spMk id="7" creationId="{2D2441D3-5A39-4A9E-95F3-58FD3AE634DE}"/>
          </ac:spMkLst>
        </pc:spChg>
        <pc:picChg chg="del">
          <ac:chgData name="Wamiq Jamal" userId="5a24945189d63305" providerId="LiveId" clId="{0D0B0B12-B256-433C-B73E-AA46E31EDA9F}" dt="2020-08-15T20:23:43.756" v="205" actId="478"/>
          <ac:picMkLst>
            <pc:docMk/>
            <pc:sldMk cId="2814177579" sldId="259"/>
            <ac:picMk id="6" creationId="{0AB6463D-58C8-4425-867D-DF0A34384659}"/>
          </ac:picMkLst>
        </pc:picChg>
        <pc:picChg chg="add mod">
          <ac:chgData name="Wamiq Jamal" userId="5a24945189d63305" providerId="LiveId" clId="{0D0B0B12-B256-433C-B73E-AA46E31EDA9F}" dt="2020-08-15T20:24:02.723" v="208" actId="962"/>
          <ac:picMkLst>
            <pc:docMk/>
            <pc:sldMk cId="2814177579" sldId="259"/>
            <ac:picMk id="9" creationId="{9EF8E2BF-4AD2-4C43-B634-2D36524BD657}"/>
          </ac:picMkLst>
        </pc:picChg>
      </pc:sldChg>
      <pc:sldChg chg="addSp delSp modSp add mod ord">
        <pc:chgData name="Wamiq Jamal" userId="5a24945189d63305" providerId="LiveId" clId="{0D0B0B12-B256-433C-B73E-AA46E31EDA9F}" dt="2020-08-19T05:47:37.805" v="9296" actId="20577"/>
        <pc:sldMkLst>
          <pc:docMk/>
          <pc:sldMk cId="197948856" sldId="260"/>
        </pc:sldMkLst>
        <pc:spChg chg="mod">
          <ac:chgData name="Wamiq Jamal" userId="5a24945189d63305" providerId="LiveId" clId="{0D0B0B12-B256-433C-B73E-AA46E31EDA9F}" dt="2020-08-18T16:46:48.589" v="7065" actId="20577"/>
          <ac:spMkLst>
            <pc:docMk/>
            <pc:sldMk cId="197948856" sldId="260"/>
            <ac:spMk id="2" creationId="{34070188-C99E-4AA0-B014-58D2AA70C3CA}"/>
          </ac:spMkLst>
        </pc:spChg>
        <pc:spChg chg="mod">
          <ac:chgData name="Wamiq Jamal" userId="5a24945189d63305" providerId="LiveId" clId="{0D0B0B12-B256-433C-B73E-AA46E31EDA9F}" dt="2020-08-19T05:47:37.805" v="9296" actId="20577"/>
          <ac:spMkLst>
            <pc:docMk/>
            <pc:sldMk cId="197948856" sldId="260"/>
            <ac:spMk id="3" creationId="{C5686B8B-86FB-448E-B46D-60FCB2F75031}"/>
          </ac:spMkLst>
        </pc:spChg>
        <pc:spChg chg="add del mod">
          <ac:chgData name="Wamiq Jamal" userId="5a24945189d63305" providerId="LiveId" clId="{0D0B0B12-B256-433C-B73E-AA46E31EDA9F}" dt="2020-08-15T20:30:29.616" v="740" actId="478"/>
          <ac:spMkLst>
            <pc:docMk/>
            <pc:sldMk cId="197948856" sldId="260"/>
            <ac:spMk id="5" creationId="{672850DD-D2C6-4F03-910C-22AD9FB36676}"/>
          </ac:spMkLst>
        </pc:spChg>
        <pc:spChg chg="del">
          <ac:chgData name="Wamiq Jamal" userId="5a24945189d63305" providerId="LiveId" clId="{0D0B0B12-B256-433C-B73E-AA46E31EDA9F}" dt="2020-08-15T20:30:31.171" v="741" actId="478"/>
          <ac:spMkLst>
            <pc:docMk/>
            <pc:sldMk cId="197948856" sldId="260"/>
            <ac:spMk id="7" creationId="{2D2441D3-5A39-4A9E-95F3-58FD3AE634DE}"/>
          </ac:spMkLst>
        </pc:spChg>
        <pc:spChg chg="add del mod">
          <ac:chgData name="Wamiq Jamal" userId="5a24945189d63305" providerId="LiveId" clId="{0D0B0B12-B256-433C-B73E-AA46E31EDA9F}" dt="2020-08-15T21:45:21.381" v="950" actId="22"/>
          <ac:spMkLst>
            <pc:docMk/>
            <pc:sldMk cId="197948856" sldId="260"/>
            <ac:spMk id="9" creationId="{A1766D92-48E1-46DE-B2F2-46E4D8860707}"/>
          </ac:spMkLst>
        </pc:spChg>
        <pc:spChg chg="add del mod">
          <ac:chgData name="Wamiq Jamal" userId="5a24945189d63305" providerId="LiveId" clId="{0D0B0B12-B256-433C-B73E-AA46E31EDA9F}" dt="2020-08-18T16:39:50.008" v="7008" actId="22"/>
          <ac:spMkLst>
            <pc:docMk/>
            <pc:sldMk cId="197948856" sldId="260"/>
            <ac:spMk id="15" creationId="{97713ADB-A134-41A6-9919-70B6EA01D3D1}"/>
          </ac:spMkLst>
        </pc:spChg>
        <pc:picChg chg="add del mod">
          <ac:chgData name="Wamiq Jamal" userId="5a24945189d63305" providerId="LiveId" clId="{0D0B0B12-B256-433C-B73E-AA46E31EDA9F}" dt="2020-08-18T16:39:39.035" v="7007" actId="22"/>
          <ac:picMkLst>
            <pc:docMk/>
            <pc:sldMk cId="197948856" sldId="260"/>
            <ac:picMk id="4" creationId="{DAE94F6A-2EBE-4D7D-818D-3F7D4FEABC1E}"/>
          </ac:picMkLst>
        </pc:picChg>
        <pc:picChg chg="add mod modCrop">
          <ac:chgData name="Wamiq Jamal" userId="5a24945189d63305" providerId="LiveId" clId="{0D0B0B12-B256-433C-B73E-AA46E31EDA9F}" dt="2020-08-18T16:45:01.790" v="7038" actId="1076"/>
          <ac:picMkLst>
            <pc:docMk/>
            <pc:sldMk cId="197948856" sldId="260"/>
            <ac:picMk id="5" creationId="{559943EE-4F65-4B1A-A931-777BD392BFAC}"/>
          </ac:picMkLst>
        </pc:picChg>
        <pc:picChg chg="add del">
          <ac:chgData name="Wamiq Jamal" userId="5a24945189d63305" providerId="LiveId" clId="{0D0B0B12-B256-433C-B73E-AA46E31EDA9F}" dt="2020-08-15T20:30:33.046" v="742" actId="478"/>
          <ac:picMkLst>
            <pc:docMk/>
            <pc:sldMk cId="197948856" sldId="260"/>
            <ac:picMk id="6" creationId="{0AB6463D-58C8-4425-867D-DF0A34384659}"/>
          </ac:picMkLst>
        </pc:picChg>
        <pc:picChg chg="add del mod modCrop">
          <ac:chgData name="Wamiq Jamal" userId="5a24945189d63305" providerId="LiveId" clId="{0D0B0B12-B256-433C-B73E-AA46E31EDA9F}" dt="2020-08-18T17:51:42.805" v="7925" actId="478"/>
          <ac:picMkLst>
            <pc:docMk/>
            <pc:sldMk cId="197948856" sldId="260"/>
            <ac:picMk id="8" creationId="{799772A9-5403-4E87-9AA7-FE3B22610B71}"/>
          </ac:picMkLst>
        </pc:picChg>
        <pc:picChg chg="add del">
          <ac:chgData name="Wamiq Jamal" userId="5a24945189d63305" providerId="LiveId" clId="{0D0B0B12-B256-433C-B73E-AA46E31EDA9F}" dt="2020-08-18T17:51:38.323" v="7922" actId="21"/>
          <ac:picMkLst>
            <pc:docMk/>
            <pc:sldMk cId="197948856" sldId="260"/>
            <ac:picMk id="11" creationId="{4E6278DB-3CF1-4AFB-87D6-8DEA382075CD}"/>
          </ac:picMkLst>
        </pc:picChg>
        <pc:picChg chg="add del mod modCrop">
          <ac:chgData name="Wamiq Jamal" userId="5a24945189d63305" providerId="LiveId" clId="{0D0B0B12-B256-433C-B73E-AA46E31EDA9F}" dt="2020-08-15T22:19:16.127" v="1101" actId="478"/>
          <ac:picMkLst>
            <pc:docMk/>
            <pc:sldMk cId="197948856" sldId="260"/>
            <ac:picMk id="11" creationId="{6D8BF636-487C-4E2F-A689-E21AF49F6CA8}"/>
          </ac:picMkLst>
        </pc:picChg>
        <pc:picChg chg="add">
          <ac:chgData name="Wamiq Jamal" userId="5a24945189d63305" providerId="LiveId" clId="{0D0B0B12-B256-433C-B73E-AA46E31EDA9F}" dt="2020-08-15T21:46:34.646" v="961" actId="22"/>
          <ac:picMkLst>
            <pc:docMk/>
            <pc:sldMk cId="197948856" sldId="260"/>
            <ac:picMk id="13" creationId="{211AECA7-76BC-4B31-BF5B-AA6BCA53A825}"/>
          </ac:picMkLst>
        </pc:picChg>
        <pc:picChg chg="add mod modCrop">
          <ac:chgData name="Wamiq Jamal" userId="5a24945189d63305" providerId="LiveId" clId="{0D0B0B12-B256-433C-B73E-AA46E31EDA9F}" dt="2020-08-18T17:52:47.030" v="7934" actId="1076"/>
          <ac:picMkLst>
            <pc:docMk/>
            <pc:sldMk cId="197948856" sldId="260"/>
            <ac:picMk id="19" creationId="{D6FF2DE0-586B-4C50-83D8-3FF5B72D7760}"/>
          </ac:picMkLst>
        </pc:picChg>
      </pc:sldChg>
      <pc:sldChg chg="new del ord">
        <pc:chgData name="Wamiq Jamal" userId="5a24945189d63305" providerId="LiveId" clId="{0D0B0B12-B256-433C-B73E-AA46E31EDA9F}" dt="2020-08-15T20:29:59.610" v="720" actId="47"/>
        <pc:sldMkLst>
          <pc:docMk/>
          <pc:sldMk cId="3171855570" sldId="260"/>
        </pc:sldMkLst>
      </pc:sldChg>
      <pc:sldChg chg="addSp delSp modSp add mod ord">
        <pc:chgData name="Wamiq Jamal" userId="5a24945189d63305" providerId="LiveId" clId="{0D0B0B12-B256-433C-B73E-AA46E31EDA9F}" dt="2020-08-17T23:17:21.770" v="5637" actId="20577"/>
        <pc:sldMkLst>
          <pc:docMk/>
          <pc:sldMk cId="671623008" sldId="261"/>
        </pc:sldMkLst>
        <pc:spChg chg="mod">
          <ac:chgData name="Wamiq Jamal" userId="5a24945189d63305" providerId="LiveId" clId="{0D0B0B12-B256-433C-B73E-AA46E31EDA9F}" dt="2020-08-17T23:17:21.770" v="5637" actId="20577"/>
          <ac:spMkLst>
            <pc:docMk/>
            <pc:sldMk cId="671623008" sldId="261"/>
            <ac:spMk id="2" creationId="{34070188-C99E-4AA0-B014-58D2AA70C3CA}"/>
          </ac:spMkLst>
        </pc:spChg>
        <pc:spChg chg="add del mod">
          <ac:chgData name="Wamiq Jamal" userId="5a24945189d63305" providerId="LiveId" clId="{0D0B0B12-B256-433C-B73E-AA46E31EDA9F}" dt="2020-08-15T23:40:18.259" v="2086" actId="478"/>
          <ac:spMkLst>
            <pc:docMk/>
            <pc:sldMk cId="671623008" sldId="261"/>
            <ac:spMk id="3" creationId="{0CF2220E-DABA-4551-A926-5EF8F2BF399F}"/>
          </ac:spMkLst>
        </pc:spChg>
        <pc:spChg chg="del">
          <ac:chgData name="Wamiq Jamal" userId="5a24945189d63305" providerId="LiveId" clId="{0D0B0B12-B256-433C-B73E-AA46E31EDA9F}" dt="2020-08-15T21:37:45.748" v="915" actId="478"/>
          <ac:spMkLst>
            <pc:docMk/>
            <pc:sldMk cId="671623008" sldId="261"/>
            <ac:spMk id="3" creationId="{C5686B8B-86FB-448E-B46D-60FCB2F75031}"/>
          </ac:spMkLst>
        </pc:spChg>
        <pc:spChg chg="del">
          <ac:chgData name="Wamiq Jamal" userId="5a24945189d63305" providerId="LiveId" clId="{0D0B0B12-B256-433C-B73E-AA46E31EDA9F}" dt="2020-08-15T21:37:43.717" v="914" actId="478"/>
          <ac:spMkLst>
            <pc:docMk/>
            <pc:sldMk cId="671623008" sldId="261"/>
            <ac:spMk id="9" creationId="{A1766D92-48E1-46DE-B2F2-46E4D8860707}"/>
          </ac:spMkLst>
        </pc:spChg>
        <pc:spChg chg="add del mod">
          <ac:chgData name="Wamiq Jamal" userId="5a24945189d63305" providerId="LiveId" clId="{0D0B0B12-B256-433C-B73E-AA46E31EDA9F}" dt="2020-08-15T21:38:02.007" v="920" actId="478"/>
          <ac:spMkLst>
            <pc:docMk/>
            <pc:sldMk cId="671623008" sldId="261"/>
            <ac:spMk id="10" creationId="{BF7CA71D-4145-4B27-B332-C2300CC14253}"/>
          </ac:spMkLst>
        </pc:spChg>
        <pc:spChg chg="add del mod">
          <ac:chgData name="Wamiq Jamal" userId="5a24945189d63305" providerId="LiveId" clId="{0D0B0B12-B256-433C-B73E-AA46E31EDA9F}" dt="2020-08-15T21:40:28.248" v="926" actId="22"/>
          <ac:spMkLst>
            <pc:docMk/>
            <pc:sldMk cId="671623008" sldId="261"/>
            <ac:spMk id="12" creationId="{D663DE43-A085-4EB0-B426-27B46E414C46}"/>
          </ac:spMkLst>
        </pc:spChg>
        <pc:spChg chg="add del mod">
          <ac:chgData name="Wamiq Jamal" userId="5a24945189d63305" providerId="LiveId" clId="{0D0B0B12-B256-433C-B73E-AA46E31EDA9F}" dt="2020-08-15T21:39:31.966" v="925" actId="22"/>
          <ac:spMkLst>
            <pc:docMk/>
            <pc:sldMk cId="671623008" sldId="261"/>
            <ac:spMk id="14" creationId="{1AF45699-B5CA-4931-967B-3A2B02DC2D31}"/>
          </ac:spMkLst>
        </pc:spChg>
        <pc:picChg chg="add">
          <ac:chgData name="Wamiq Jamal" userId="5a24945189d63305" providerId="LiveId" clId="{0D0B0B12-B256-433C-B73E-AA46E31EDA9F}" dt="2020-08-15T21:37:32.403" v="913" actId="22"/>
          <ac:picMkLst>
            <pc:docMk/>
            <pc:sldMk cId="671623008" sldId="261"/>
            <ac:picMk id="4" creationId="{E073EFB7-1BCF-4503-B07C-F3A336C100D6}"/>
          </ac:picMkLst>
        </pc:picChg>
        <pc:picChg chg="add del mod">
          <ac:chgData name="Wamiq Jamal" userId="5a24945189d63305" providerId="LiveId" clId="{0D0B0B12-B256-433C-B73E-AA46E31EDA9F}" dt="2020-08-15T21:38:06.664" v="924" actId="478"/>
          <ac:picMkLst>
            <pc:docMk/>
            <pc:sldMk cId="671623008" sldId="261"/>
            <ac:picMk id="7" creationId="{A26EC623-E34D-4749-9BBD-E672EB807014}"/>
          </ac:picMkLst>
        </pc:picChg>
        <pc:picChg chg="add del mod">
          <ac:chgData name="Wamiq Jamal" userId="5a24945189d63305" providerId="LiveId" clId="{0D0B0B12-B256-433C-B73E-AA46E31EDA9F}" dt="2020-08-15T21:38:04.384" v="921" actId="478"/>
          <ac:picMkLst>
            <pc:docMk/>
            <pc:sldMk cId="671623008" sldId="261"/>
            <ac:picMk id="8" creationId="{66E01DA7-B574-4035-95B3-E1C8B987401D}"/>
          </ac:picMkLst>
        </pc:picChg>
        <pc:picChg chg="add mod">
          <ac:chgData name="Wamiq Jamal" userId="5a24945189d63305" providerId="LiveId" clId="{0D0B0B12-B256-433C-B73E-AA46E31EDA9F}" dt="2020-08-15T21:43:30.022" v="949" actId="1076"/>
          <ac:picMkLst>
            <pc:docMk/>
            <pc:sldMk cId="671623008" sldId="261"/>
            <ac:picMk id="16" creationId="{CE04F3B6-6BF6-48BE-8EB9-1C22C5A43D57}"/>
          </ac:picMkLst>
        </pc:picChg>
        <pc:picChg chg="add mod">
          <ac:chgData name="Wamiq Jamal" userId="5a24945189d63305" providerId="LiveId" clId="{0D0B0B12-B256-433C-B73E-AA46E31EDA9F}" dt="2020-08-15T21:43:17.310" v="948" actId="1076"/>
          <ac:picMkLst>
            <pc:docMk/>
            <pc:sldMk cId="671623008" sldId="261"/>
            <ac:picMk id="18" creationId="{A48879E2-BB8E-493C-8962-95CD78301CD1}"/>
          </ac:picMkLst>
        </pc:picChg>
      </pc:sldChg>
      <pc:sldChg chg="addSp delSp modSp add del mod modClrScheme chgLayout">
        <pc:chgData name="Wamiq Jamal" userId="5a24945189d63305" providerId="LiveId" clId="{0D0B0B12-B256-433C-B73E-AA46E31EDA9F}" dt="2020-08-15T21:22:10.695" v="852" actId="47"/>
        <pc:sldMkLst>
          <pc:docMk/>
          <pc:sldMk cId="2635442668" sldId="262"/>
        </pc:sldMkLst>
        <pc:spChg chg="mod ord">
          <ac:chgData name="Wamiq Jamal" userId="5a24945189d63305" providerId="LiveId" clId="{0D0B0B12-B256-433C-B73E-AA46E31EDA9F}" dt="2020-08-15T21:19:16.367" v="841" actId="700"/>
          <ac:spMkLst>
            <pc:docMk/>
            <pc:sldMk cId="2635442668" sldId="262"/>
            <ac:spMk id="2" creationId="{34070188-C99E-4AA0-B014-58D2AA70C3CA}"/>
          </ac:spMkLst>
        </pc:spChg>
        <pc:spChg chg="del mod ord">
          <ac:chgData name="Wamiq Jamal" userId="5a24945189d63305" providerId="LiveId" clId="{0D0B0B12-B256-433C-B73E-AA46E31EDA9F}" dt="2020-08-15T21:18:59.279" v="840" actId="700"/>
          <ac:spMkLst>
            <pc:docMk/>
            <pc:sldMk cId="2635442668" sldId="262"/>
            <ac:spMk id="3" creationId="{C5686B8B-86FB-448E-B46D-60FCB2F75031}"/>
          </ac:spMkLst>
        </pc:spChg>
        <pc:spChg chg="add del mod ord">
          <ac:chgData name="Wamiq Jamal" userId="5a24945189d63305" providerId="LiveId" clId="{0D0B0B12-B256-433C-B73E-AA46E31EDA9F}" dt="2020-08-15T21:18:59.279" v="840" actId="700"/>
          <ac:spMkLst>
            <pc:docMk/>
            <pc:sldMk cId="2635442668" sldId="262"/>
            <ac:spMk id="7" creationId="{A586F38F-295A-46A8-8971-B47DCC368F7C}"/>
          </ac:spMkLst>
        </pc:spChg>
        <pc:spChg chg="add del mod ord">
          <ac:chgData name="Wamiq Jamal" userId="5a24945189d63305" providerId="LiveId" clId="{0D0B0B12-B256-433C-B73E-AA46E31EDA9F}" dt="2020-08-15T21:19:16.367" v="841" actId="700"/>
          <ac:spMkLst>
            <pc:docMk/>
            <pc:sldMk cId="2635442668" sldId="262"/>
            <ac:spMk id="8" creationId="{1845A37C-2B2A-4C2E-8AA1-0AC6AC8DA870}"/>
          </ac:spMkLst>
        </pc:spChg>
        <pc:spChg chg="del">
          <ac:chgData name="Wamiq Jamal" userId="5a24945189d63305" providerId="LiveId" clId="{0D0B0B12-B256-433C-B73E-AA46E31EDA9F}" dt="2020-08-15T21:18:48.022" v="836" actId="931"/>
          <ac:spMkLst>
            <pc:docMk/>
            <pc:sldMk cId="2635442668" sldId="262"/>
            <ac:spMk id="9" creationId="{A1766D92-48E1-46DE-B2F2-46E4D8860707}"/>
          </ac:spMkLst>
        </pc:spChg>
        <pc:spChg chg="add del mod ord">
          <ac:chgData name="Wamiq Jamal" userId="5a24945189d63305" providerId="LiveId" clId="{0D0B0B12-B256-433C-B73E-AA46E31EDA9F}" dt="2020-08-15T21:19:16.367" v="841" actId="700"/>
          <ac:spMkLst>
            <pc:docMk/>
            <pc:sldMk cId="2635442668" sldId="262"/>
            <ac:spMk id="10" creationId="{BAA3CEF5-11EA-4F64-A659-C769D54C4F59}"/>
          </ac:spMkLst>
        </pc:spChg>
        <pc:spChg chg="add del mod ord">
          <ac:chgData name="Wamiq Jamal" userId="5a24945189d63305" providerId="LiveId" clId="{0D0B0B12-B256-433C-B73E-AA46E31EDA9F}" dt="2020-08-15T21:19:16.367" v="841" actId="700"/>
          <ac:spMkLst>
            <pc:docMk/>
            <pc:sldMk cId="2635442668" sldId="262"/>
            <ac:spMk id="11" creationId="{2EC09D91-9FC6-4C0F-8F94-DA1187D621E8}"/>
          </ac:spMkLst>
        </pc:spChg>
        <pc:spChg chg="add del mod ord">
          <ac:chgData name="Wamiq Jamal" userId="5a24945189d63305" providerId="LiveId" clId="{0D0B0B12-B256-433C-B73E-AA46E31EDA9F}" dt="2020-08-15T21:19:16.367" v="841" actId="700"/>
          <ac:spMkLst>
            <pc:docMk/>
            <pc:sldMk cId="2635442668" sldId="262"/>
            <ac:spMk id="12" creationId="{DC3E105C-C0B0-4F5E-902A-0A0B00029609}"/>
          </ac:spMkLst>
        </pc:spChg>
        <pc:spChg chg="add del mod ord">
          <ac:chgData name="Wamiq Jamal" userId="5a24945189d63305" providerId="LiveId" clId="{0D0B0B12-B256-433C-B73E-AA46E31EDA9F}" dt="2020-08-15T21:19:23.292" v="842" actId="931"/>
          <ac:spMkLst>
            <pc:docMk/>
            <pc:sldMk cId="2635442668" sldId="262"/>
            <ac:spMk id="13" creationId="{A7F52FBF-0800-467F-B30E-007B5178FBFA}"/>
          </ac:spMkLst>
        </pc:spChg>
        <pc:spChg chg="add mod ord">
          <ac:chgData name="Wamiq Jamal" userId="5a24945189d63305" providerId="LiveId" clId="{0D0B0B12-B256-433C-B73E-AA46E31EDA9F}" dt="2020-08-15T21:19:16.367" v="841" actId="700"/>
          <ac:spMkLst>
            <pc:docMk/>
            <pc:sldMk cId="2635442668" sldId="262"/>
            <ac:spMk id="14" creationId="{28ADDFCB-61F7-4DFE-8AD2-336CF1FD8024}"/>
          </ac:spMkLst>
        </pc:spChg>
        <pc:spChg chg="add del mod">
          <ac:chgData name="Wamiq Jamal" userId="5a24945189d63305" providerId="LiveId" clId="{0D0B0B12-B256-433C-B73E-AA46E31EDA9F}" dt="2020-08-15T21:21:42.294" v="849"/>
          <ac:spMkLst>
            <pc:docMk/>
            <pc:sldMk cId="2635442668" sldId="262"/>
            <ac:spMk id="18" creationId="{B8650535-7A4D-471C-9D46-C1E671202119}"/>
          </ac:spMkLst>
        </pc:spChg>
        <pc:spChg chg="add mod">
          <ac:chgData name="Wamiq Jamal" userId="5a24945189d63305" providerId="LiveId" clId="{0D0B0B12-B256-433C-B73E-AA46E31EDA9F}" dt="2020-08-15T21:21:57.910" v="850" actId="478"/>
          <ac:spMkLst>
            <pc:docMk/>
            <pc:sldMk cId="2635442668" sldId="262"/>
            <ac:spMk id="21" creationId="{728EE511-F890-408D-89FE-5EF12D21AD59}"/>
          </ac:spMkLst>
        </pc:spChg>
        <pc:picChg chg="add del mod">
          <ac:chgData name="Wamiq Jamal" userId="5a24945189d63305" providerId="LiveId" clId="{0D0B0B12-B256-433C-B73E-AA46E31EDA9F}" dt="2020-08-15T21:18:54.566" v="839" actId="478"/>
          <ac:picMkLst>
            <pc:docMk/>
            <pc:sldMk cId="2635442668" sldId="262"/>
            <ac:picMk id="5" creationId="{F942A9AB-73CA-498E-B246-925FFFF4D40B}"/>
          </ac:picMkLst>
        </pc:picChg>
        <pc:picChg chg="add del mod modCrop">
          <ac:chgData name="Wamiq Jamal" userId="5a24945189d63305" providerId="LiveId" clId="{0D0B0B12-B256-433C-B73E-AA46E31EDA9F}" dt="2020-08-15T21:20:23.483" v="848" actId="478"/>
          <ac:picMkLst>
            <pc:docMk/>
            <pc:sldMk cId="2635442668" sldId="262"/>
            <ac:picMk id="16" creationId="{74135D84-A3E3-4483-B55A-9D81FB20EAAF}"/>
          </ac:picMkLst>
        </pc:picChg>
        <pc:picChg chg="add del mod">
          <ac:chgData name="Wamiq Jamal" userId="5a24945189d63305" providerId="LiveId" clId="{0D0B0B12-B256-433C-B73E-AA46E31EDA9F}" dt="2020-08-15T21:21:57.910" v="850" actId="478"/>
          <ac:picMkLst>
            <pc:docMk/>
            <pc:sldMk cId="2635442668" sldId="262"/>
            <ac:picMk id="19" creationId="{6AE1F8BF-1DC8-4AF5-96F9-30B3395B3132}"/>
          </ac:picMkLst>
        </pc:picChg>
      </pc:sldChg>
      <pc:sldChg chg="addSp delSp modSp add mod ord">
        <pc:chgData name="Wamiq Jamal" userId="5a24945189d63305" providerId="LiveId" clId="{0D0B0B12-B256-433C-B73E-AA46E31EDA9F}" dt="2020-08-17T23:08:50.944" v="4959"/>
        <pc:sldMkLst>
          <pc:docMk/>
          <pc:sldMk cId="3888134893" sldId="263"/>
        </pc:sldMkLst>
        <pc:spChg chg="mod">
          <ac:chgData name="Wamiq Jamal" userId="5a24945189d63305" providerId="LiveId" clId="{0D0B0B12-B256-433C-B73E-AA46E31EDA9F}" dt="2020-08-15T20:36:03.214" v="823"/>
          <ac:spMkLst>
            <pc:docMk/>
            <pc:sldMk cId="3888134893" sldId="263"/>
            <ac:spMk id="2" creationId="{34070188-C99E-4AA0-B014-58D2AA70C3CA}"/>
          </ac:spMkLst>
        </pc:spChg>
        <pc:spChg chg="mod">
          <ac:chgData name="Wamiq Jamal" userId="5a24945189d63305" providerId="LiveId" clId="{0D0B0B12-B256-433C-B73E-AA46E31EDA9F}" dt="2020-08-17T22:59:57.316" v="4582" actId="20577"/>
          <ac:spMkLst>
            <pc:docMk/>
            <pc:sldMk cId="3888134893" sldId="263"/>
            <ac:spMk id="3" creationId="{C5686B8B-86FB-448E-B46D-60FCB2F75031}"/>
          </ac:spMkLst>
        </pc:spChg>
        <pc:spChg chg="del">
          <ac:chgData name="Wamiq Jamal" userId="5a24945189d63305" providerId="LiveId" clId="{0D0B0B12-B256-433C-B73E-AA46E31EDA9F}" dt="2020-08-15T22:14:01.570" v="1003" actId="22"/>
          <ac:spMkLst>
            <pc:docMk/>
            <pc:sldMk cId="3888134893" sldId="263"/>
            <ac:spMk id="9" creationId="{A1766D92-48E1-46DE-B2F2-46E4D8860707}"/>
          </ac:spMkLst>
        </pc:spChg>
        <pc:picChg chg="add mod">
          <ac:chgData name="Wamiq Jamal" userId="5a24945189d63305" providerId="LiveId" clId="{0D0B0B12-B256-433C-B73E-AA46E31EDA9F}" dt="2020-08-17T22:58:18.447" v="4399" actId="1076"/>
          <ac:picMkLst>
            <pc:docMk/>
            <pc:sldMk cId="3888134893" sldId="263"/>
            <ac:picMk id="4" creationId="{FE488DC4-CDA6-450E-8C5C-02D4B58F3899}"/>
          </ac:picMkLst>
        </pc:picChg>
        <pc:picChg chg="add">
          <ac:chgData name="Wamiq Jamal" userId="5a24945189d63305" providerId="LiveId" clId="{0D0B0B12-B256-433C-B73E-AA46E31EDA9F}" dt="2020-08-15T22:14:11.282" v="1005" actId="22"/>
          <ac:picMkLst>
            <pc:docMk/>
            <pc:sldMk cId="3888134893" sldId="263"/>
            <ac:picMk id="6" creationId="{531AEED5-F3C1-4FE8-9FD3-ED8A91FDA3A0}"/>
          </ac:picMkLst>
        </pc:picChg>
      </pc:sldChg>
      <pc:sldChg chg="addSp delSp modSp add mod ord">
        <pc:chgData name="Wamiq Jamal" userId="5a24945189d63305" providerId="LiveId" clId="{0D0B0B12-B256-433C-B73E-AA46E31EDA9F}" dt="2020-08-17T23:16:37.114" v="5596" actId="1076"/>
        <pc:sldMkLst>
          <pc:docMk/>
          <pc:sldMk cId="2639709615" sldId="264"/>
        </pc:sldMkLst>
        <pc:spChg chg="add mod">
          <ac:chgData name="Wamiq Jamal" userId="5a24945189d63305" providerId="LiveId" clId="{0D0B0B12-B256-433C-B73E-AA46E31EDA9F}" dt="2020-08-17T23:09:33.402" v="5121" actId="20577"/>
          <ac:spMkLst>
            <pc:docMk/>
            <pc:sldMk cId="2639709615" sldId="264"/>
            <ac:spMk id="3" creationId="{0204F44B-2615-44CC-97A6-E6ED0F7C2789}"/>
          </ac:spMkLst>
        </pc:spChg>
        <pc:spChg chg="del mod">
          <ac:chgData name="Wamiq Jamal" userId="5a24945189d63305" providerId="LiveId" clId="{0D0B0B12-B256-433C-B73E-AA46E31EDA9F}" dt="2020-08-15T22:12:52.655" v="996" actId="478"/>
          <ac:spMkLst>
            <pc:docMk/>
            <pc:sldMk cId="2639709615" sldId="264"/>
            <ac:spMk id="3" creationId="{C5686B8B-86FB-448E-B46D-60FCB2F75031}"/>
          </ac:spMkLst>
        </pc:spChg>
        <pc:spChg chg="add mod">
          <ac:chgData name="Wamiq Jamal" userId="5a24945189d63305" providerId="LiveId" clId="{0D0B0B12-B256-433C-B73E-AA46E31EDA9F}" dt="2020-08-17T23:16:37.114" v="5596" actId="1076"/>
          <ac:spMkLst>
            <pc:docMk/>
            <pc:sldMk cId="2639709615" sldId="264"/>
            <ac:spMk id="8" creationId="{53EC00A2-41AD-44E0-ACF4-248E5E72C1E9}"/>
          </ac:spMkLst>
        </pc:spChg>
        <pc:spChg chg="del">
          <ac:chgData name="Wamiq Jamal" userId="5a24945189d63305" providerId="LiveId" clId="{0D0B0B12-B256-433C-B73E-AA46E31EDA9F}" dt="2020-08-15T22:10:21.849" v="987" actId="22"/>
          <ac:spMkLst>
            <pc:docMk/>
            <pc:sldMk cId="2639709615" sldId="264"/>
            <ac:spMk id="9" creationId="{A1766D92-48E1-46DE-B2F2-46E4D8860707}"/>
          </ac:spMkLst>
        </pc:spChg>
        <pc:spChg chg="add mod">
          <ac:chgData name="Wamiq Jamal" userId="5a24945189d63305" providerId="LiveId" clId="{0D0B0B12-B256-433C-B73E-AA46E31EDA9F}" dt="2020-08-17T23:14:16.020" v="5510" actId="14100"/>
          <ac:spMkLst>
            <pc:docMk/>
            <pc:sldMk cId="2639709615" sldId="264"/>
            <ac:spMk id="10" creationId="{52087B14-BD3A-415D-B2D7-B30AD0F463E0}"/>
          </ac:spMkLst>
        </pc:spChg>
        <pc:picChg chg="add mod modCrop">
          <ac:chgData name="Wamiq Jamal" userId="5a24945189d63305" providerId="LiveId" clId="{0D0B0B12-B256-433C-B73E-AA46E31EDA9F}" dt="2020-08-17T23:07:49.533" v="4954" actId="1076"/>
          <ac:picMkLst>
            <pc:docMk/>
            <pc:sldMk cId="2639709615" sldId="264"/>
            <ac:picMk id="4" creationId="{F9838A06-DF37-4C54-BD7C-F1AB70338504}"/>
          </ac:picMkLst>
        </pc:picChg>
        <pc:picChg chg="add">
          <ac:chgData name="Wamiq Jamal" userId="5a24945189d63305" providerId="LiveId" clId="{0D0B0B12-B256-433C-B73E-AA46E31EDA9F}" dt="2020-08-15T22:11:26.761" v="991" actId="22"/>
          <ac:picMkLst>
            <pc:docMk/>
            <pc:sldMk cId="2639709615" sldId="264"/>
            <ac:picMk id="6" creationId="{9D151FA4-7C70-4BA4-A16F-0F6559523FCC}"/>
          </ac:picMkLst>
        </pc:picChg>
      </pc:sldChg>
      <pc:sldChg chg="addSp delSp modSp add mod">
        <pc:chgData name="Wamiq Jamal" userId="5a24945189d63305" providerId="LiveId" clId="{0D0B0B12-B256-433C-B73E-AA46E31EDA9F}" dt="2020-08-17T23:17:10.182" v="5611" actId="20577"/>
        <pc:sldMkLst>
          <pc:docMk/>
          <pc:sldMk cId="2662365099" sldId="265"/>
        </pc:sldMkLst>
        <pc:spChg chg="mod">
          <ac:chgData name="Wamiq Jamal" userId="5a24945189d63305" providerId="LiveId" clId="{0D0B0B12-B256-433C-B73E-AA46E31EDA9F}" dt="2020-08-17T23:17:10.182" v="5611" actId="20577"/>
          <ac:spMkLst>
            <pc:docMk/>
            <pc:sldMk cId="2662365099" sldId="265"/>
            <ac:spMk id="2" creationId="{34070188-C99E-4AA0-B014-58D2AA70C3CA}"/>
          </ac:spMkLst>
        </pc:spChg>
        <pc:spChg chg="add del mod">
          <ac:chgData name="Wamiq Jamal" userId="5a24945189d63305" providerId="LiveId" clId="{0D0B0B12-B256-433C-B73E-AA46E31EDA9F}" dt="2020-08-17T23:16:43.766" v="5598" actId="478"/>
          <ac:spMkLst>
            <pc:docMk/>
            <pc:sldMk cId="2662365099" sldId="265"/>
            <ac:spMk id="3" creationId="{4458EC66-70F7-4C97-858C-91714A92EF9E}"/>
          </ac:spMkLst>
        </pc:spChg>
        <pc:spChg chg="add del mod">
          <ac:chgData name="Wamiq Jamal" userId="5a24945189d63305" providerId="LiveId" clId="{0D0B0B12-B256-433C-B73E-AA46E31EDA9F}" dt="2020-08-15T21:33:29.717" v="879" actId="22"/>
          <ac:spMkLst>
            <pc:docMk/>
            <pc:sldMk cId="2662365099" sldId="265"/>
            <ac:spMk id="3" creationId="{C5686B8B-86FB-448E-B46D-60FCB2F75031}"/>
          </ac:spMkLst>
        </pc:spChg>
        <pc:spChg chg="add del mod">
          <ac:chgData name="Wamiq Jamal" userId="5a24945189d63305" providerId="LiveId" clId="{0D0B0B12-B256-433C-B73E-AA46E31EDA9F}" dt="2020-08-15T21:33:39.244" v="880" actId="22"/>
          <ac:spMkLst>
            <pc:docMk/>
            <pc:sldMk cId="2662365099" sldId="265"/>
            <ac:spMk id="9" creationId="{A1766D92-48E1-46DE-B2F2-46E4D8860707}"/>
          </ac:spMkLst>
        </pc:spChg>
        <pc:picChg chg="add del mod">
          <ac:chgData name="Wamiq Jamal" userId="5a24945189d63305" providerId="LiveId" clId="{0D0B0B12-B256-433C-B73E-AA46E31EDA9F}" dt="2020-08-15T21:31:13.937" v="878" actId="22"/>
          <ac:picMkLst>
            <pc:docMk/>
            <pc:sldMk cId="2662365099" sldId="265"/>
            <ac:picMk id="4" creationId="{DF06FB6C-7EF7-445C-9BC3-C613A8C0BF5D}"/>
          </ac:picMkLst>
        </pc:picChg>
        <pc:picChg chg="add del mod modCrop">
          <ac:chgData name="Wamiq Jamal" userId="5a24945189d63305" providerId="LiveId" clId="{0D0B0B12-B256-433C-B73E-AA46E31EDA9F}" dt="2020-08-15T21:31:12.734" v="875" actId="22"/>
          <ac:picMkLst>
            <pc:docMk/>
            <pc:sldMk cId="2662365099" sldId="265"/>
            <ac:picMk id="6" creationId="{3A4DB291-DC8E-4335-95BB-0261B1831EC1}"/>
          </ac:picMkLst>
        </pc:picChg>
        <pc:picChg chg="add mod">
          <ac:chgData name="Wamiq Jamal" userId="5a24945189d63305" providerId="LiveId" clId="{0D0B0B12-B256-433C-B73E-AA46E31EDA9F}" dt="2020-08-15T21:43:03.290" v="945" actId="1076"/>
          <ac:picMkLst>
            <pc:docMk/>
            <pc:sldMk cId="2662365099" sldId="265"/>
            <ac:picMk id="8" creationId="{4C3BBBF8-74D3-49D7-80B9-5E43F0778D5E}"/>
          </ac:picMkLst>
        </pc:picChg>
        <pc:picChg chg="add mod">
          <ac:chgData name="Wamiq Jamal" userId="5a24945189d63305" providerId="LiveId" clId="{0D0B0B12-B256-433C-B73E-AA46E31EDA9F}" dt="2020-08-15T21:43:03.290" v="945" actId="1076"/>
          <ac:picMkLst>
            <pc:docMk/>
            <pc:sldMk cId="2662365099" sldId="265"/>
            <ac:picMk id="12" creationId="{FED1382F-9A38-4FA3-B919-5F3696BB76AF}"/>
          </ac:picMkLst>
        </pc:picChg>
        <pc:picChg chg="add del mod modCrop">
          <ac:chgData name="Wamiq Jamal" userId="5a24945189d63305" providerId="LiveId" clId="{0D0B0B12-B256-433C-B73E-AA46E31EDA9F}" dt="2020-08-15T21:35:17.087" v="894" actId="478"/>
          <ac:picMkLst>
            <pc:docMk/>
            <pc:sldMk cId="2662365099" sldId="265"/>
            <ac:picMk id="14" creationId="{FF326B49-2E64-4097-8916-F8BAE514493C}"/>
          </ac:picMkLst>
        </pc:picChg>
        <pc:picChg chg="add mod modCrop">
          <ac:chgData name="Wamiq Jamal" userId="5a24945189d63305" providerId="LiveId" clId="{0D0B0B12-B256-433C-B73E-AA46E31EDA9F}" dt="2020-08-15T21:37:26.272" v="912" actId="1076"/>
          <ac:picMkLst>
            <pc:docMk/>
            <pc:sldMk cId="2662365099" sldId="265"/>
            <ac:picMk id="16" creationId="{75D837EA-EFCB-4E2F-8EBF-B407D1A2BAD4}"/>
          </ac:picMkLst>
        </pc:picChg>
      </pc:sldChg>
      <pc:sldChg chg="addSp delSp modSp add mod">
        <pc:chgData name="Wamiq Jamal" userId="5a24945189d63305" providerId="LiveId" clId="{0D0B0B12-B256-433C-B73E-AA46E31EDA9F}" dt="2020-08-16T20:00:23.267" v="3145" actId="1076"/>
        <pc:sldMkLst>
          <pc:docMk/>
          <pc:sldMk cId="3773298915" sldId="266"/>
        </pc:sldMkLst>
        <pc:spChg chg="del">
          <ac:chgData name="Wamiq Jamal" userId="5a24945189d63305" providerId="LiveId" clId="{0D0B0B12-B256-433C-B73E-AA46E31EDA9F}" dt="2020-08-15T21:47:37.343" v="968" actId="478"/>
          <ac:spMkLst>
            <pc:docMk/>
            <pc:sldMk cId="3773298915" sldId="266"/>
            <ac:spMk id="3" creationId="{C5686B8B-86FB-448E-B46D-60FCB2F75031}"/>
          </ac:spMkLst>
        </pc:spChg>
        <pc:spChg chg="add del mod">
          <ac:chgData name="Wamiq Jamal" userId="5a24945189d63305" providerId="LiveId" clId="{0D0B0B12-B256-433C-B73E-AA46E31EDA9F}" dt="2020-08-15T21:47:37.343" v="968" actId="478"/>
          <ac:spMkLst>
            <pc:docMk/>
            <pc:sldMk cId="3773298915" sldId="266"/>
            <ac:spMk id="5" creationId="{585D2B88-0AAF-4A16-A398-057F6A2C1F02}"/>
          </ac:spMkLst>
        </pc:spChg>
        <pc:spChg chg="add mod">
          <ac:chgData name="Wamiq Jamal" userId="5a24945189d63305" providerId="LiveId" clId="{0D0B0B12-B256-433C-B73E-AA46E31EDA9F}" dt="2020-08-16T20:00:23.267" v="3145" actId="1076"/>
          <ac:spMkLst>
            <pc:docMk/>
            <pc:sldMk cId="3773298915" sldId="266"/>
            <ac:spMk id="6" creationId="{1A4449A3-2BB8-413A-8EB8-8E2986B78A9C}"/>
          </ac:spMkLst>
        </pc:spChg>
        <pc:picChg chg="add del mod modCrop">
          <ac:chgData name="Wamiq Jamal" userId="5a24945189d63305" providerId="LiveId" clId="{0D0B0B12-B256-433C-B73E-AA46E31EDA9F}" dt="2020-08-15T21:59:33.016" v="974" actId="478"/>
          <ac:picMkLst>
            <pc:docMk/>
            <pc:sldMk cId="3773298915" sldId="266"/>
            <ac:picMk id="6" creationId="{79FF548E-0AD3-4EDB-85AC-373F613A26CE}"/>
          </ac:picMkLst>
        </pc:picChg>
        <pc:picChg chg="add mod modCrop">
          <ac:chgData name="Wamiq Jamal" userId="5a24945189d63305" providerId="LiveId" clId="{0D0B0B12-B256-433C-B73E-AA46E31EDA9F}" dt="2020-08-15T22:00:59.051" v="985" actId="1076"/>
          <ac:picMkLst>
            <pc:docMk/>
            <pc:sldMk cId="3773298915" sldId="266"/>
            <ac:picMk id="9" creationId="{8E6D859E-A2DA-494E-9709-E79EB58D8372}"/>
          </ac:picMkLst>
        </pc:picChg>
        <pc:picChg chg="add">
          <ac:chgData name="Wamiq Jamal" userId="5a24945189d63305" providerId="LiveId" clId="{0D0B0B12-B256-433C-B73E-AA46E31EDA9F}" dt="2020-08-15T22:01:04.633" v="986" actId="22"/>
          <ac:picMkLst>
            <pc:docMk/>
            <pc:sldMk cId="3773298915" sldId="266"/>
            <ac:picMk id="10" creationId="{748FDE50-53B5-46B6-BCA4-B22E2900F62A}"/>
          </ac:picMkLst>
        </pc:picChg>
        <pc:picChg chg="del">
          <ac:chgData name="Wamiq Jamal" userId="5a24945189d63305" providerId="LiveId" clId="{0D0B0B12-B256-433C-B73E-AA46E31EDA9F}" dt="2020-08-15T21:46:15.425" v="958" actId="478"/>
          <ac:picMkLst>
            <pc:docMk/>
            <pc:sldMk cId="3773298915" sldId="266"/>
            <ac:picMk id="11" creationId="{6D8BF636-487C-4E2F-A689-E21AF49F6CA8}"/>
          </ac:picMkLst>
        </pc:picChg>
      </pc:sldChg>
      <pc:sldChg chg="addSp delSp modSp add mod ord">
        <pc:chgData name="Wamiq Jamal" userId="5a24945189d63305" providerId="LiveId" clId="{0D0B0B12-B256-433C-B73E-AA46E31EDA9F}" dt="2020-08-17T23:07:18.719" v="4950" actId="20577"/>
        <pc:sldMkLst>
          <pc:docMk/>
          <pc:sldMk cId="2377712319" sldId="267"/>
        </pc:sldMkLst>
        <pc:spChg chg="mod">
          <ac:chgData name="Wamiq Jamal" userId="5a24945189d63305" providerId="LiveId" clId="{0D0B0B12-B256-433C-B73E-AA46E31EDA9F}" dt="2020-08-15T22:15:20.502" v="1034"/>
          <ac:spMkLst>
            <pc:docMk/>
            <pc:sldMk cId="2377712319" sldId="267"/>
            <ac:spMk id="2" creationId="{34070188-C99E-4AA0-B014-58D2AA70C3CA}"/>
          </ac:spMkLst>
        </pc:spChg>
        <pc:spChg chg="add del mod">
          <ac:chgData name="Wamiq Jamal" userId="5a24945189d63305" providerId="LiveId" clId="{0D0B0B12-B256-433C-B73E-AA46E31EDA9F}" dt="2020-08-17T23:03:05.275" v="4654" actId="478"/>
          <ac:spMkLst>
            <pc:docMk/>
            <pc:sldMk cId="2377712319" sldId="267"/>
            <ac:spMk id="3" creationId="{3574E2B8-574A-4162-878C-8C2F4DF54BE3}"/>
          </ac:spMkLst>
        </pc:spChg>
        <pc:spChg chg="add mod">
          <ac:chgData name="Wamiq Jamal" userId="5a24945189d63305" providerId="LiveId" clId="{0D0B0B12-B256-433C-B73E-AA46E31EDA9F}" dt="2020-08-17T23:05:46.864" v="4888" actId="1076"/>
          <ac:spMkLst>
            <pc:docMk/>
            <pc:sldMk cId="2377712319" sldId="267"/>
            <ac:spMk id="4" creationId="{77429176-F51D-4708-A8B5-9ECD57E9ABA3}"/>
          </ac:spMkLst>
        </pc:spChg>
        <pc:spChg chg="add mod">
          <ac:chgData name="Wamiq Jamal" userId="5a24945189d63305" providerId="LiveId" clId="{0D0B0B12-B256-433C-B73E-AA46E31EDA9F}" dt="2020-08-17T23:05:52.593" v="4889" actId="1076"/>
          <ac:spMkLst>
            <pc:docMk/>
            <pc:sldMk cId="2377712319" sldId="267"/>
            <ac:spMk id="5" creationId="{0F8FA996-D0D4-4ABD-88EA-6614EFAFC0B5}"/>
          </ac:spMkLst>
        </pc:spChg>
        <pc:spChg chg="add del mod">
          <ac:chgData name="Wamiq Jamal" userId="5a24945189d63305" providerId="LiveId" clId="{0D0B0B12-B256-433C-B73E-AA46E31EDA9F}" dt="2020-08-15T22:15:25.858" v="1036" actId="478"/>
          <ac:spMkLst>
            <pc:docMk/>
            <pc:sldMk cId="2377712319" sldId="267"/>
            <ac:spMk id="5" creationId="{356A4328-A801-4CDB-9834-23F6F4FC7528}"/>
          </ac:spMkLst>
        </pc:spChg>
        <pc:spChg chg="add mod">
          <ac:chgData name="Wamiq Jamal" userId="5a24945189d63305" providerId="LiveId" clId="{0D0B0B12-B256-433C-B73E-AA46E31EDA9F}" dt="2020-08-17T23:05:55.508" v="4890" actId="1076"/>
          <ac:spMkLst>
            <pc:docMk/>
            <pc:sldMk cId="2377712319" sldId="267"/>
            <ac:spMk id="8" creationId="{9A34BB34-DAFD-4CE9-8DE9-590F96F4003A}"/>
          </ac:spMkLst>
        </pc:spChg>
        <pc:spChg chg="add mod">
          <ac:chgData name="Wamiq Jamal" userId="5a24945189d63305" providerId="LiveId" clId="{0D0B0B12-B256-433C-B73E-AA46E31EDA9F}" dt="2020-08-17T23:07:18.719" v="4950" actId="20577"/>
          <ac:spMkLst>
            <pc:docMk/>
            <pc:sldMk cId="2377712319" sldId="267"/>
            <ac:spMk id="10" creationId="{69046D59-95AC-4CD4-A003-A4435E9558C3}"/>
          </ac:spMkLst>
        </pc:spChg>
        <pc:spChg chg="add del mod">
          <ac:chgData name="Wamiq Jamal" userId="5a24945189d63305" providerId="LiveId" clId="{0D0B0B12-B256-433C-B73E-AA46E31EDA9F}" dt="2020-08-15T22:15:35.559" v="1040" actId="22"/>
          <ac:spMkLst>
            <pc:docMk/>
            <pc:sldMk cId="2377712319" sldId="267"/>
            <ac:spMk id="10" creationId="{B2ED346C-C1FB-49C9-990B-94DB89568E67}"/>
          </ac:spMkLst>
        </pc:spChg>
        <pc:picChg chg="add del">
          <ac:chgData name="Wamiq Jamal" userId="5a24945189d63305" providerId="LiveId" clId="{0D0B0B12-B256-433C-B73E-AA46E31EDA9F}" dt="2020-08-15T22:15:33.954" v="1039" actId="478"/>
          <ac:picMkLst>
            <pc:docMk/>
            <pc:sldMk cId="2377712319" sldId="267"/>
            <ac:picMk id="4" creationId="{F9838A06-DF37-4C54-BD7C-F1AB70338504}"/>
          </ac:picMkLst>
        </pc:picChg>
        <pc:picChg chg="mod">
          <ac:chgData name="Wamiq Jamal" userId="5a24945189d63305" providerId="LiveId" clId="{0D0B0B12-B256-433C-B73E-AA46E31EDA9F}" dt="2020-08-17T23:06:15.146" v="4895" actId="1076"/>
          <ac:picMkLst>
            <pc:docMk/>
            <pc:sldMk cId="2377712319" sldId="267"/>
            <ac:picMk id="6" creationId="{9D151FA4-7C70-4BA4-A16F-0F6559523FCC}"/>
          </ac:picMkLst>
        </pc:picChg>
        <pc:picChg chg="add del">
          <ac:chgData name="Wamiq Jamal" userId="5a24945189d63305" providerId="LiveId" clId="{0D0B0B12-B256-433C-B73E-AA46E31EDA9F}" dt="2020-08-15T22:15:30.107" v="1038" actId="22"/>
          <ac:picMkLst>
            <pc:docMk/>
            <pc:sldMk cId="2377712319" sldId="267"/>
            <ac:picMk id="8" creationId="{A85B65EB-F2B8-499D-BA28-CB11B5B266CB}"/>
          </ac:picMkLst>
        </pc:picChg>
        <pc:picChg chg="add mod">
          <ac:chgData name="Wamiq Jamal" userId="5a24945189d63305" providerId="LiveId" clId="{0D0B0B12-B256-433C-B73E-AA46E31EDA9F}" dt="2020-08-17T23:05:42.719" v="4887" actId="1076"/>
          <ac:picMkLst>
            <pc:docMk/>
            <pc:sldMk cId="2377712319" sldId="267"/>
            <ac:picMk id="12" creationId="{FAF705B6-BAA4-40BF-934B-9CDD1ED7F439}"/>
          </ac:picMkLst>
        </pc:picChg>
        <pc:cxnChg chg="add del">
          <ac:chgData name="Wamiq Jamal" userId="5a24945189d63305" providerId="LiveId" clId="{0D0B0B12-B256-433C-B73E-AA46E31EDA9F}" dt="2020-08-17T23:06:51.053" v="4904" actId="478"/>
          <ac:cxnSpMkLst>
            <pc:docMk/>
            <pc:sldMk cId="2377712319" sldId="267"/>
            <ac:cxnSpMk id="13" creationId="{2021A9DF-5412-4BFC-9598-75E3E7588CEF}"/>
          </ac:cxnSpMkLst>
        </pc:cxnChg>
      </pc:sldChg>
      <pc:sldChg chg="add del">
        <pc:chgData name="Wamiq Jamal" userId="5a24945189d63305" providerId="LiveId" clId="{0D0B0B12-B256-433C-B73E-AA46E31EDA9F}" dt="2020-08-15T22:15:01.824" v="1010"/>
        <pc:sldMkLst>
          <pc:docMk/>
          <pc:sldMk cId="4220306015" sldId="267"/>
        </pc:sldMkLst>
      </pc:sldChg>
      <pc:sldChg chg="addSp delSp modSp add mod">
        <pc:chgData name="Wamiq Jamal" userId="5a24945189d63305" providerId="LiveId" clId="{0D0B0B12-B256-433C-B73E-AA46E31EDA9F}" dt="2020-08-17T22:49:22.613" v="3545" actId="14100"/>
        <pc:sldMkLst>
          <pc:docMk/>
          <pc:sldMk cId="2054489602" sldId="268"/>
        </pc:sldMkLst>
        <pc:spChg chg="mod">
          <ac:chgData name="Wamiq Jamal" userId="5a24945189d63305" providerId="LiveId" clId="{0D0B0B12-B256-433C-B73E-AA46E31EDA9F}" dt="2020-08-15T23:21:03.870" v="1362" actId="20577"/>
          <ac:spMkLst>
            <pc:docMk/>
            <pc:sldMk cId="2054489602" sldId="268"/>
            <ac:spMk id="2" creationId="{34070188-C99E-4AA0-B014-58D2AA70C3CA}"/>
          </ac:spMkLst>
        </pc:spChg>
        <pc:spChg chg="mod">
          <ac:chgData name="Wamiq Jamal" userId="5a24945189d63305" providerId="LiveId" clId="{0D0B0B12-B256-433C-B73E-AA46E31EDA9F}" dt="2020-08-17T22:49:22.613" v="3545" actId="14100"/>
          <ac:spMkLst>
            <pc:docMk/>
            <pc:sldMk cId="2054489602" sldId="268"/>
            <ac:spMk id="3" creationId="{C5686B8B-86FB-448E-B46D-60FCB2F75031}"/>
          </ac:spMkLst>
        </pc:spChg>
        <pc:spChg chg="add del mod">
          <ac:chgData name="Wamiq Jamal" userId="5a24945189d63305" providerId="LiveId" clId="{0D0B0B12-B256-433C-B73E-AA46E31EDA9F}" dt="2020-08-15T23:23:18.518" v="1374" actId="22"/>
          <ac:spMkLst>
            <pc:docMk/>
            <pc:sldMk cId="2054489602" sldId="268"/>
            <ac:spMk id="5" creationId="{516F73D9-120A-4580-ACE6-34DACB9C6E40}"/>
          </ac:spMkLst>
        </pc:spChg>
        <pc:picChg chg="add mod">
          <ac:chgData name="Wamiq Jamal" userId="5a24945189d63305" providerId="LiveId" clId="{0D0B0B12-B256-433C-B73E-AA46E31EDA9F}" dt="2020-08-15T23:25:27.748" v="1391" actId="1076"/>
          <ac:picMkLst>
            <pc:docMk/>
            <pc:sldMk cId="2054489602" sldId="268"/>
            <ac:picMk id="4" creationId="{2BCB7B19-C8B9-4D5E-BD72-23A40FC50CD8}"/>
          </ac:picMkLst>
        </pc:picChg>
        <pc:picChg chg="del">
          <ac:chgData name="Wamiq Jamal" userId="5a24945189d63305" providerId="LiveId" clId="{0D0B0B12-B256-433C-B73E-AA46E31EDA9F}" dt="2020-08-15T23:21:13.269" v="1373" actId="478"/>
          <ac:picMkLst>
            <pc:docMk/>
            <pc:sldMk cId="2054489602" sldId="268"/>
            <ac:picMk id="11" creationId="{6D8BF636-487C-4E2F-A689-E21AF49F6CA8}"/>
          </ac:picMkLst>
        </pc:picChg>
      </pc:sldChg>
      <pc:sldChg chg="addSp delSp modSp add mod">
        <pc:chgData name="Wamiq Jamal" userId="5a24945189d63305" providerId="LiveId" clId="{0D0B0B12-B256-433C-B73E-AA46E31EDA9F}" dt="2020-08-19T05:43:26.659" v="8667" actId="20577"/>
        <pc:sldMkLst>
          <pc:docMk/>
          <pc:sldMk cId="63206616" sldId="269"/>
        </pc:sldMkLst>
        <pc:spChg chg="mod">
          <ac:chgData name="Wamiq Jamal" userId="5a24945189d63305" providerId="LiveId" clId="{0D0B0B12-B256-433C-B73E-AA46E31EDA9F}" dt="2020-08-18T16:46:39.768" v="7055" actId="20577"/>
          <ac:spMkLst>
            <pc:docMk/>
            <pc:sldMk cId="63206616" sldId="269"/>
            <ac:spMk id="2" creationId="{34070188-C99E-4AA0-B014-58D2AA70C3CA}"/>
          </ac:spMkLst>
        </pc:spChg>
        <pc:spChg chg="mod">
          <ac:chgData name="Wamiq Jamal" userId="5a24945189d63305" providerId="LiveId" clId="{0D0B0B12-B256-433C-B73E-AA46E31EDA9F}" dt="2020-08-19T05:43:26.659" v="8667" actId="20577"/>
          <ac:spMkLst>
            <pc:docMk/>
            <pc:sldMk cId="63206616" sldId="269"/>
            <ac:spMk id="3" creationId="{C5686B8B-86FB-448E-B46D-60FCB2F75031}"/>
          </ac:spMkLst>
        </pc:spChg>
        <pc:spChg chg="del">
          <ac:chgData name="Wamiq Jamal" userId="5a24945189d63305" providerId="LiveId" clId="{0D0B0B12-B256-433C-B73E-AA46E31EDA9F}" dt="2020-08-18T16:47:29.116" v="7069" actId="22"/>
          <ac:spMkLst>
            <pc:docMk/>
            <pc:sldMk cId="63206616" sldId="269"/>
            <ac:spMk id="15" creationId="{97713ADB-A134-41A6-9919-70B6EA01D3D1}"/>
          </ac:spMkLst>
        </pc:spChg>
        <pc:picChg chg="add mod modCrop">
          <ac:chgData name="Wamiq Jamal" userId="5a24945189d63305" providerId="LiveId" clId="{0D0B0B12-B256-433C-B73E-AA46E31EDA9F}" dt="2020-08-18T17:50:54.106" v="7920" actId="1076"/>
          <ac:picMkLst>
            <pc:docMk/>
            <pc:sldMk cId="63206616" sldId="269"/>
            <ac:picMk id="4" creationId="{601F0BED-B234-48BA-98B1-6B9681B6DE60}"/>
          </ac:picMkLst>
        </pc:picChg>
      </pc:sldChg>
      <pc:sldChg chg="addSp delSp modSp add mod">
        <pc:chgData name="Wamiq Jamal" userId="5a24945189d63305" providerId="LiveId" clId="{0D0B0B12-B256-433C-B73E-AA46E31EDA9F}" dt="2020-08-19T05:49:47.061" v="9523" actId="20577"/>
        <pc:sldMkLst>
          <pc:docMk/>
          <pc:sldMk cId="4058288414" sldId="270"/>
        </pc:sldMkLst>
        <pc:spChg chg="mod">
          <ac:chgData name="Wamiq Jamal" userId="5a24945189d63305" providerId="LiveId" clId="{0D0B0B12-B256-433C-B73E-AA46E31EDA9F}" dt="2020-08-15T22:23:47.736" v="1162" actId="20577"/>
          <ac:spMkLst>
            <pc:docMk/>
            <pc:sldMk cId="4058288414" sldId="270"/>
            <ac:spMk id="2" creationId="{34070188-C99E-4AA0-B014-58D2AA70C3CA}"/>
          </ac:spMkLst>
        </pc:spChg>
        <pc:spChg chg="mod">
          <ac:chgData name="Wamiq Jamal" userId="5a24945189d63305" providerId="LiveId" clId="{0D0B0B12-B256-433C-B73E-AA46E31EDA9F}" dt="2020-08-19T05:49:47.061" v="9523" actId="20577"/>
          <ac:spMkLst>
            <pc:docMk/>
            <pc:sldMk cId="4058288414" sldId="270"/>
            <ac:spMk id="3" creationId="{C5686B8B-86FB-448E-B46D-60FCB2F75031}"/>
          </ac:spMkLst>
        </pc:spChg>
        <pc:spChg chg="del">
          <ac:chgData name="Wamiq Jamal" userId="5a24945189d63305" providerId="LiveId" clId="{0D0B0B12-B256-433C-B73E-AA46E31EDA9F}" dt="2020-08-18T16:47:00.007" v="7066" actId="22"/>
          <ac:spMkLst>
            <pc:docMk/>
            <pc:sldMk cId="4058288414" sldId="270"/>
            <ac:spMk id="15" creationId="{97713ADB-A134-41A6-9919-70B6EA01D3D1}"/>
          </ac:spMkLst>
        </pc:spChg>
        <pc:picChg chg="add mod modCrop">
          <ac:chgData name="Wamiq Jamal" userId="5a24945189d63305" providerId="LiveId" clId="{0D0B0B12-B256-433C-B73E-AA46E31EDA9F}" dt="2020-08-18T16:47:16.283" v="7068" actId="732"/>
          <ac:picMkLst>
            <pc:docMk/>
            <pc:sldMk cId="4058288414" sldId="270"/>
            <ac:picMk id="4" creationId="{92A3D7CA-9293-46F9-8C65-7759A0F19D4A}"/>
          </ac:picMkLst>
        </pc:picChg>
      </pc:sldChg>
      <pc:sldChg chg="addSp delSp modSp add mod">
        <pc:chgData name="Wamiq Jamal" userId="5a24945189d63305" providerId="LiveId" clId="{0D0B0B12-B256-433C-B73E-AA46E31EDA9F}" dt="2020-08-19T05:36:52.178" v="8152" actId="20577"/>
        <pc:sldMkLst>
          <pc:docMk/>
          <pc:sldMk cId="2295365544" sldId="271"/>
        </pc:sldMkLst>
        <pc:spChg chg="mod">
          <ac:chgData name="Wamiq Jamal" userId="5a24945189d63305" providerId="LiveId" clId="{0D0B0B12-B256-433C-B73E-AA46E31EDA9F}" dt="2020-08-15T22:24:35.851" v="1201" actId="20577"/>
          <ac:spMkLst>
            <pc:docMk/>
            <pc:sldMk cId="2295365544" sldId="271"/>
            <ac:spMk id="2" creationId="{34070188-C99E-4AA0-B014-58D2AA70C3CA}"/>
          </ac:spMkLst>
        </pc:spChg>
        <pc:spChg chg="mod">
          <ac:chgData name="Wamiq Jamal" userId="5a24945189d63305" providerId="LiveId" clId="{0D0B0B12-B256-433C-B73E-AA46E31EDA9F}" dt="2020-08-19T05:36:52.178" v="8152" actId="20577"/>
          <ac:spMkLst>
            <pc:docMk/>
            <pc:sldMk cId="2295365544" sldId="271"/>
            <ac:spMk id="3" creationId="{C5686B8B-86FB-448E-B46D-60FCB2F75031}"/>
          </ac:spMkLst>
        </pc:spChg>
        <pc:spChg chg="add del mod">
          <ac:chgData name="Wamiq Jamal" userId="5a24945189d63305" providerId="LiveId" clId="{0D0B0B12-B256-433C-B73E-AA46E31EDA9F}" dt="2020-08-15T23:48:22.302" v="2113" actId="22"/>
          <ac:spMkLst>
            <pc:docMk/>
            <pc:sldMk cId="2295365544" sldId="271"/>
            <ac:spMk id="5" creationId="{A4930991-B2D6-4DEC-A5E5-02B63704DCB1}"/>
          </ac:spMkLst>
        </pc:spChg>
        <pc:picChg chg="add mod">
          <ac:chgData name="Wamiq Jamal" userId="5a24945189d63305" providerId="LiveId" clId="{0D0B0B12-B256-433C-B73E-AA46E31EDA9F}" dt="2020-08-15T23:48:22.302" v="2113" actId="22"/>
          <ac:picMkLst>
            <pc:docMk/>
            <pc:sldMk cId="2295365544" sldId="271"/>
            <ac:picMk id="4" creationId="{40E9599D-BFB1-47E3-88B6-B2156F5B4BA3}"/>
          </ac:picMkLst>
        </pc:picChg>
        <pc:picChg chg="del">
          <ac:chgData name="Wamiq Jamal" userId="5a24945189d63305" providerId="LiveId" clId="{0D0B0B12-B256-433C-B73E-AA46E31EDA9F}" dt="2020-08-15T22:28:32.746" v="1261" actId="478"/>
          <ac:picMkLst>
            <pc:docMk/>
            <pc:sldMk cId="2295365544" sldId="271"/>
            <ac:picMk id="11" creationId="{6D8BF636-487C-4E2F-A689-E21AF49F6CA8}"/>
          </ac:picMkLst>
        </pc:picChg>
        <pc:picChg chg="del">
          <ac:chgData name="Wamiq Jamal" userId="5a24945189d63305" providerId="LiveId" clId="{0D0B0B12-B256-433C-B73E-AA46E31EDA9F}" dt="2020-08-15T23:46:52.947" v="2100" actId="478"/>
          <ac:picMkLst>
            <pc:docMk/>
            <pc:sldMk cId="2295365544" sldId="271"/>
            <ac:picMk id="13" creationId="{211AECA7-76BC-4B31-BF5B-AA6BCA53A825}"/>
          </ac:picMkLst>
        </pc:picChg>
      </pc:sldChg>
      <pc:sldChg chg="addSp delSp modSp add mod">
        <pc:chgData name="Wamiq Jamal" userId="5a24945189d63305" providerId="LiveId" clId="{0D0B0B12-B256-433C-B73E-AA46E31EDA9F}" dt="2020-08-19T05:38:56.268" v="8358" actId="20577"/>
        <pc:sldMkLst>
          <pc:docMk/>
          <pc:sldMk cId="2263031650" sldId="272"/>
        </pc:sldMkLst>
        <pc:spChg chg="mod">
          <ac:chgData name="Wamiq Jamal" userId="5a24945189d63305" providerId="LiveId" clId="{0D0B0B12-B256-433C-B73E-AA46E31EDA9F}" dt="2020-08-15T22:25:05.741" v="1245" actId="20577"/>
          <ac:spMkLst>
            <pc:docMk/>
            <pc:sldMk cId="2263031650" sldId="272"/>
            <ac:spMk id="2" creationId="{34070188-C99E-4AA0-B014-58D2AA70C3CA}"/>
          </ac:spMkLst>
        </pc:spChg>
        <pc:spChg chg="mod">
          <ac:chgData name="Wamiq Jamal" userId="5a24945189d63305" providerId="LiveId" clId="{0D0B0B12-B256-433C-B73E-AA46E31EDA9F}" dt="2020-08-19T05:38:56.268" v="8358" actId="20577"/>
          <ac:spMkLst>
            <pc:docMk/>
            <pc:sldMk cId="2263031650" sldId="272"/>
            <ac:spMk id="3" creationId="{C5686B8B-86FB-448E-B46D-60FCB2F75031}"/>
          </ac:spMkLst>
        </pc:spChg>
        <pc:spChg chg="add del mod">
          <ac:chgData name="Wamiq Jamal" userId="5a24945189d63305" providerId="LiveId" clId="{0D0B0B12-B256-433C-B73E-AA46E31EDA9F}" dt="2020-08-15T23:47:48.286" v="2107" actId="22"/>
          <ac:spMkLst>
            <pc:docMk/>
            <pc:sldMk cId="2263031650" sldId="272"/>
            <ac:spMk id="5" creationId="{0E2B1D0D-D1AA-48AF-BEFA-99400E7262B3}"/>
          </ac:spMkLst>
        </pc:spChg>
        <pc:spChg chg="add del mod">
          <ac:chgData name="Wamiq Jamal" userId="5a24945189d63305" providerId="LiveId" clId="{0D0B0B12-B256-433C-B73E-AA46E31EDA9F}" dt="2020-08-15T23:48:07.635" v="2109" actId="22"/>
          <ac:spMkLst>
            <pc:docMk/>
            <pc:sldMk cId="2263031650" sldId="272"/>
            <ac:spMk id="9" creationId="{B2D1EF38-3A36-4DFC-92AF-54FDD9835070}"/>
          </ac:spMkLst>
        </pc:spChg>
        <pc:picChg chg="add del mod">
          <ac:chgData name="Wamiq Jamal" userId="5a24945189d63305" providerId="LiveId" clId="{0D0B0B12-B256-433C-B73E-AA46E31EDA9F}" dt="2020-08-15T23:47:56.960" v="2108" actId="478"/>
          <ac:picMkLst>
            <pc:docMk/>
            <pc:sldMk cId="2263031650" sldId="272"/>
            <ac:picMk id="4" creationId="{4BA77CC8-8D54-455D-9CC2-3369A0CC1C57}"/>
          </ac:picMkLst>
        </pc:picChg>
        <pc:picChg chg="add mod">
          <ac:chgData name="Wamiq Jamal" userId="5a24945189d63305" providerId="LiveId" clId="{0D0B0B12-B256-433C-B73E-AA46E31EDA9F}" dt="2020-08-15T23:48:07.635" v="2109" actId="22"/>
          <ac:picMkLst>
            <pc:docMk/>
            <pc:sldMk cId="2263031650" sldId="272"/>
            <ac:picMk id="10" creationId="{A776510B-2C64-4F30-ADDF-88ADD210C92C}"/>
          </ac:picMkLst>
        </pc:picChg>
        <pc:picChg chg="del">
          <ac:chgData name="Wamiq Jamal" userId="5a24945189d63305" providerId="LiveId" clId="{0D0B0B12-B256-433C-B73E-AA46E31EDA9F}" dt="2020-08-15T22:28:34.689" v="1262" actId="478"/>
          <ac:picMkLst>
            <pc:docMk/>
            <pc:sldMk cId="2263031650" sldId="272"/>
            <ac:picMk id="11" creationId="{6D8BF636-487C-4E2F-A689-E21AF49F6CA8}"/>
          </ac:picMkLst>
        </pc:picChg>
        <pc:picChg chg="del">
          <ac:chgData name="Wamiq Jamal" userId="5a24945189d63305" providerId="LiveId" clId="{0D0B0B12-B256-433C-B73E-AA46E31EDA9F}" dt="2020-08-15T23:46:55.519" v="2101" actId="478"/>
          <ac:picMkLst>
            <pc:docMk/>
            <pc:sldMk cId="2263031650" sldId="272"/>
            <ac:picMk id="13" creationId="{211AECA7-76BC-4B31-BF5B-AA6BCA53A825}"/>
          </ac:picMkLst>
        </pc:picChg>
      </pc:sldChg>
      <pc:sldChg chg="addSp delSp modSp add mod">
        <pc:chgData name="Wamiq Jamal" userId="5a24945189d63305" providerId="LiveId" clId="{0D0B0B12-B256-433C-B73E-AA46E31EDA9F}" dt="2020-08-19T05:40:15.315" v="8438" actId="20577"/>
        <pc:sldMkLst>
          <pc:docMk/>
          <pc:sldMk cId="2864945491" sldId="273"/>
        </pc:sldMkLst>
        <pc:spChg chg="mod">
          <ac:chgData name="Wamiq Jamal" userId="5a24945189d63305" providerId="LiveId" clId="{0D0B0B12-B256-433C-B73E-AA46E31EDA9F}" dt="2020-08-15T22:30:46.403" v="1271" actId="20577"/>
          <ac:spMkLst>
            <pc:docMk/>
            <pc:sldMk cId="2864945491" sldId="273"/>
            <ac:spMk id="2" creationId="{34070188-C99E-4AA0-B014-58D2AA70C3CA}"/>
          </ac:spMkLst>
        </pc:spChg>
        <pc:spChg chg="mod">
          <ac:chgData name="Wamiq Jamal" userId="5a24945189d63305" providerId="LiveId" clId="{0D0B0B12-B256-433C-B73E-AA46E31EDA9F}" dt="2020-08-19T05:40:15.315" v="8438" actId="20577"/>
          <ac:spMkLst>
            <pc:docMk/>
            <pc:sldMk cId="2864945491" sldId="273"/>
            <ac:spMk id="3" creationId="{C5686B8B-86FB-448E-B46D-60FCB2F75031}"/>
          </ac:spMkLst>
        </pc:spChg>
        <pc:spChg chg="add del mod">
          <ac:chgData name="Wamiq Jamal" userId="5a24945189d63305" providerId="LiveId" clId="{0D0B0B12-B256-433C-B73E-AA46E31EDA9F}" dt="2020-08-15T23:45:02.251" v="2087" actId="22"/>
          <ac:spMkLst>
            <pc:docMk/>
            <pc:sldMk cId="2864945491" sldId="273"/>
            <ac:spMk id="5" creationId="{81B717A5-C365-4AD5-B64E-C2CCE44CA950}"/>
          </ac:spMkLst>
        </pc:spChg>
        <pc:picChg chg="add mod modCrop">
          <ac:chgData name="Wamiq Jamal" userId="5a24945189d63305" providerId="LiveId" clId="{0D0B0B12-B256-433C-B73E-AA46E31EDA9F}" dt="2020-08-15T23:45:41.526" v="2091" actId="1076"/>
          <ac:picMkLst>
            <pc:docMk/>
            <pc:sldMk cId="2864945491" sldId="273"/>
            <ac:picMk id="4" creationId="{4FED11B2-7B88-4B4F-8D28-F8804EF41CC9}"/>
          </ac:picMkLst>
        </pc:picChg>
        <pc:picChg chg="add mod modCrop">
          <ac:chgData name="Wamiq Jamal" userId="5a24945189d63305" providerId="LiveId" clId="{0D0B0B12-B256-433C-B73E-AA46E31EDA9F}" dt="2020-08-15T23:47:24.280" v="2104" actId="14100"/>
          <ac:picMkLst>
            <pc:docMk/>
            <pc:sldMk cId="2864945491" sldId="273"/>
            <ac:picMk id="8" creationId="{DBEA507B-E63D-4355-9745-5F5523379D09}"/>
          </ac:picMkLst>
        </pc:picChg>
        <pc:picChg chg="del">
          <ac:chgData name="Wamiq Jamal" userId="5a24945189d63305" providerId="LiveId" clId="{0D0B0B12-B256-433C-B73E-AA46E31EDA9F}" dt="2020-08-15T22:28:36.914" v="1263" actId="478"/>
          <ac:picMkLst>
            <pc:docMk/>
            <pc:sldMk cId="2864945491" sldId="273"/>
            <ac:picMk id="11" creationId="{6D8BF636-487C-4E2F-A689-E21AF49F6CA8}"/>
          </ac:picMkLst>
        </pc:picChg>
        <pc:picChg chg="del">
          <ac:chgData name="Wamiq Jamal" userId="5a24945189d63305" providerId="LiveId" clId="{0D0B0B12-B256-433C-B73E-AA46E31EDA9F}" dt="2020-08-15T23:46:46.064" v="2099" actId="478"/>
          <ac:picMkLst>
            <pc:docMk/>
            <pc:sldMk cId="2864945491" sldId="273"/>
            <ac:picMk id="13" creationId="{211AECA7-76BC-4B31-BF5B-AA6BCA53A825}"/>
          </ac:picMkLst>
        </pc:picChg>
      </pc:sldChg>
      <pc:sldChg chg="modSp add mod">
        <pc:chgData name="Wamiq Jamal" userId="5a24945189d63305" providerId="LiveId" clId="{0D0B0B12-B256-433C-B73E-AA46E31EDA9F}" dt="2020-08-16T20:00:10.679" v="3143" actId="20577"/>
        <pc:sldMkLst>
          <pc:docMk/>
          <pc:sldMk cId="3275721562" sldId="274"/>
        </pc:sldMkLst>
        <pc:spChg chg="mod">
          <ac:chgData name="Wamiq Jamal" userId="5a24945189d63305" providerId="LiveId" clId="{0D0B0B12-B256-433C-B73E-AA46E31EDA9F}" dt="2020-08-16T20:00:10.679" v="3143" actId="20577"/>
          <ac:spMkLst>
            <pc:docMk/>
            <pc:sldMk cId="3275721562" sldId="274"/>
            <ac:spMk id="3" creationId="{C5686B8B-86FB-448E-B46D-60FCB2F75031}"/>
          </ac:spMkLst>
        </pc:spChg>
      </pc:sldChg>
      <pc:sldChg chg="addSp delSp modSp add mod">
        <pc:chgData name="Wamiq Jamal" userId="5a24945189d63305" providerId="LiveId" clId="{0D0B0B12-B256-433C-B73E-AA46E31EDA9F}" dt="2020-08-17T23:25:39.857" v="7003" actId="1076"/>
        <pc:sldMkLst>
          <pc:docMk/>
          <pc:sldMk cId="254583984" sldId="275"/>
        </pc:sldMkLst>
        <pc:spChg chg="mod">
          <ac:chgData name="Wamiq Jamal" userId="5a24945189d63305" providerId="LiveId" clId="{0D0B0B12-B256-433C-B73E-AA46E31EDA9F}" dt="2020-08-17T23:17:27.266" v="5638" actId="6549"/>
          <ac:spMkLst>
            <pc:docMk/>
            <pc:sldMk cId="254583984" sldId="275"/>
            <ac:spMk id="2" creationId="{34070188-C99E-4AA0-B014-58D2AA70C3CA}"/>
          </ac:spMkLst>
        </pc:spChg>
        <pc:spChg chg="add mod">
          <ac:chgData name="Wamiq Jamal" userId="5a24945189d63305" providerId="LiveId" clId="{0D0B0B12-B256-433C-B73E-AA46E31EDA9F}" dt="2020-08-17T23:25:39.857" v="7003" actId="1076"/>
          <ac:spMkLst>
            <pc:docMk/>
            <pc:sldMk cId="254583984" sldId="275"/>
            <ac:spMk id="5" creationId="{D490C026-9398-4DCF-B13E-4A50C26C6663}"/>
          </ac:spMkLst>
        </pc:spChg>
        <pc:spChg chg="add del mod">
          <ac:chgData name="Wamiq Jamal" userId="5a24945189d63305" providerId="LiveId" clId="{0D0B0B12-B256-433C-B73E-AA46E31EDA9F}" dt="2020-08-17T23:17:32.266" v="5640" actId="478"/>
          <ac:spMkLst>
            <pc:docMk/>
            <pc:sldMk cId="254583984" sldId="275"/>
            <ac:spMk id="7" creationId="{E3389190-2B99-44F8-8CDF-BE1688E2FC2F}"/>
          </ac:spMkLst>
        </pc:spChg>
        <pc:picChg chg="del">
          <ac:chgData name="Wamiq Jamal" userId="5a24945189d63305" providerId="LiveId" clId="{0D0B0B12-B256-433C-B73E-AA46E31EDA9F}" dt="2020-08-17T23:17:29.583" v="5639" actId="478"/>
          <ac:picMkLst>
            <pc:docMk/>
            <pc:sldMk cId="254583984" sldId="275"/>
            <ac:picMk id="16" creationId="{CE04F3B6-6BF6-48BE-8EB9-1C22C5A43D57}"/>
          </ac:picMkLst>
        </pc:picChg>
        <pc:picChg chg="del">
          <ac:chgData name="Wamiq Jamal" userId="5a24945189d63305" providerId="LiveId" clId="{0D0B0B12-B256-433C-B73E-AA46E31EDA9F}" dt="2020-08-17T23:17:29.583" v="5639" actId="478"/>
          <ac:picMkLst>
            <pc:docMk/>
            <pc:sldMk cId="254583984" sldId="275"/>
            <ac:picMk id="18" creationId="{A48879E2-BB8E-493C-8962-95CD78301CD1}"/>
          </ac:picMkLst>
        </pc:picChg>
      </pc:sldChg>
      <pc:sldChg chg="new del">
        <pc:chgData name="Wamiq Jamal" userId="5a24945189d63305" providerId="LiveId" clId="{0D0B0B12-B256-433C-B73E-AA46E31EDA9F}" dt="2020-08-17T23:00:32.320" v="4585" actId="680"/>
        <pc:sldMkLst>
          <pc:docMk/>
          <pc:sldMk cId="2371580839" sldId="275"/>
        </pc:sldMkLst>
      </pc:sldChg>
      <pc:sldChg chg="addSp delSp modSp add del mod">
        <pc:chgData name="Wamiq Jamal" userId="5a24945189d63305" providerId="LiveId" clId="{0D0B0B12-B256-433C-B73E-AA46E31EDA9F}" dt="2020-08-17T23:01:45.995" v="4640" actId="47"/>
        <pc:sldMkLst>
          <pc:docMk/>
          <pc:sldMk cId="3170850586" sldId="275"/>
        </pc:sldMkLst>
        <pc:spChg chg="add mod">
          <ac:chgData name="Wamiq Jamal" userId="5a24945189d63305" providerId="LiveId" clId="{0D0B0B12-B256-433C-B73E-AA46E31EDA9F}" dt="2020-08-17T23:01:43.005" v="4639" actId="20577"/>
          <ac:spMkLst>
            <pc:docMk/>
            <pc:sldMk cId="3170850586" sldId="275"/>
            <ac:spMk id="4" creationId="{B84456B2-8969-419E-9CBC-AD89F34CCBCB}"/>
          </ac:spMkLst>
        </pc:spChg>
        <pc:picChg chg="add del">
          <ac:chgData name="Wamiq Jamal" userId="5a24945189d63305" providerId="LiveId" clId="{0D0B0B12-B256-433C-B73E-AA46E31EDA9F}" dt="2020-08-17T23:00:41.156" v="4589" actId="478"/>
          <ac:picMkLst>
            <pc:docMk/>
            <pc:sldMk cId="3170850586" sldId="275"/>
            <ac:picMk id="6" creationId="{9D151FA4-7C70-4BA4-A16F-0F6559523FCC}"/>
          </ac:picMkLst>
        </pc:picChg>
        <pc:picChg chg="del">
          <ac:chgData name="Wamiq Jamal" userId="5a24945189d63305" providerId="LiveId" clId="{0D0B0B12-B256-433C-B73E-AA46E31EDA9F}" dt="2020-08-17T23:00:37.935" v="4587" actId="478"/>
          <ac:picMkLst>
            <pc:docMk/>
            <pc:sldMk cId="3170850586" sldId="275"/>
            <ac:picMk id="12" creationId="{FAF705B6-BAA4-40BF-934B-9CDD1ED7F4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5979F-F8A8-4494-B2B5-8592DFB4F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E81E7C-69AA-4E92-A008-0D15AD1FA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EF3FC8-B1F9-473D-A408-956F1A7ACC80}"/>
              </a:ext>
            </a:extLst>
          </p:cNvPr>
          <p:cNvSpPr>
            <a:spLocks noGrp="1"/>
          </p:cNvSpPr>
          <p:nvPr>
            <p:ph type="dt" sz="half" idx="10"/>
          </p:nvPr>
        </p:nvSpPr>
        <p:spPr/>
        <p:txBody>
          <a:bodyPr/>
          <a:lstStyle/>
          <a:p>
            <a:fld id="{72EA7947-E287-4738-8C82-07CE4F01EF03}" type="datetime2">
              <a:rPr lang="en-US" smtClean="0"/>
              <a:t>Tuesday, August 18, 2020</a:t>
            </a:fld>
            <a:endParaRPr lang="en-US" dirty="0"/>
          </a:p>
        </p:txBody>
      </p:sp>
      <p:sp>
        <p:nvSpPr>
          <p:cNvPr id="5" name="Footer Placeholder 4">
            <a:extLst>
              <a:ext uri="{FF2B5EF4-FFF2-40B4-BE49-F238E27FC236}">
                <a16:creationId xmlns:a16="http://schemas.microsoft.com/office/drawing/2014/main" id="{4FC8D0B2-B8E8-4441-93F9-14BEB268ADA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B278659-3AA4-4851-88CB-DF8A477F450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1378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786A-4694-472D-A0B1-2143ABAC1E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D90AFA-460F-45B5-AB74-FCBDD9979F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FC113-A470-4820-8DD2-A8C418C0539A}"/>
              </a:ext>
            </a:extLst>
          </p:cNvPr>
          <p:cNvSpPr>
            <a:spLocks noGrp="1"/>
          </p:cNvSpPr>
          <p:nvPr>
            <p:ph type="dt" sz="half" idx="10"/>
          </p:nvPr>
        </p:nvSpPr>
        <p:spPr/>
        <p:txBody>
          <a:bodyPr/>
          <a:lstStyle/>
          <a:p>
            <a:fld id="{EE2EBD84-71F4-4271-8C46-0D47C0A9B12E}" type="datetime2">
              <a:rPr lang="en-US" smtClean="0"/>
              <a:t>Tuesday, August 18, 2020</a:t>
            </a:fld>
            <a:endParaRPr lang="en-US"/>
          </a:p>
        </p:txBody>
      </p:sp>
      <p:sp>
        <p:nvSpPr>
          <p:cNvPr id="5" name="Footer Placeholder 4">
            <a:extLst>
              <a:ext uri="{FF2B5EF4-FFF2-40B4-BE49-F238E27FC236}">
                <a16:creationId xmlns:a16="http://schemas.microsoft.com/office/drawing/2014/main" id="{06D8DF4A-361C-4C84-AE35-A9E5E486748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0F5DF6D-3057-4E58-9C0E-B2AC8C5F155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569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24C11-53B8-485A-8192-F6A16410F7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4B8CDE-5402-4C89-8715-A9170C351A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56DE2-19B9-44F8-9ECE-C27215070F3B}"/>
              </a:ext>
            </a:extLst>
          </p:cNvPr>
          <p:cNvSpPr>
            <a:spLocks noGrp="1"/>
          </p:cNvSpPr>
          <p:nvPr>
            <p:ph type="dt" sz="half" idx="10"/>
          </p:nvPr>
        </p:nvSpPr>
        <p:spPr/>
        <p:txBody>
          <a:bodyPr/>
          <a:lstStyle/>
          <a:p>
            <a:fld id="{ABAE0CE1-F450-4107-B2CB-17B18F8A3F4A}" type="datetime2">
              <a:rPr lang="en-US" smtClean="0"/>
              <a:t>Tuesday, August 18, 2020</a:t>
            </a:fld>
            <a:endParaRPr lang="en-US"/>
          </a:p>
        </p:txBody>
      </p:sp>
      <p:sp>
        <p:nvSpPr>
          <p:cNvPr id="5" name="Footer Placeholder 4">
            <a:extLst>
              <a:ext uri="{FF2B5EF4-FFF2-40B4-BE49-F238E27FC236}">
                <a16:creationId xmlns:a16="http://schemas.microsoft.com/office/drawing/2014/main" id="{844E80F7-F6A7-4759-B9E1-C7BA8BCD03B1}"/>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10DB217D-35F6-48CA-90F1-67C6708EBE3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6789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D4B8-4B7B-468A-9B0E-8E045AA49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3AFAD3-417A-4887-8E9C-92742208D5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CAF41-EADE-4B66-BCB3-06FBD7309FE7}"/>
              </a:ext>
            </a:extLst>
          </p:cNvPr>
          <p:cNvSpPr>
            <a:spLocks noGrp="1"/>
          </p:cNvSpPr>
          <p:nvPr>
            <p:ph type="dt" sz="half" idx="10"/>
          </p:nvPr>
        </p:nvSpPr>
        <p:spPr/>
        <p:txBody>
          <a:bodyPr/>
          <a:lstStyle/>
          <a:p>
            <a:fld id="{6FE8C025-CD7A-4966-867E-81CF82B15267}" type="datetime2">
              <a:rPr lang="en-US" smtClean="0"/>
              <a:t>Tuesday, August 18, 2020</a:t>
            </a:fld>
            <a:endParaRPr lang="en-US"/>
          </a:p>
        </p:txBody>
      </p:sp>
      <p:sp>
        <p:nvSpPr>
          <p:cNvPr id="5" name="Footer Placeholder 4">
            <a:extLst>
              <a:ext uri="{FF2B5EF4-FFF2-40B4-BE49-F238E27FC236}">
                <a16:creationId xmlns:a16="http://schemas.microsoft.com/office/drawing/2014/main" id="{4BF4CC35-D9FB-4D1D-B091-A8B3AF3AB42E}"/>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3DE5D975-7A71-478E-995A-019413D754D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8401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7D78-7F0A-455B-8052-EB97460178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4DE5BB-F9F2-41C9-B73C-77E1A9B8D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AE83CC-405F-4F5D-B456-0E6F582192DB}"/>
              </a:ext>
            </a:extLst>
          </p:cNvPr>
          <p:cNvSpPr>
            <a:spLocks noGrp="1"/>
          </p:cNvSpPr>
          <p:nvPr>
            <p:ph type="dt" sz="half" idx="10"/>
          </p:nvPr>
        </p:nvSpPr>
        <p:spPr/>
        <p:txBody>
          <a:bodyPr/>
          <a:lstStyle/>
          <a:p>
            <a:fld id="{FE809929-0719-4517-94D6-FDF7F99E70F6}" type="datetime2">
              <a:rPr lang="en-US" smtClean="0"/>
              <a:t>Tuesday, August 18, 2020</a:t>
            </a:fld>
            <a:endParaRPr lang="en-US"/>
          </a:p>
        </p:txBody>
      </p:sp>
      <p:sp>
        <p:nvSpPr>
          <p:cNvPr id="5" name="Footer Placeholder 4">
            <a:extLst>
              <a:ext uri="{FF2B5EF4-FFF2-40B4-BE49-F238E27FC236}">
                <a16:creationId xmlns:a16="http://schemas.microsoft.com/office/drawing/2014/main" id="{F22CA881-3872-43B1-938A-4E2D145C4950}"/>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38F0031F-3848-46E9-B130-F6D29528E56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20634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4D6C-2432-482C-A1DF-EF69A5DE5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33343-4FC7-443D-9A0B-69251E7992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BC214-AB19-4241-B89E-DF55130075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E9521E-701D-48EA-8DDF-18A19C8D9EFE}"/>
              </a:ext>
            </a:extLst>
          </p:cNvPr>
          <p:cNvSpPr>
            <a:spLocks noGrp="1"/>
          </p:cNvSpPr>
          <p:nvPr>
            <p:ph type="dt" sz="half" idx="10"/>
          </p:nvPr>
        </p:nvSpPr>
        <p:spPr/>
        <p:txBody>
          <a:bodyPr/>
          <a:lstStyle/>
          <a:p>
            <a:fld id="{20E95673-5512-4AAA-9AEB-E00C61EC65D5}" type="datetime2">
              <a:rPr lang="en-US" smtClean="0"/>
              <a:t>Tuesday, August 18, 2020</a:t>
            </a:fld>
            <a:endParaRPr lang="en-US"/>
          </a:p>
        </p:txBody>
      </p:sp>
      <p:sp>
        <p:nvSpPr>
          <p:cNvPr id="6" name="Footer Placeholder 5">
            <a:extLst>
              <a:ext uri="{FF2B5EF4-FFF2-40B4-BE49-F238E27FC236}">
                <a16:creationId xmlns:a16="http://schemas.microsoft.com/office/drawing/2014/main" id="{2C71FFF1-04D1-4053-ADC2-A4EBF734846D}"/>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BF3053C5-8C48-4688-AC6C-58C3A3C0EA36}"/>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5537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EBFA-8903-43EF-9596-652DC4A74D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2B5258-C202-49E2-8B32-889F46B17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0CF91-8DC7-4A3F-87F6-79DC01C21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B1A213-0F91-4C23-9BF6-F16AB8586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03E57D-DDA7-41AB-BA04-E690467EB4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C55619-D4BD-4226-B290-6F8ECF36C17C}"/>
              </a:ext>
            </a:extLst>
          </p:cNvPr>
          <p:cNvSpPr>
            <a:spLocks noGrp="1"/>
          </p:cNvSpPr>
          <p:nvPr>
            <p:ph type="dt" sz="half" idx="10"/>
          </p:nvPr>
        </p:nvSpPr>
        <p:spPr/>
        <p:txBody>
          <a:bodyPr/>
          <a:lstStyle/>
          <a:p>
            <a:fld id="{C13138FA-2E87-4873-8BBA-13E447C9A99A}" type="datetime2">
              <a:rPr lang="en-US" smtClean="0"/>
              <a:t>Tuesday, August 18, 2020</a:t>
            </a:fld>
            <a:endParaRPr lang="en-US"/>
          </a:p>
        </p:txBody>
      </p:sp>
      <p:sp>
        <p:nvSpPr>
          <p:cNvPr id="8" name="Footer Placeholder 7">
            <a:extLst>
              <a:ext uri="{FF2B5EF4-FFF2-40B4-BE49-F238E27FC236}">
                <a16:creationId xmlns:a16="http://schemas.microsoft.com/office/drawing/2014/main" id="{7516437A-7166-4430-A910-BD5E6C05442F}"/>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A6100C0C-5014-46EB-B667-7BC5545DA5E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1086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C1C1-AB1F-4141-B303-336A542BE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F32D5D-2D2B-4DF0-8A52-326114F9B6ED}"/>
              </a:ext>
            </a:extLst>
          </p:cNvPr>
          <p:cNvSpPr>
            <a:spLocks noGrp="1"/>
          </p:cNvSpPr>
          <p:nvPr>
            <p:ph type="dt" sz="half" idx="10"/>
          </p:nvPr>
        </p:nvSpPr>
        <p:spPr/>
        <p:txBody>
          <a:bodyPr/>
          <a:lstStyle/>
          <a:p>
            <a:fld id="{D75BB40A-97BD-4BFB-B639-0BFF95FDE8B7}" type="datetime2">
              <a:rPr lang="en-US" smtClean="0"/>
              <a:t>Tuesday, August 18, 2020</a:t>
            </a:fld>
            <a:endParaRPr lang="en-US"/>
          </a:p>
        </p:txBody>
      </p:sp>
      <p:sp>
        <p:nvSpPr>
          <p:cNvPr id="4" name="Footer Placeholder 3">
            <a:extLst>
              <a:ext uri="{FF2B5EF4-FFF2-40B4-BE49-F238E27FC236}">
                <a16:creationId xmlns:a16="http://schemas.microsoft.com/office/drawing/2014/main" id="{2D6A48B0-EF34-407D-94EF-A1F0AACAFC51}"/>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E86EAF0D-A58D-4B31-B5B4-22407BAC56E6}"/>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1197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F8055-B1CE-4033-92C4-4FE774925D0F}"/>
              </a:ext>
            </a:extLst>
          </p:cNvPr>
          <p:cNvSpPr>
            <a:spLocks noGrp="1"/>
          </p:cNvSpPr>
          <p:nvPr>
            <p:ph type="dt" sz="half" idx="10"/>
          </p:nvPr>
        </p:nvSpPr>
        <p:spPr/>
        <p:txBody>
          <a:bodyPr/>
          <a:lstStyle/>
          <a:p>
            <a:fld id="{9EE9E0E3-ECF6-4CFE-8698-AEFEBCECC3C0}" type="datetime2">
              <a:rPr lang="en-US" smtClean="0"/>
              <a:t>Tuesday, August 18, 2020</a:t>
            </a:fld>
            <a:endParaRPr lang="en-US"/>
          </a:p>
        </p:txBody>
      </p:sp>
      <p:sp>
        <p:nvSpPr>
          <p:cNvPr id="3" name="Footer Placeholder 2">
            <a:extLst>
              <a:ext uri="{FF2B5EF4-FFF2-40B4-BE49-F238E27FC236}">
                <a16:creationId xmlns:a16="http://schemas.microsoft.com/office/drawing/2014/main" id="{2E49C594-D7DD-42F3-9393-C5EDEDB35015}"/>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8A10645-5C8E-49CA-AEA3-BD333F3C494A}"/>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6023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CE97-3696-4371-B4E1-FC50BA409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BD36F9-34FF-477F-80FB-01F02E799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550DF1-126B-4D56-AEE4-7352B3039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61784-AFC1-4A36-94D0-94C5A6A1EF0C}"/>
              </a:ext>
            </a:extLst>
          </p:cNvPr>
          <p:cNvSpPr>
            <a:spLocks noGrp="1"/>
          </p:cNvSpPr>
          <p:nvPr>
            <p:ph type="dt" sz="half" idx="10"/>
          </p:nvPr>
        </p:nvSpPr>
        <p:spPr/>
        <p:txBody>
          <a:bodyPr/>
          <a:lstStyle/>
          <a:p>
            <a:fld id="{251462FC-960E-4740-921F-B36862979F21}" type="datetime2">
              <a:rPr lang="en-US" smtClean="0"/>
              <a:t>Tuesday, August 18, 2020</a:t>
            </a:fld>
            <a:endParaRPr lang="en-US"/>
          </a:p>
        </p:txBody>
      </p:sp>
      <p:sp>
        <p:nvSpPr>
          <p:cNvPr id="6" name="Footer Placeholder 5">
            <a:extLst>
              <a:ext uri="{FF2B5EF4-FFF2-40B4-BE49-F238E27FC236}">
                <a16:creationId xmlns:a16="http://schemas.microsoft.com/office/drawing/2014/main" id="{6F6CD8A7-81F5-4790-A2B2-EDA45BDCD688}"/>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F168875-D88F-48CD-BCEA-AF222602CF88}"/>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5856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20FA-0C8F-4451-9751-E5E6AAA2B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4ECBA8-0DD6-4ED8-9168-E4A242FBF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B54777-B8C4-495D-A63B-751ACA9E2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806FE-9B93-46F0-856C-5CEEEE0B6C92}"/>
              </a:ext>
            </a:extLst>
          </p:cNvPr>
          <p:cNvSpPr>
            <a:spLocks noGrp="1"/>
          </p:cNvSpPr>
          <p:nvPr>
            <p:ph type="dt" sz="half" idx="10"/>
          </p:nvPr>
        </p:nvSpPr>
        <p:spPr/>
        <p:txBody>
          <a:bodyPr/>
          <a:lstStyle/>
          <a:p>
            <a:fld id="{E50BC9E2-CB44-4C05-9BB5-496C18A241E0}" type="datetime2">
              <a:rPr lang="en-US" smtClean="0"/>
              <a:t>Tuesday, August 18, 2020</a:t>
            </a:fld>
            <a:endParaRPr lang="en-US"/>
          </a:p>
        </p:txBody>
      </p:sp>
      <p:sp>
        <p:nvSpPr>
          <p:cNvPr id="6" name="Footer Placeholder 5">
            <a:extLst>
              <a:ext uri="{FF2B5EF4-FFF2-40B4-BE49-F238E27FC236}">
                <a16:creationId xmlns:a16="http://schemas.microsoft.com/office/drawing/2014/main" id="{78F265E0-A518-4E19-ABC5-2FD6EA9387A5}"/>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2C7CB90-059B-414C-AE31-DB0D667D7CA5}"/>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6573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8BE50-EF5E-46D1-9345-564B37FBF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8BCBA8-CC98-43D3-BDE6-5F8858C3F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BE47F-1719-487A-A7EC-AA5E84285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CB39B-5F4C-4A7E-9BE3-AAFD45576D16}" type="datetime2">
              <a:rPr lang="en-US" smtClean="0"/>
              <a:t>Tuesday, August 18, 2020</a:t>
            </a:fld>
            <a:endParaRPr lang="en-US" dirty="0"/>
          </a:p>
        </p:txBody>
      </p:sp>
      <p:sp>
        <p:nvSpPr>
          <p:cNvPr id="5" name="Footer Placeholder 4">
            <a:extLst>
              <a:ext uri="{FF2B5EF4-FFF2-40B4-BE49-F238E27FC236}">
                <a16:creationId xmlns:a16="http://schemas.microsoft.com/office/drawing/2014/main" id="{B5D6A09D-53C1-4A69-A39E-75B0D2C84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C6D22F08-F886-40F2-A429-73644AE437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2652518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A151D27-96AB-4AD8-98C5-75602BDDBB3D}"/>
              </a:ext>
            </a:extLst>
          </p:cNvPr>
          <p:cNvPicPr>
            <a:picLocks noChangeAspect="1"/>
          </p:cNvPicPr>
          <p:nvPr/>
        </p:nvPicPr>
        <p:blipFill rotWithShape="1">
          <a:blip r:embed="rId2"/>
          <a:srcRect l="11991" r="2172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9" name="Freeform: Shape 28">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C25AAE-D69D-45AA-96A4-848A01303E09}"/>
              </a:ext>
            </a:extLst>
          </p:cNvPr>
          <p:cNvSpPr>
            <a:spLocks noGrp="1"/>
          </p:cNvSpPr>
          <p:nvPr>
            <p:ph type="ctrTitle"/>
          </p:nvPr>
        </p:nvSpPr>
        <p:spPr>
          <a:xfrm>
            <a:off x="477981" y="1122363"/>
            <a:ext cx="4023360" cy="3204134"/>
          </a:xfrm>
        </p:spPr>
        <p:txBody>
          <a:bodyPr anchor="b">
            <a:normAutofit/>
          </a:bodyPr>
          <a:lstStyle/>
          <a:p>
            <a:r>
              <a:rPr lang="en-US" sz="4000" b="1"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PREMIER LEAGUE 18/19</a:t>
            </a:r>
          </a:p>
        </p:txBody>
      </p:sp>
      <p:sp>
        <p:nvSpPr>
          <p:cNvPr id="3" name="Subtitle 2">
            <a:extLst>
              <a:ext uri="{FF2B5EF4-FFF2-40B4-BE49-F238E27FC236}">
                <a16:creationId xmlns:a16="http://schemas.microsoft.com/office/drawing/2014/main" id="{0880BED4-C3A9-4E21-A791-EAADB7FA0E37}"/>
              </a:ext>
            </a:extLst>
          </p:cNvPr>
          <p:cNvSpPr>
            <a:spLocks noGrp="1"/>
          </p:cNvSpPr>
          <p:nvPr>
            <p:ph type="subTitle" idx="1"/>
          </p:nvPr>
        </p:nvSpPr>
        <p:spPr>
          <a:xfrm>
            <a:off x="477981" y="4872922"/>
            <a:ext cx="3933306" cy="1208141"/>
          </a:xfrm>
        </p:spPr>
        <p:txBody>
          <a:bodyPr>
            <a:normAutofit/>
          </a:bodyPr>
          <a:lstStyle/>
          <a:p>
            <a:r>
              <a:rPr lang="en-US" sz="2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THE NECK &amp; NECK RACE</a:t>
            </a:r>
          </a:p>
        </p:txBody>
      </p:sp>
      <p:sp>
        <p:nvSpPr>
          <p:cNvPr id="24"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782C7F9-1E32-42EA-8E35-C10C2FED855A}"/>
              </a:ext>
            </a:extLst>
          </p:cNvPr>
          <p:cNvSpPr/>
          <p:nvPr/>
        </p:nvSpPr>
        <p:spPr>
          <a:xfrm>
            <a:off x="346692" y="576375"/>
            <a:ext cx="1282760" cy="3255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26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MIDFIELD – CREATIVITY</a:t>
            </a:r>
          </a:p>
        </p:txBody>
      </p:sp>
      <p:sp>
        <p:nvSpPr>
          <p:cNvPr id="3" name="Content Placeholder 2">
            <a:extLst>
              <a:ext uri="{FF2B5EF4-FFF2-40B4-BE49-F238E27FC236}">
                <a16:creationId xmlns:a16="http://schemas.microsoft.com/office/drawing/2014/main" id="{C5686B8B-86FB-448E-B46D-60FCB2F75031}"/>
              </a:ext>
            </a:extLst>
          </p:cNvPr>
          <p:cNvSpPr>
            <a:spLocks noGrp="1"/>
          </p:cNvSpPr>
          <p:nvPr>
            <p:ph sz="half" idx="1"/>
          </p:nvPr>
        </p:nvSpPr>
        <p:spPr>
          <a:xfrm>
            <a:off x="63695" y="1969477"/>
            <a:ext cx="6032305" cy="4400061"/>
          </a:xfrm>
        </p:spPr>
        <p:txBody>
          <a:bodyPr>
            <a:normAutofit/>
          </a:bodyPr>
          <a:lstStyle/>
          <a:p>
            <a:r>
              <a:rPr lang="en-US" sz="1800" dirty="0">
                <a:latin typeface="Tableau Book"/>
              </a:rPr>
              <a:t>Creativity is vital in order to break down the opposition.</a:t>
            </a:r>
          </a:p>
          <a:p>
            <a:endParaRPr lang="en-US" sz="1800" dirty="0">
              <a:effectLst/>
              <a:latin typeface="Tableau Book"/>
            </a:endParaRPr>
          </a:p>
          <a:p>
            <a:r>
              <a:rPr lang="en-US" sz="1800" dirty="0">
                <a:effectLst/>
                <a:latin typeface="Tableau Book"/>
              </a:rPr>
              <a:t>Playing the ball progressively needs to be down consistently, especially into the opposition penalty area. Key Passes (passes that lead to shots) are a must if th</a:t>
            </a:r>
            <a:r>
              <a:rPr lang="en-US" sz="1800" dirty="0">
                <a:latin typeface="Tableau Book"/>
              </a:rPr>
              <a:t>e forwards are to score</a:t>
            </a:r>
          </a:p>
          <a:p>
            <a:endParaRPr lang="en-US" sz="1800" dirty="0">
              <a:effectLst/>
              <a:latin typeface="Tableau Book"/>
            </a:endParaRPr>
          </a:p>
          <a:p>
            <a:r>
              <a:rPr lang="en-US" sz="1800" dirty="0">
                <a:latin typeface="Tableau Book"/>
              </a:rPr>
              <a:t>Both teams were active in bringing play into the final third and the opposition penalty area</a:t>
            </a:r>
            <a:endParaRPr lang="en-US" sz="1800" dirty="0">
              <a:effectLst/>
              <a:latin typeface="Tableau Book"/>
            </a:endParaRPr>
          </a:p>
          <a:p>
            <a:endParaRPr lang="en-US" sz="1800" dirty="0">
              <a:latin typeface="Tableau Book"/>
            </a:endParaRPr>
          </a:p>
          <a:p>
            <a:r>
              <a:rPr lang="en-US" sz="1800" dirty="0">
                <a:latin typeface="Tableau Book"/>
              </a:rPr>
              <a:t>Only Manchester City midfielders were effective in being creative and providing important opportunities, evident in high Key Passes and Expected Goals Assisted (</a:t>
            </a:r>
            <a:r>
              <a:rPr lang="en-US" sz="1800" dirty="0" err="1">
                <a:latin typeface="Tableau Book"/>
              </a:rPr>
              <a:t>xA</a:t>
            </a:r>
            <a:r>
              <a:rPr lang="en-US" sz="1800" dirty="0">
                <a:latin typeface="Tableau Book"/>
              </a:rPr>
              <a:t>) per match numbers.</a:t>
            </a:r>
            <a:endParaRPr lang="en-US" sz="1800" dirty="0">
              <a:effectLst/>
              <a:latin typeface="Tableau Book"/>
            </a:endParaRPr>
          </a:p>
        </p:txBody>
      </p:sp>
      <p:pic>
        <p:nvPicPr>
          <p:cNvPr id="4" name="slide8" descr="Creativity">
            <a:extLst>
              <a:ext uri="{FF2B5EF4-FFF2-40B4-BE49-F238E27FC236}">
                <a16:creationId xmlns:a16="http://schemas.microsoft.com/office/drawing/2014/main" id="{FE488DC4-CDA6-450E-8C5C-02D4B58F38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25718" y="3249232"/>
            <a:ext cx="6032305" cy="1461707"/>
          </a:xfrm>
          <a:prstGeom prst="rect">
            <a:avLst/>
          </a:prstGeom>
        </p:spPr>
      </p:pic>
      <p:pic>
        <p:nvPicPr>
          <p:cNvPr id="6" name="Picture 5" descr="A picture containing screenshot, sign&#10;&#10;Description automatically generated">
            <a:extLst>
              <a:ext uri="{FF2B5EF4-FFF2-40B4-BE49-F238E27FC236}">
                <a16:creationId xmlns:a16="http://schemas.microsoft.com/office/drawing/2014/main" id="{531AEED5-F3C1-4FE8-9FD3-ED8A91FDA3A0}"/>
              </a:ext>
            </a:extLst>
          </p:cNvPr>
          <p:cNvPicPr>
            <a:picLocks noChangeAspect="1"/>
          </p:cNvPicPr>
          <p:nvPr/>
        </p:nvPicPr>
        <p:blipFill rotWithShape="1">
          <a:blip r:embed="rId3">
            <a:extLst>
              <a:ext uri="{28A0092B-C50C-407E-A947-70E740481C1C}">
                <a14:useLocalDpi xmlns:a14="http://schemas.microsoft.com/office/drawing/2010/main" val="0"/>
              </a:ext>
            </a:extLst>
          </a:blip>
          <a:srcRect l="-3" t="96735" r="93035" b="977"/>
          <a:stretch/>
        </p:blipFill>
        <p:spPr>
          <a:xfrm>
            <a:off x="5988128" y="6698985"/>
            <a:ext cx="580755" cy="159015"/>
          </a:xfrm>
          <a:prstGeom prst="rect">
            <a:avLst/>
          </a:prstGeom>
        </p:spPr>
      </p:pic>
    </p:spTree>
    <p:extLst>
      <p:ext uri="{BB962C8B-B14F-4D97-AF65-F5344CB8AC3E}">
        <p14:creationId xmlns:p14="http://schemas.microsoft.com/office/powerpoint/2010/main" val="388813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MIDFIELD – PROGRESSIVE PLAY  </a:t>
            </a:r>
          </a:p>
        </p:txBody>
      </p:sp>
      <p:pic>
        <p:nvPicPr>
          <p:cNvPr id="4" name="slide7" descr="Progressive Play">
            <a:extLst>
              <a:ext uri="{FF2B5EF4-FFF2-40B4-BE49-F238E27FC236}">
                <a16:creationId xmlns:a16="http://schemas.microsoft.com/office/drawing/2014/main" id="{F9838A06-DF37-4C54-BD7C-F1AB7033850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6311" b="1737"/>
          <a:stretch/>
        </p:blipFill>
        <p:spPr>
          <a:xfrm>
            <a:off x="1981531" y="1580826"/>
            <a:ext cx="8013194" cy="4862895"/>
          </a:xfrm>
          <a:prstGeom prst="rect">
            <a:avLst/>
          </a:prstGeom>
        </p:spPr>
      </p:pic>
      <p:pic>
        <p:nvPicPr>
          <p:cNvPr id="6" name="Picture 5" descr="A picture containing screenshot, sign&#10;&#10;Description automatically generated">
            <a:extLst>
              <a:ext uri="{FF2B5EF4-FFF2-40B4-BE49-F238E27FC236}">
                <a16:creationId xmlns:a16="http://schemas.microsoft.com/office/drawing/2014/main" id="{9D151FA4-7C70-4BA4-A16F-0F6559523FCC}"/>
              </a:ext>
            </a:extLst>
          </p:cNvPr>
          <p:cNvPicPr>
            <a:picLocks noChangeAspect="1"/>
          </p:cNvPicPr>
          <p:nvPr/>
        </p:nvPicPr>
        <p:blipFill rotWithShape="1">
          <a:blip r:embed="rId3">
            <a:extLst>
              <a:ext uri="{28A0092B-C50C-407E-A947-70E740481C1C}">
                <a14:useLocalDpi xmlns:a14="http://schemas.microsoft.com/office/drawing/2010/main" val="0"/>
              </a:ext>
            </a:extLst>
          </a:blip>
          <a:srcRect l="-3" t="96735" r="93035" b="977"/>
          <a:stretch/>
        </p:blipFill>
        <p:spPr>
          <a:xfrm>
            <a:off x="5988128" y="6698985"/>
            <a:ext cx="580755" cy="159015"/>
          </a:xfrm>
          <a:prstGeom prst="rect">
            <a:avLst/>
          </a:prstGeom>
        </p:spPr>
      </p:pic>
      <p:sp>
        <p:nvSpPr>
          <p:cNvPr id="3" name="TextBox 2">
            <a:extLst>
              <a:ext uri="{FF2B5EF4-FFF2-40B4-BE49-F238E27FC236}">
                <a16:creationId xmlns:a16="http://schemas.microsoft.com/office/drawing/2014/main" id="{0204F44B-2615-44CC-97A6-E6ED0F7C2789}"/>
              </a:ext>
            </a:extLst>
          </p:cNvPr>
          <p:cNvSpPr txBox="1"/>
          <p:nvPr/>
        </p:nvSpPr>
        <p:spPr>
          <a:xfrm>
            <a:off x="9994725" y="1580826"/>
            <a:ext cx="1355968" cy="1061829"/>
          </a:xfrm>
          <a:prstGeom prst="rect">
            <a:avLst/>
          </a:prstGeom>
          <a:noFill/>
        </p:spPr>
        <p:txBody>
          <a:bodyPr wrap="square" rtlCol="0">
            <a:spAutoFit/>
          </a:bodyPr>
          <a:lstStyle/>
          <a:p>
            <a:r>
              <a:rPr lang="en-US" sz="900" dirty="0">
                <a:latin typeface="Tableau Book"/>
              </a:rPr>
              <a:t>The higher the position of the plot point, the better the midfielder is to progress the play forward and penetrate the opposition with important chances.</a:t>
            </a:r>
          </a:p>
        </p:txBody>
      </p:sp>
      <p:sp>
        <p:nvSpPr>
          <p:cNvPr id="8" name="TextBox 7">
            <a:extLst>
              <a:ext uri="{FF2B5EF4-FFF2-40B4-BE49-F238E27FC236}">
                <a16:creationId xmlns:a16="http://schemas.microsoft.com/office/drawing/2014/main" id="{53EC00A2-41AD-44E0-ACF4-248E5E72C1E9}"/>
              </a:ext>
            </a:extLst>
          </p:cNvPr>
          <p:cNvSpPr txBox="1"/>
          <p:nvPr/>
        </p:nvSpPr>
        <p:spPr>
          <a:xfrm>
            <a:off x="9994725" y="3481358"/>
            <a:ext cx="1355968" cy="1061829"/>
          </a:xfrm>
          <a:prstGeom prst="rect">
            <a:avLst/>
          </a:prstGeom>
          <a:noFill/>
        </p:spPr>
        <p:txBody>
          <a:bodyPr wrap="square" rtlCol="0">
            <a:spAutoFit/>
          </a:bodyPr>
          <a:lstStyle/>
          <a:p>
            <a:r>
              <a:rPr lang="en-US" sz="900" dirty="0">
                <a:latin typeface="Tableau Book"/>
              </a:rPr>
              <a:t>All Manchester City players performed at much higher level, well above the league averages for players while Liverpool were below average. </a:t>
            </a:r>
          </a:p>
        </p:txBody>
      </p:sp>
      <p:sp>
        <p:nvSpPr>
          <p:cNvPr id="10" name="TextBox 9">
            <a:extLst>
              <a:ext uri="{FF2B5EF4-FFF2-40B4-BE49-F238E27FC236}">
                <a16:creationId xmlns:a16="http://schemas.microsoft.com/office/drawing/2014/main" id="{52087B14-BD3A-415D-B2D7-B30AD0F463E0}"/>
              </a:ext>
            </a:extLst>
          </p:cNvPr>
          <p:cNvSpPr txBox="1"/>
          <p:nvPr/>
        </p:nvSpPr>
        <p:spPr>
          <a:xfrm>
            <a:off x="9994726" y="5381891"/>
            <a:ext cx="1355968" cy="1061829"/>
          </a:xfrm>
          <a:prstGeom prst="rect">
            <a:avLst/>
          </a:prstGeom>
          <a:noFill/>
        </p:spPr>
        <p:txBody>
          <a:bodyPr wrap="square">
            <a:spAutoFit/>
          </a:bodyPr>
          <a:lstStyle/>
          <a:p>
            <a:r>
              <a:rPr lang="en-US" sz="900" dirty="0">
                <a:latin typeface="Tableau Book"/>
              </a:rPr>
              <a:t>The Liverpool forwards were not getting the same level of service as Manchester City forwards which may have led to lesser goals scored. </a:t>
            </a:r>
            <a:endParaRPr lang="en-US" sz="900" dirty="0"/>
          </a:p>
        </p:txBody>
      </p:sp>
    </p:spTree>
    <p:extLst>
      <p:ext uri="{BB962C8B-B14F-4D97-AF65-F5344CB8AC3E}">
        <p14:creationId xmlns:p14="http://schemas.microsoft.com/office/powerpoint/2010/main" val="263970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MIDFIELD – OPPORTUNITIES</a:t>
            </a:r>
          </a:p>
        </p:txBody>
      </p:sp>
      <p:pic>
        <p:nvPicPr>
          <p:cNvPr id="6" name="Picture 5" descr="A picture containing screenshot, sign&#10;&#10;Description automatically generated">
            <a:extLst>
              <a:ext uri="{FF2B5EF4-FFF2-40B4-BE49-F238E27FC236}">
                <a16:creationId xmlns:a16="http://schemas.microsoft.com/office/drawing/2014/main" id="{9D151FA4-7C70-4BA4-A16F-0F6559523FCC}"/>
              </a:ext>
            </a:extLst>
          </p:cNvPr>
          <p:cNvPicPr>
            <a:picLocks noChangeAspect="1"/>
          </p:cNvPicPr>
          <p:nvPr/>
        </p:nvPicPr>
        <p:blipFill rotWithShape="1">
          <a:blip r:embed="rId2">
            <a:extLst>
              <a:ext uri="{28A0092B-C50C-407E-A947-70E740481C1C}">
                <a14:useLocalDpi xmlns:a14="http://schemas.microsoft.com/office/drawing/2010/main" val="0"/>
              </a:ext>
            </a:extLst>
          </a:blip>
          <a:srcRect l="-3" t="96735" r="93035" b="977"/>
          <a:stretch/>
        </p:blipFill>
        <p:spPr>
          <a:xfrm>
            <a:off x="5988128" y="6698985"/>
            <a:ext cx="580755" cy="159015"/>
          </a:xfrm>
          <a:prstGeom prst="rect">
            <a:avLst/>
          </a:prstGeom>
        </p:spPr>
      </p:pic>
      <p:pic>
        <p:nvPicPr>
          <p:cNvPr id="12" name="slide10" descr="Opportunities Per Match">
            <a:extLst>
              <a:ext uri="{FF2B5EF4-FFF2-40B4-BE49-F238E27FC236}">
                <a16:creationId xmlns:a16="http://schemas.microsoft.com/office/drawing/2014/main" id="{FAF705B6-BAA4-40BF-934B-9CDD1ED7F4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794588" y="1610623"/>
            <a:ext cx="8288840" cy="4803302"/>
          </a:xfrm>
          <a:prstGeom prst="rect">
            <a:avLst/>
          </a:prstGeom>
        </p:spPr>
      </p:pic>
      <p:sp>
        <p:nvSpPr>
          <p:cNvPr id="4" name="Oval 3">
            <a:extLst>
              <a:ext uri="{FF2B5EF4-FFF2-40B4-BE49-F238E27FC236}">
                <a16:creationId xmlns:a16="http://schemas.microsoft.com/office/drawing/2014/main" id="{77429176-F51D-4708-A8B5-9ECD57E9ABA3}"/>
              </a:ext>
            </a:extLst>
          </p:cNvPr>
          <p:cNvSpPr/>
          <p:nvPr/>
        </p:nvSpPr>
        <p:spPr>
          <a:xfrm>
            <a:off x="5939008" y="2743552"/>
            <a:ext cx="847969" cy="3008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F8FA996-D0D4-4ABD-88EA-6614EFAFC0B5}"/>
              </a:ext>
            </a:extLst>
          </p:cNvPr>
          <p:cNvSpPr/>
          <p:nvPr/>
        </p:nvSpPr>
        <p:spPr>
          <a:xfrm>
            <a:off x="6786977" y="3230736"/>
            <a:ext cx="847969" cy="3008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A34BB34-DAFD-4CE9-8DE9-590F96F4003A}"/>
              </a:ext>
            </a:extLst>
          </p:cNvPr>
          <p:cNvSpPr/>
          <p:nvPr/>
        </p:nvSpPr>
        <p:spPr>
          <a:xfrm>
            <a:off x="8762416" y="1809613"/>
            <a:ext cx="847969" cy="3008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9046D59-95AC-4CD4-A003-A4435E9558C3}"/>
              </a:ext>
            </a:extLst>
          </p:cNvPr>
          <p:cNvSpPr txBox="1"/>
          <p:nvPr/>
        </p:nvSpPr>
        <p:spPr>
          <a:xfrm>
            <a:off x="9833514" y="2436763"/>
            <a:ext cx="1355968" cy="1061829"/>
          </a:xfrm>
          <a:prstGeom prst="rect">
            <a:avLst/>
          </a:prstGeom>
          <a:noFill/>
        </p:spPr>
        <p:txBody>
          <a:bodyPr wrap="square" rtlCol="0">
            <a:spAutoFit/>
          </a:bodyPr>
          <a:lstStyle/>
          <a:p>
            <a:r>
              <a:rPr lang="en-US" sz="900" dirty="0">
                <a:latin typeface="Tableau Book"/>
              </a:rPr>
              <a:t>The higher the position of the plot point, the better the midfielder is at creating chances and providing goal scoring opportunities for his attacking teammates.</a:t>
            </a:r>
          </a:p>
        </p:txBody>
      </p:sp>
    </p:spTree>
    <p:extLst>
      <p:ext uri="{BB962C8B-B14F-4D97-AF65-F5344CB8AC3E}">
        <p14:creationId xmlns:p14="http://schemas.microsoft.com/office/powerpoint/2010/main" val="237771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MIDFIELD – CONTRIBUTIONS (Assists)</a:t>
            </a:r>
          </a:p>
        </p:txBody>
      </p:sp>
      <p:pic>
        <p:nvPicPr>
          <p:cNvPr id="8" name="slide14" descr="Contributions - Assists/90 (League Comparison)">
            <a:extLst>
              <a:ext uri="{FF2B5EF4-FFF2-40B4-BE49-F238E27FC236}">
                <a16:creationId xmlns:a16="http://schemas.microsoft.com/office/drawing/2014/main" id="{4C3BBBF8-74D3-49D7-80B9-5E43F0778D5E}"/>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16102" b="1285"/>
          <a:stretch/>
        </p:blipFill>
        <p:spPr>
          <a:xfrm>
            <a:off x="251668" y="1591692"/>
            <a:ext cx="5661827" cy="4841163"/>
          </a:xfrm>
          <a:prstGeom prst="rect">
            <a:avLst/>
          </a:prstGeom>
        </p:spPr>
      </p:pic>
      <p:pic>
        <p:nvPicPr>
          <p:cNvPr id="12" name="slide15" descr="Contributions xA/90 (League Comparison)">
            <a:extLst>
              <a:ext uri="{FF2B5EF4-FFF2-40B4-BE49-F238E27FC236}">
                <a16:creationId xmlns:a16="http://schemas.microsoft.com/office/drawing/2014/main" id="{FED1382F-9A38-4FA3-B919-5F3696BB76AF}"/>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16180" b="1480"/>
          <a:stretch/>
        </p:blipFill>
        <p:spPr>
          <a:xfrm>
            <a:off x="6278506" y="1591692"/>
            <a:ext cx="5667758" cy="4841161"/>
          </a:xfrm>
          <a:prstGeom prst="rect">
            <a:avLst/>
          </a:prstGeom>
        </p:spPr>
      </p:pic>
      <p:pic>
        <p:nvPicPr>
          <p:cNvPr id="16" name="Picture 15" descr="A picture containing screenshot, sign&#10;&#10;Description automatically generated">
            <a:extLst>
              <a:ext uri="{FF2B5EF4-FFF2-40B4-BE49-F238E27FC236}">
                <a16:creationId xmlns:a16="http://schemas.microsoft.com/office/drawing/2014/main" id="{75D837EA-EFCB-4E2F-8EBF-B407D1A2BAD4}"/>
              </a:ext>
            </a:extLst>
          </p:cNvPr>
          <p:cNvPicPr>
            <a:picLocks noChangeAspect="1"/>
          </p:cNvPicPr>
          <p:nvPr/>
        </p:nvPicPr>
        <p:blipFill rotWithShape="1">
          <a:blip r:embed="rId4">
            <a:extLst>
              <a:ext uri="{28A0092B-C50C-407E-A947-70E740481C1C}">
                <a14:useLocalDpi xmlns:a14="http://schemas.microsoft.com/office/drawing/2010/main" val="0"/>
              </a:ext>
            </a:extLst>
          </a:blip>
          <a:srcRect l="-3" t="96735" r="93035" b="977"/>
          <a:stretch/>
        </p:blipFill>
        <p:spPr>
          <a:xfrm>
            <a:off x="5988128" y="6698985"/>
            <a:ext cx="580755" cy="159015"/>
          </a:xfrm>
          <a:prstGeom prst="rect">
            <a:avLst/>
          </a:prstGeom>
        </p:spPr>
      </p:pic>
    </p:spTree>
    <p:extLst>
      <p:ext uri="{BB962C8B-B14F-4D97-AF65-F5344CB8AC3E}">
        <p14:creationId xmlns:p14="http://schemas.microsoft.com/office/powerpoint/2010/main" val="266236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MIDFIELD – CONTRIBUTIONS (GOALS)</a:t>
            </a:r>
          </a:p>
        </p:txBody>
      </p:sp>
      <p:pic>
        <p:nvPicPr>
          <p:cNvPr id="4" name="Picture 3" descr="A picture containing screenshot, sign&#10;&#10;Description automatically generated">
            <a:extLst>
              <a:ext uri="{FF2B5EF4-FFF2-40B4-BE49-F238E27FC236}">
                <a16:creationId xmlns:a16="http://schemas.microsoft.com/office/drawing/2014/main" id="{E073EFB7-1BCF-4503-B07C-F3A336C100D6}"/>
              </a:ext>
            </a:extLst>
          </p:cNvPr>
          <p:cNvPicPr>
            <a:picLocks noChangeAspect="1"/>
          </p:cNvPicPr>
          <p:nvPr/>
        </p:nvPicPr>
        <p:blipFill rotWithShape="1">
          <a:blip r:embed="rId2">
            <a:extLst>
              <a:ext uri="{28A0092B-C50C-407E-A947-70E740481C1C}">
                <a14:useLocalDpi xmlns:a14="http://schemas.microsoft.com/office/drawing/2010/main" val="0"/>
              </a:ext>
            </a:extLst>
          </a:blip>
          <a:srcRect l="-3" t="96735" r="93035" b="977"/>
          <a:stretch/>
        </p:blipFill>
        <p:spPr>
          <a:xfrm>
            <a:off x="5988128" y="6698985"/>
            <a:ext cx="580755" cy="159015"/>
          </a:xfrm>
          <a:prstGeom prst="rect">
            <a:avLst/>
          </a:prstGeom>
        </p:spPr>
      </p:pic>
      <p:pic>
        <p:nvPicPr>
          <p:cNvPr id="16" name="slide16" descr="Contributions NonPenGoals/90 (League Comparison)">
            <a:extLst>
              <a:ext uri="{FF2B5EF4-FFF2-40B4-BE49-F238E27FC236}">
                <a16:creationId xmlns:a16="http://schemas.microsoft.com/office/drawing/2014/main" id="{CE04F3B6-6BF6-48BE-8EB9-1C22C5A43D57}"/>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 r="15946" b="1194"/>
          <a:stretch/>
        </p:blipFill>
        <p:spPr>
          <a:xfrm>
            <a:off x="327991" y="1593686"/>
            <a:ext cx="5660136" cy="4835245"/>
          </a:xfrm>
          <a:prstGeom prst="rect">
            <a:avLst/>
          </a:prstGeom>
        </p:spPr>
      </p:pic>
      <p:pic>
        <p:nvPicPr>
          <p:cNvPr id="18" name="slide17" descr="Contributions NonPenxG/90 (League Comparison)">
            <a:extLst>
              <a:ext uri="{FF2B5EF4-FFF2-40B4-BE49-F238E27FC236}">
                <a16:creationId xmlns:a16="http://schemas.microsoft.com/office/drawing/2014/main" id="{A48879E2-BB8E-493C-8962-95CD78301CD1}"/>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r="16120" b="1296"/>
          <a:stretch/>
        </p:blipFill>
        <p:spPr>
          <a:xfrm>
            <a:off x="6203874" y="1593686"/>
            <a:ext cx="5656582" cy="4837176"/>
          </a:xfrm>
          <a:prstGeom prst="rect">
            <a:avLst/>
          </a:prstGeom>
        </p:spPr>
      </p:pic>
    </p:spTree>
    <p:extLst>
      <p:ext uri="{BB962C8B-B14F-4D97-AF65-F5344CB8AC3E}">
        <p14:creationId xmlns:p14="http://schemas.microsoft.com/office/powerpoint/2010/main" val="67162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MIDFIELD –CONTRIBUTIONS</a:t>
            </a:r>
          </a:p>
        </p:txBody>
      </p:sp>
      <p:pic>
        <p:nvPicPr>
          <p:cNvPr id="4" name="Picture 3" descr="A picture containing screenshot, sign&#10;&#10;Description automatically generated">
            <a:extLst>
              <a:ext uri="{FF2B5EF4-FFF2-40B4-BE49-F238E27FC236}">
                <a16:creationId xmlns:a16="http://schemas.microsoft.com/office/drawing/2014/main" id="{E073EFB7-1BCF-4503-B07C-F3A336C100D6}"/>
              </a:ext>
            </a:extLst>
          </p:cNvPr>
          <p:cNvPicPr>
            <a:picLocks noChangeAspect="1"/>
          </p:cNvPicPr>
          <p:nvPr/>
        </p:nvPicPr>
        <p:blipFill rotWithShape="1">
          <a:blip r:embed="rId2">
            <a:extLst>
              <a:ext uri="{28A0092B-C50C-407E-A947-70E740481C1C}">
                <a14:useLocalDpi xmlns:a14="http://schemas.microsoft.com/office/drawing/2010/main" val="0"/>
              </a:ext>
            </a:extLst>
          </a:blip>
          <a:srcRect l="-3" t="96735" r="93035" b="977"/>
          <a:stretch/>
        </p:blipFill>
        <p:spPr>
          <a:xfrm>
            <a:off x="5988128" y="6698985"/>
            <a:ext cx="580755" cy="159015"/>
          </a:xfrm>
          <a:prstGeom prst="rect">
            <a:avLst/>
          </a:prstGeom>
        </p:spPr>
      </p:pic>
      <p:sp>
        <p:nvSpPr>
          <p:cNvPr id="5" name="Content Placeholder 4">
            <a:extLst>
              <a:ext uri="{FF2B5EF4-FFF2-40B4-BE49-F238E27FC236}">
                <a16:creationId xmlns:a16="http://schemas.microsoft.com/office/drawing/2014/main" id="{D490C026-9398-4DCF-B13E-4A50C26C6663}"/>
              </a:ext>
            </a:extLst>
          </p:cNvPr>
          <p:cNvSpPr>
            <a:spLocks noGrp="1"/>
          </p:cNvSpPr>
          <p:nvPr>
            <p:ph sz="half" idx="1"/>
          </p:nvPr>
        </p:nvSpPr>
        <p:spPr>
          <a:xfrm>
            <a:off x="894357" y="1836605"/>
            <a:ext cx="10403286" cy="4351338"/>
          </a:xfrm>
        </p:spPr>
        <p:txBody>
          <a:bodyPr>
            <a:normAutofit lnSpcReduction="10000"/>
          </a:bodyPr>
          <a:lstStyle/>
          <a:p>
            <a:r>
              <a:rPr lang="en-US" sz="1800" dirty="0">
                <a:latin typeface="Tableau Book"/>
              </a:rPr>
              <a:t>Due to their higher quality of chance creation and ball progression, Manchester City Midfielders created more chances for goals as seen by the higher </a:t>
            </a:r>
            <a:r>
              <a:rPr lang="en-US" sz="1800" dirty="0" err="1">
                <a:latin typeface="Tableau Book"/>
              </a:rPr>
              <a:t>xA</a:t>
            </a:r>
            <a:r>
              <a:rPr lang="en-US" sz="1800" dirty="0">
                <a:latin typeface="Tableau Book"/>
              </a:rPr>
              <a:t>/90 numbers.</a:t>
            </a:r>
          </a:p>
          <a:p>
            <a:pPr marL="0" indent="0">
              <a:buNone/>
            </a:pPr>
            <a:endParaRPr lang="en-US" sz="1800" dirty="0">
              <a:latin typeface="Tableau Book"/>
            </a:endParaRPr>
          </a:p>
          <a:p>
            <a:r>
              <a:rPr lang="en-US" sz="1800" dirty="0">
                <a:latin typeface="Tableau Book"/>
              </a:rPr>
              <a:t>As a result of larger amount of chances created, they also provided more assists to their forwards.</a:t>
            </a:r>
          </a:p>
          <a:p>
            <a:endParaRPr lang="en-US" sz="1800" dirty="0">
              <a:latin typeface="Tableau Book"/>
            </a:endParaRPr>
          </a:p>
          <a:p>
            <a:r>
              <a:rPr lang="en-US" sz="1800" dirty="0">
                <a:latin typeface="Tableau Book"/>
              </a:rPr>
              <a:t>Furthermore, whenever the forwards could not rise to the occasion, the midfielders would step in to provide goals as well.</a:t>
            </a:r>
          </a:p>
          <a:p>
            <a:endParaRPr lang="en-US" sz="1800" dirty="0">
              <a:latin typeface="Tableau Book"/>
            </a:endParaRPr>
          </a:p>
          <a:p>
            <a:r>
              <a:rPr lang="en-US" sz="1800" dirty="0">
                <a:latin typeface="Tableau Book"/>
              </a:rPr>
              <a:t>Liverpool struggled in this regard which can been evident in their below par numbers when compared to Manchester City. In some cases, their numbers look even worse when compared to the rest of the league, either on or below the averages.</a:t>
            </a:r>
          </a:p>
          <a:p>
            <a:endParaRPr lang="en-US" sz="1800" dirty="0">
              <a:latin typeface="Tableau Book"/>
            </a:endParaRPr>
          </a:p>
          <a:p>
            <a:r>
              <a:rPr lang="en-US" sz="1800" dirty="0">
                <a:latin typeface="Tableau Book"/>
              </a:rPr>
              <a:t>Manchester City’s Midfield performed admirably, playing their role in creating and controlling while stepping up when the occasion demanded it.</a:t>
            </a:r>
          </a:p>
          <a:p>
            <a:endParaRPr lang="en-US" sz="1800" dirty="0">
              <a:latin typeface="Tableau Book"/>
            </a:endParaRPr>
          </a:p>
        </p:txBody>
      </p:sp>
    </p:spTree>
    <p:extLst>
      <p:ext uri="{BB962C8B-B14F-4D97-AF65-F5344CB8AC3E}">
        <p14:creationId xmlns:p14="http://schemas.microsoft.com/office/powerpoint/2010/main" val="254583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ATTACK – SHOTS ON TARGET</a:t>
            </a:r>
          </a:p>
        </p:txBody>
      </p:sp>
      <p:sp>
        <p:nvSpPr>
          <p:cNvPr id="3" name="Content Placeholder 2">
            <a:extLst>
              <a:ext uri="{FF2B5EF4-FFF2-40B4-BE49-F238E27FC236}">
                <a16:creationId xmlns:a16="http://schemas.microsoft.com/office/drawing/2014/main" id="{C5686B8B-86FB-448E-B46D-60FCB2F75031}"/>
              </a:ext>
            </a:extLst>
          </p:cNvPr>
          <p:cNvSpPr>
            <a:spLocks noGrp="1"/>
          </p:cNvSpPr>
          <p:nvPr>
            <p:ph sz="half" idx="1"/>
          </p:nvPr>
        </p:nvSpPr>
        <p:spPr>
          <a:xfrm>
            <a:off x="521551" y="1717642"/>
            <a:ext cx="5181598" cy="4589264"/>
          </a:xfrm>
        </p:spPr>
        <p:txBody>
          <a:bodyPr>
            <a:normAutofit/>
          </a:bodyPr>
          <a:lstStyle/>
          <a:p>
            <a:endParaRPr lang="en-US" sz="1800" dirty="0">
              <a:latin typeface="Tableau Book"/>
            </a:endParaRPr>
          </a:p>
          <a:p>
            <a:pPr marL="0" indent="0">
              <a:buNone/>
            </a:pPr>
            <a:endParaRPr lang="en-US" sz="1800" dirty="0">
              <a:latin typeface="Tableau Book"/>
            </a:endParaRPr>
          </a:p>
          <a:p>
            <a:r>
              <a:rPr lang="en-US" sz="1800" dirty="0">
                <a:latin typeface="Tableau Book"/>
              </a:rPr>
              <a:t>The statistics show that Manchester City and Liverpool were the superior teams by a wide margin. </a:t>
            </a:r>
          </a:p>
          <a:p>
            <a:pPr marL="0" indent="0">
              <a:buNone/>
            </a:pPr>
            <a:endParaRPr lang="en-US" sz="1800" dirty="0">
              <a:latin typeface="Tableau Book"/>
            </a:endParaRPr>
          </a:p>
          <a:p>
            <a:r>
              <a:rPr lang="en-US" sz="1800" dirty="0">
                <a:latin typeface="Tableau Book"/>
              </a:rPr>
              <a:t>Shots on Target (SOT) meaning the number of shots taken landing on target (the goal) excluding goalpost or crossbar contacts</a:t>
            </a:r>
          </a:p>
          <a:p>
            <a:pPr marL="0" indent="0">
              <a:buNone/>
            </a:pPr>
            <a:endParaRPr lang="en-US" sz="1800" dirty="0">
              <a:latin typeface="Tableau Book"/>
            </a:endParaRPr>
          </a:p>
          <a:p>
            <a:r>
              <a:rPr lang="en-US" sz="1800" dirty="0">
                <a:latin typeface="Tableau Book"/>
              </a:rPr>
              <a:t>Liverpool performed better than Manchester City as in this case regardless of whether these shots were converted or not.</a:t>
            </a:r>
          </a:p>
        </p:txBody>
      </p:sp>
      <p:pic>
        <p:nvPicPr>
          <p:cNvPr id="4" name="slide3" descr="Story 17">
            <a:extLst>
              <a:ext uri="{FF2B5EF4-FFF2-40B4-BE49-F238E27FC236}">
                <a16:creationId xmlns:a16="http://schemas.microsoft.com/office/drawing/2014/main" id="{40E9599D-BFB1-47E3-88B6-B2156F5B4BA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5751" b="17061"/>
          <a:stretch/>
        </p:blipFill>
        <p:spPr>
          <a:xfrm>
            <a:off x="6172200" y="2441731"/>
            <a:ext cx="5181600" cy="3119126"/>
          </a:xfrm>
          <a:prstGeom prst="rect">
            <a:avLst/>
          </a:prstGeom>
        </p:spPr>
      </p:pic>
    </p:spTree>
    <p:extLst>
      <p:ext uri="{BB962C8B-B14F-4D97-AF65-F5344CB8AC3E}">
        <p14:creationId xmlns:p14="http://schemas.microsoft.com/office/powerpoint/2010/main" val="2295365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ATTACK – LETHAL ON PENALTIES</a:t>
            </a:r>
          </a:p>
        </p:txBody>
      </p:sp>
      <p:sp>
        <p:nvSpPr>
          <p:cNvPr id="3" name="Content Placeholder 2">
            <a:extLst>
              <a:ext uri="{FF2B5EF4-FFF2-40B4-BE49-F238E27FC236}">
                <a16:creationId xmlns:a16="http://schemas.microsoft.com/office/drawing/2014/main" id="{C5686B8B-86FB-448E-B46D-60FCB2F75031}"/>
              </a:ext>
            </a:extLst>
          </p:cNvPr>
          <p:cNvSpPr>
            <a:spLocks noGrp="1"/>
          </p:cNvSpPr>
          <p:nvPr>
            <p:ph sz="half" idx="1"/>
          </p:nvPr>
        </p:nvSpPr>
        <p:spPr>
          <a:xfrm>
            <a:off x="521551" y="1717642"/>
            <a:ext cx="5181598" cy="4589264"/>
          </a:xfrm>
        </p:spPr>
        <p:txBody>
          <a:bodyPr>
            <a:normAutofit/>
          </a:bodyPr>
          <a:lstStyle/>
          <a:p>
            <a:pPr marL="0" indent="0">
              <a:buNone/>
            </a:pPr>
            <a:endParaRPr lang="en-US" sz="1800" dirty="0">
              <a:latin typeface="Tableau Book"/>
            </a:endParaRPr>
          </a:p>
          <a:p>
            <a:pPr marL="0" indent="0">
              <a:buNone/>
            </a:pPr>
            <a:endParaRPr lang="en-US" sz="1800" dirty="0">
              <a:latin typeface="Tableau Book"/>
            </a:endParaRPr>
          </a:p>
          <a:p>
            <a:r>
              <a:rPr lang="en-US" sz="1800" dirty="0">
                <a:latin typeface="Tableau Book"/>
              </a:rPr>
              <a:t>Analyzing the total number of penalty kicks awarded to both teams, it can be seen that Liverpool had a better penalty conversion rate (4 of 4) while Manchester City did not (3 of 4)</a:t>
            </a:r>
          </a:p>
          <a:p>
            <a:pPr marL="0" indent="0">
              <a:buNone/>
            </a:pPr>
            <a:endParaRPr lang="en-US" sz="1800" dirty="0">
              <a:latin typeface="Tableau Book"/>
            </a:endParaRPr>
          </a:p>
          <a:p>
            <a:r>
              <a:rPr lang="en-US" sz="1800" dirty="0">
                <a:latin typeface="Tableau Book"/>
              </a:rPr>
              <a:t>Was Liverpool the better team?</a:t>
            </a:r>
          </a:p>
          <a:p>
            <a:endParaRPr lang="en-US" sz="1800" dirty="0">
              <a:latin typeface="Tableau Book"/>
            </a:endParaRPr>
          </a:p>
          <a:p>
            <a:r>
              <a:rPr lang="en-US" sz="1800" dirty="0">
                <a:latin typeface="Tableau Book"/>
              </a:rPr>
              <a:t>Certainly not, as Manchester City scored a total of 95 goals at the end of the season which was 6 more than that of Liverpool.</a:t>
            </a:r>
          </a:p>
        </p:txBody>
      </p:sp>
      <p:pic>
        <p:nvPicPr>
          <p:cNvPr id="10" name="slide2" descr="Story 18">
            <a:extLst>
              <a:ext uri="{FF2B5EF4-FFF2-40B4-BE49-F238E27FC236}">
                <a16:creationId xmlns:a16="http://schemas.microsoft.com/office/drawing/2014/main" id="{A776510B-2C64-4F30-ADDF-88ADD210C92C}"/>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50" t="16840" r="-132" b="14214"/>
          <a:stretch/>
        </p:blipFill>
        <p:spPr>
          <a:xfrm>
            <a:off x="6172200" y="2405425"/>
            <a:ext cx="5181600" cy="3191738"/>
          </a:xfrm>
          <a:prstGeom prst="rect">
            <a:avLst/>
          </a:prstGeom>
        </p:spPr>
      </p:pic>
    </p:spTree>
    <p:extLst>
      <p:ext uri="{BB962C8B-B14F-4D97-AF65-F5344CB8AC3E}">
        <p14:creationId xmlns:p14="http://schemas.microsoft.com/office/powerpoint/2010/main" val="2263031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ATTACK – Effective Attack</a:t>
            </a:r>
          </a:p>
        </p:txBody>
      </p:sp>
      <p:sp>
        <p:nvSpPr>
          <p:cNvPr id="3" name="Content Placeholder 2">
            <a:extLst>
              <a:ext uri="{FF2B5EF4-FFF2-40B4-BE49-F238E27FC236}">
                <a16:creationId xmlns:a16="http://schemas.microsoft.com/office/drawing/2014/main" id="{C5686B8B-86FB-448E-B46D-60FCB2F75031}"/>
              </a:ext>
            </a:extLst>
          </p:cNvPr>
          <p:cNvSpPr>
            <a:spLocks noGrp="1"/>
          </p:cNvSpPr>
          <p:nvPr>
            <p:ph sz="half" idx="1"/>
          </p:nvPr>
        </p:nvSpPr>
        <p:spPr>
          <a:xfrm>
            <a:off x="521551" y="1717642"/>
            <a:ext cx="5181598" cy="4589264"/>
          </a:xfrm>
        </p:spPr>
        <p:txBody>
          <a:bodyPr>
            <a:normAutofit/>
          </a:bodyPr>
          <a:lstStyle/>
          <a:p>
            <a:pPr marL="0" indent="0">
              <a:buNone/>
            </a:pPr>
            <a:endParaRPr lang="en-US" sz="1800" dirty="0">
              <a:latin typeface="Tableau Book"/>
            </a:endParaRPr>
          </a:p>
          <a:p>
            <a:pPr marL="0" indent="0">
              <a:buNone/>
            </a:pPr>
            <a:endParaRPr lang="en-US" sz="1800" dirty="0">
              <a:latin typeface="Tableau Book"/>
            </a:endParaRPr>
          </a:p>
          <a:p>
            <a:r>
              <a:rPr lang="en-US" sz="1800" dirty="0">
                <a:latin typeface="Tableau Book"/>
              </a:rPr>
              <a:t>We can conclude that even though Liverpool had a better Shots on Target Percentage, they were not able to convert their shots into goals. </a:t>
            </a:r>
          </a:p>
          <a:p>
            <a:pPr marL="0" indent="0">
              <a:buNone/>
            </a:pPr>
            <a:endParaRPr lang="en-US" sz="1800" dirty="0">
              <a:latin typeface="Tableau Book"/>
            </a:endParaRPr>
          </a:p>
          <a:p>
            <a:r>
              <a:rPr lang="en-US" sz="1800" dirty="0">
                <a:latin typeface="Tableau Book"/>
              </a:rPr>
              <a:t>In contrast to Liverpool’s performance, Manchester City was able to convert most of the Shots on Target into goals which was one of the deciding factors in Manchester city outperforming Liverpool and outclassing the rest of the league. </a:t>
            </a:r>
          </a:p>
          <a:p>
            <a:pPr marL="0" indent="0">
              <a:buNone/>
            </a:pPr>
            <a:endParaRPr lang="en-US" sz="1800" dirty="0">
              <a:effectLst/>
              <a:latin typeface="Tableau Book"/>
            </a:endParaRPr>
          </a:p>
        </p:txBody>
      </p:sp>
      <p:pic>
        <p:nvPicPr>
          <p:cNvPr id="4" name="slide4" descr="Story 13">
            <a:extLst>
              <a:ext uri="{FF2B5EF4-FFF2-40B4-BE49-F238E27FC236}">
                <a16:creationId xmlns:a16="http://schemas.microsoft.com/office/drawing/2014/main" id="{4FED11B2-7B88-4B4F-8D28-F8804EF41CC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123" t="16995" r="18353" b="1487"/>
          <a:stretch/>
        </p:blipFill>
        <p:spPr>
          <a:xfrm>
            <a:off x="6488853" y="1717641"/>
            <a:ext cx="4997003" cy="4589263"/>
          </a:xfrm>
          <a:prstGeom prst="rect">
            <a:avLst/>
          </a:prstGeom>
        </p:spPr>
      </p:pic>
      <p:pic>
        <p:nvPicPr>
          <p:cNvPr id="8" name="slide4" descr="Story 13">
            <a:extLst>
              <a:ext uri="{FF2B5EF4-FFF2-40B4-BE49-F238E27FC236}">
                <a16:creationId xmlns:a16="http://schemas.microsoft.com/office/drawing/2014/main" id="{DBEA507B-E63D-4355-9745-5F5523379D09}"/>
              </a:ext>
            </a:extLst>
          </p:cNvPr>
          <p:cNvPicPr>
            <a:picLocks noChangeAspect="1"/>
          </p:cNvPicPr>
          <p:nvPr/>
        </p:nvPicPr>
        <p:blipFill rotWithShape="1">
          <a:blip r:embed="rId2">
            <a:extLst>
              <a:ext uri="{28A0092B-C50C-407E-A947-70E740481C1C}">
                <a14:useLocalDpi xmlns:a14="http://schemas.microsoft.com/office/drawing/2010/main" val="0"/>
              </a:ext>
            </a:extLst>
          </a:blip>
          <a:srcRect l="83180" t="18251" r="2373" b="73128"/>
          <a:stretch/>
        </p:blipFill>
        <p:spPr>
          <a:xfrm>
            <a:off x="11287316" y="6516710"/>
            <a:ext cx="898294" cy="341290"/>
          </a:xfrm>
          <a:prstGeom prst="rect">
            <a:avLst/>
          </a:prstGeom>
        </p:spPr>
      </p:pic>
    </p:spTree>
    <p:extLst>
      <p:ext uri="{BB962C8B-B14F-4D97-AF65-F5344CB8AC3E}">
        <p14:creationId xmlns:p14="http://schemas.microsoft.com/office/powerpoint/2010/main" val="286494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DOWN MEMORY LANE</a:t>
            </a:r>
          </a:p>
        </p:txBody>
      </p:sp>
      <p:sp>
        <p:nvSpPr>
          <p:cNvPr id="3" name="Content Placeholder 2">
            <a:extLst>
              <a:ext uri="{FF2B5EF4-FFF2-40B4-BE49-F238E27FC236}">
                <a16:creationId xmlns:a16="http://schemas.microsoft.com/office/drawing/2014/main" id="{C5686B8B-86FB-448E-B46D-60FCB2F75031}"/>
              </a:ext>
            </a:extLst>
          </p:cNvPr>
          <p:cNvSpPr>
            <a:spLocks noGrp="1"/>
          </p:cNvSpPr>
          <p:nvPr>
            <p:ph sz="half" idx="1"/>
          </p:nvPr>
        </p:nvSpPr>
        <p:spPr>
          <a:xfrm>
            <a:off x="523875" y="1967293"/>
            <a:ext cx="5181600" cy="3978093"/>
          </a:xfrm>
        </p:spPr>
        <p:txBody>
          <a:bodyPr>
            <a:normAutofit/>
          </a:bodyPr>
          <a:lstStyle/>
          <a:p>
            <a:r>
              <a:rPr lang="en-US" sz="1800" dirty="0">
                <a:effectLst/>
                <a:latin typeface="Tableau Book"/>
              </a:rPr>
              <a:t>Looking back at the previous season, we saw one of the closest races in the last 5 years.</a:t>
            </a:r>
          </a:p>
          <a:p>
            <a:pPr marL="0" indent="0">
              <a:buNone/>
            </a:pPr>
            <a:endParaRPr lang="en-US" sz="1800" dirty="0">
              <a:effectLst/>
              <a:latin typeface="Tableau Book"/>
            </a:endParaRPr>
          </a:p>
          <a:p>
            <a:r>
              <a:rPr lang="en-US" sz="1800" dirty="0">
                <a:effectLst/>
                <a:latin typeface="Tableau Book"/>
              </a:rPr>
              <a:t>Manchester City after running away with it in the last </a:t>
            </a:r>
            <a:r>
              <a:rPr lang="en-US" sz="1800" dirty="0">
                <a:latin typeface="Tableau Book"/>
              </a:rPr>
              <a:t>two</a:t>
            </a:r>
            <a:r>
              <a:rPr lang="en-US" sz="1800" dirty="0">
                <a:effectLst/>
                <a:latin typeface="Tableau Book"/>
              </a:rPr>
              <a:t> seasons, had a fierce competitor in Liverpool in the 2018/2019 season. The race went down to the wire on the last match day and Manchester City won by a mere point.</a:t>
            </a:r>
          </a:p>
          <a:p>
            <a:pPr marL="0" indent="0">
              <a:buNone/>
            </a:pPr>
            <a:endParaRPr lang="en-US" sz="1800" dirty="0">
              <a:effectLst/>
              <a:latin typeface="Tableau Book"/>
            </a:endParaRPr>
          </a:p>
          <a:p>
            <a:r>
              <a:rPr lang="en-US" sz="1800" dirty="0">
                <a:effectLst/>
                <a:latin typeface="Tableau Book"/>
              </a:rPr>
              <a:t>We will look at the underlying factors of how Manchester City was able to pull ahead of Liverpool in order to win the league.</a:t>
            </a:r>
          </a:p>
        </p:txBody>
      </p:sp>
      <p:pic>
        <p:nvPicPr>
          <p:cNvPr id="6" name="Content Placeholder 5" descr="A screenshot of a social media post&#10;&#10;Description automatically generated">
            <a:extLst>
              <a:ext uri="{FF2B5EF4-FFF2-40B4-BE49-F238E27FC236}">
                <a16:creationId xmlns:a16="http://schemas.microsoft.com/office/drawing/2014/main" id="{0AB6463D-58C8-4425-867D-DF0A3438465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86527" y="1967293"/>
            <a:ext cx="5181600" cy="3978093"/>
          </a:xfrm>
        </p:spPr>
      </p:pic>
      <p:sp>
        <p:nvSpPr>
          <p:cNvPr id="7" name="Rectangle 6">
            <a:extLst>
              <a:ext uri="{FF2B5EF4-FFF2-40B4-BE49-F238E27FC236}">
                <a16:creationId xmlns:a16="http://schemas.microsoft.com/office/drawing/2014/main" id="{2D2441D3-5A39-4A9E-95F3-58FD3AE634DE}"/>
              </a:ext>
            </a:extLst>
          </p:cNvPr>
          <p:cNvSpPr/>
          <p:nvPr/>
        </p:nvSpPr>
        <p:spPr>
          <a:xfrm>
            <a:off x="6486527" y="5027054"/>
            <a:ext cx="5181598" cy="26187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0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SLICING UP THE PITCH</a:t>
            </a:r>
          </a:p>
        </p:txBody>
      </p:sp>
      <p:sp>
        <p:nvSpPr>
          <p:cNvPr id="3" name="Content Placeholder 2">
            <a:extLst>
              <a:ext uri="{FF2B5EF4-FFF2-40B4-BE49-F238E27FC236}">
                <a16:creationId xmlns:a16="http://schemas.microsoft.com/office/drawing/2014/main" id="{C5686B8B-86FB-448E-B46D-60FCB2F75031}"/>
              </a:ext>
            </a:extLst>
          </p:cNvPr>
          <p:cNvSpPr>
            <a:spLocks noGrp="1"/>
          </p:cNvSpPr>
          <p:nvPr>
            <p:ph sz="half" idx="1"/>
          </p:nvPr>
        </p:nvSpPr>
        <p:spPr>
          <a:xfrm>
            <a:off x="523875" y="1967293"/>
            <a:ext cx="5181600" cy="3978093"/>
          </a:xfrm>
        </p:spPr>
        <p:txBody>
          <a:bodyPr>
            <a:normAutofit/>
          </a:bodyPr>
          <a:lstStyle/>
          <a:p>
            <a:r>
              <a:rPr lang="en-US" sz="1800" dirty="0">
                <a:effectLst/>
                <a:latin typeface="Tableau Book"/>
              </a:rPr>
              <a:t>The pitch will be dissected into thirds and the performance of each squad will be analyzed respective to the positional players present.</a:t>
            </a:r>
          </a:p>
          <a:p>
            <a:pPr marL="0" indent="0">
              <a:buNone/>
            </a:pPr>
            <a:endParaRPr lang="en-US" sz="1800" dirty="0">
              <a:effectLst/>
              <a:latin typeface="Tableau Book"/>
            </a:endParaRPr>
          </a:p>
          <a:p>
            <a:r>
              <a:rPr lang="en-US" sz="1800" dirty="0">
                <a:latin typeface="Tableau Book"/>
              </a:rPr>
              <a:t>The fortitude, strength and resilience of the defense</a:t>
            </a:r>
            <a:r>
              <a:rPr lang="en-US" sz="1800" dirty="0">
                <a:effectLst/>
                <a:latin typeface="Tableau Book"/>
              </a:rPr>
              <a:t>.</a:t>
            </a:r>
          </a:p>
          <a:p>
            <a:pPr marL="0" indent="0">
              <a:buNone/>
            </a:pPr>
            <a:endParaRPr lang="en-US" sz="1800" dirty="0">
              <a:latin typeface="Tableau Book"/>
            </a:endParaRPr>
          </a:p>
          <a:p>
            <a:r>
              <a:rPr lang="en-US" sz="1800" dirty="0">
                <a:latin typeface="Tableau Book"/>
              </a:rPr>
              <a:t>The efficiency, control and creativity of the midfield.</a:t>
            </a:r>
          </a:p>
          <a:p>
            <a:pPr marL="0" indent="0">
              <a:buNone/>
            </a:pPr>
            <a:endParaRPr lang="en-US" sz="1800" dirty="0">
              <a:latin typeface="Tableau Book"/>
            </a:endParaRPr>
          </a:p>
          <a:p>
            <a:r>
              <a:rPr lang="en-US" sz="1800" dirty="0">
                <a:effectLst/>
                <a:latin typeface="Tableau Book"/>
              </a:rPr>
              <a:t>The effectiveness and ruthlessness of the attack</a:t>
            </a:r>
            <a:r>
              <a:rPr lang="en-US" sz="1800" dirty="0">
                <a:latin typeface="Tableau Book"/>
              </a:rPr>
              <a:t>.</a:t>
            </a:r>
            <a:endParaRPr lang="en-US" sz="1800" dirty="0">
              <a:effectLst/>
              <a:latin typeface="Tableau Book"/>
            </a:endParaRPr>
          </a:p>
        </p:txBody>
      </p:sp>
      <p:pic>
        <p:nvPicPr>
          <p:cNvPr id="9" name="Content Placeholder 8" descr="A picture containing green, food&#10;&#10;Description automatically generated">
            <a:extLst>
              <a:ext uri="{FF2B5EF4-FFF2-40B4-BE49-F238E27FC236}">
                <a16:creationId xmlns:a16="http://schemas.microsoft.com/office/drawing/2014/main" id="{9EF8E2BF-4AD2-4C43-B634-2D36524BD6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10930"/>
            <a:ext cx="5181600" cy="3380727"/>
          </a:xfrm>
        </p:spPr>
      </p:pic>
    </p:spTree>
    <p:extLst>
      <p:ext uri="{BB962C8B-B14F-4D97-AF65-F5344CB8AC3E}">
        <p14:creationId xmlns:p14="http://schemas.microsoft.com/office/powerpoint/2010/main" val="281417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DEFENSE – SHOT BLOCKED</a:t>
            </a:r>
          </a:p>
        </p:txBody>
      </p:sp>
      <p:sp>
        <p:nvSpPr>
          <p:cNvPr id="3" name="Content Placeholder 2">
            <a:extLst>
              <a:ext uri="{FF2B5EF4-FFF2-40B4-BE49-F238E27FC236}">
                <a16:creationId xmlns:a16="http://schemas.microsoft.com/office/drawing/2014/main" id="{C5686B8B-86FB-448E-B46D-60FCB2F75031}"/>
              </a:ext>
            </a:extLst>
          </p:cNvPr>
          <p:cNvSpPr>
            <a:spLocks noGrp="1"/>
          </p:cNvSpPr>
          <p:nvPr>
            <p:ph sz="half" idx="1"/>
          </p:nvPr>
        </p:nvSpPr>
        <p:spPr>
          <a:xfrm>
            <a:off x="521551" y="1717642"/>
            <a:ext cx="5181598" cy="4589264"/>
          </a:xfrm>
        </p:spPr>
        <p:txBody>
          <a:bodyPr>
            <a:normAutofit/>
          </a:bodyPr>
          <a:lstStyle/>
          <a:p>
            <a:endParaRPr lang="en-US" sz="1800" dirty="0">
              <a:effectLst/>
              <a:latin typeface="Tableau Book"/>
            </a:endParaRPr>
          </a:p>
          <a:p>
            <a:r>
              <a:rPr lang="en-US" sz="1800" dirty="0">
                <a:effectLst/>
                <a:latin typeface="Tableau Book"/>
              </a:rPr>
              <a:t>Both teams </a:t>
            </a:r>
            <a:r>
              <a:rPr lang="en-US" sz="1800" dirty="0">
                <a:latin typeface="Tableau Book"/>
              </a:rPr>
              <a:t>were below the </a:t>
            </a:r>
            <a:r>
              <a:rPr lang="en-US" sz="1800" dirty="0">
                <a:effectLst/>
                <a:latin typeface="Tableau Book"/>
              </a:rPr>
              <a:t>league average in blocking shots.</a:t>
            </a:r>
          </a:p>
          <a:p>
            <a:endParaRPr lang="en-US" sz="1800" dirty="0">
              <a:latin typeface="Tableau Book"/>
            </a:endParaRPr>
          </a:p>
          <a:p>
            <a:r>
              <a:rPr lang="en-US" sz="1800" dirty="0">
                <a:effectLst/>
                <a:latin typeface="Tableau Book"/>
              </a:rPr>
              <a:t>An interesting discovery considering the number of goals conceded by each team were amongst </a:t>
            </a:r>
            <a:r>
              <a:rPr lang="en-US" sz="1800" dirty="0">
                <a:latin typeface="Tableau Book"/>
              </a:rPr>
              <a:t>the lowest in the league if not the lowest.</a:t>
            </a:r>
          </a:p>
          <a:p>
            <a:endParaRPr lang="en-US" sz="1800" dirty="0">
              <a:effectLst/>
              <a:latin typeface="Tableau Book"/>
            </a:endParaRPr>
          </a:p>
          <a:p>
            <a:r>
              <a:rPr lang="en-US" sz="1800" dirty="0">
                <a:effectLst/>
                <a:latin typeface="Tableau Book"/>
              </a:rPr>
              <a:t>In order to </a:t>
            </a:r>
            <a:r>
              <a:rPr lang="en-US" sz="1800" dirty="0">
                <a:latin typeface="Tableau Book"/>
              </a:rPr>
              <a:t>understand the performance of these two teams, a deeper analysis using </a:t>
            </a:r>
            <a:r>
              <a:rPr lang="en-US" sz="1800" dirty="0">
                <a:effectLst/>
                <a:latin typeface="Tableau Book"/>
              </a:rPr>
              <a:t>more comple</a:t>
            </a:r>
            <a:r>
              <a:rPr lang="en-US" sz="1800" dirty="0">
                <a:latin typeface="Tableau Book"/>
              </a:rPr>
              <a:t>x defense metrics must be performed.</a:t>
            </a:r>
            <a:endParaRPr lang="en-US" sz="1800" dirty="0">
              <a:effectLst/>
              <a:latin typeface="Tableau Book"/>
            </a:endParaRPr>
          </a:p>
        </p:txBody>
      </p:sp>
      <p:pic>
        <p:nvPicPr>
          <p:cNvPr id="13" name="Picture 12" descr="A picture containing screenshot, sign&#10;&#10;Description automatically generated">
            <a:extLst>
              <a:ext uri="{FF2B5EF4-FFF2-40B4-BE49-F238E27FC236}">
                <a16:creationId xmlns:a16="http://schemas.microsoft.com/office/drawing/2014/main" id="{211AECA7-76BC-4B31-BF5B-AA6BCA53A825}"/>
              </a:ext>
            </a:extLst>
          </p:cNvPr>
          <p:cNvPicPr>
            <a:picLocks noChangeAspect="1"/>
          </p:cNvPicPr>
          <p:nvPr/>
        </p:nvPicPr>
        <p:blipFill rotWithShape="1">
          <a:blip r:embed="rId2">
            <a:extLst>
              <a:ext uri="{28A0092B-C50C-407E-A947-70E740481C1C}">
                <a14:useLocalDpi xmlns:a14="http://schemas.microsoft.com/office/drawing/2010/main" val="0"/>
              </a:ext>
            </a:extLst>
          </a:blip>
          <a:srcRect l="-3" t="96735" r="93035" b="977"/>
          <a:stretch/>
        </p:blipFill>
        <p:spPr>
          <a:xfrm>
            <a:off x="5988128" y="6698985"/>
            <a:ext cx="580755" cy="159015"/>
          </a:xfrm>
          <a:prstGeom prst="rect">
            <a:avLst/>
          </a:prstGeom>
        </p:spPr>
      </p:pic>
      <p:pic>
        <p:nvPicPr>
          <p:cNvPr id="4" name="Content Placeholder 3">
            <a:extLst>
              <a:ext uri="{FF2B5EF4-FFF2-40B4-BE49-F238E27FC236}">
                <a16:creationId xmlns:a16="http://schemas.microsoft.com/office/drawing/2014/main" id="{601F0BED-B234-48BA-98B1-6B9681B6DE60}"/>
              </a:ext>
            </a:extLst>
          </p:cNvPr>
          <p:cNvPicPr>
            <a:picLocks noGrp="1" noChangeAspect="1"/>
          </p:cNvPicPr>
          <p:nvPr>
            <p:ph sz="half" idx="2"/>
          </p:nvPr>
        </p:nvPicPr>
        <p:blipFill rotWithShape="1">
          <a:blip r:embed="rId3"/>
          <a:srcRect l="23566" r="41691"/>
          <a:stretch/>
        </p:blipFill>
        <p:spPr>
          <a:xfrm>
            <a:off x="8612017" y="1825625"/>
            <a:ext cx="1230756" cy="4351338"/>
          </a:xfrm>
          <a:prstGeom prst="rect">
            <a:avLst/>
          </a:prstGeom>
        </p:spPr>
      </p:pic>
    </p:spTree>
    <p:extLst>
      <p:ext uri="{BB962C8B-B14F-4D97-AF65-F5344CB8AC3E}">
        <p14:creationId xmlns:p14="http://schemas.microsoft.com/office/powerpoint/2010/main" val="6320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DEFENSE – PRESSING</a:t>
            </a:r>
          </a:p>
        </p:txBody>
      </p:sp>
      <p:sp>
        <p:nvSpPr>
          <p:cNvPr id="3" name="Content Placeholder 2">
            <a:extLst>
              <a:ext uri="{FF2B5EF4-FFF2-40B4-BE49-F238E27FC236}">
                <a16:creationId xmlns:a16="http://schemas.microsoft.com/office/drawing/2014/main" id="{C5686B8B-86FB-448E-B46D-60FCB2F75031}"/>
              </a:ext>
            </a:extLst>
          </p:cNvPr>
          <p:cNvSpPr>
            <a:spLocks noGrp="1"/>
          </p:cNvSpPr>
          <p:nvPr>
            <p:ph sz="half" idx="1"/>
          </p:nvPr>
        </p:nvSpPr>
        <p:spPr>
          <a:xfrm>
            <a:off x="521551" y="1717642"/>
            <a:ext cx="5181598" cy="4589264"/>
          </a:xfrm>
        </p:spPr>
        <p:txBody>
          <a:bodyPr>
            <a:normAutofit/>
          </a:bodyPr>
          <a:lstStyle/>
          <a:p>
            <a:r>
              <a:rPr lang="en-US" sz="1800" dirty="0">
                <a:effectLst/>
                <a:latin typeface="Tableau Book"/>
              </a:rPr>
              <a:t>Successful Press (regaining possession within 5 seconds)</a:t>
            </a:r>
          </a:p>
          <a:p>
            <a:endParaRPr lang="en-US" sz="1800" dirty="0">
              <a:latin typeface="Tableau Book"/>
            </a:endParaRPr>
          </a:p>
          <a:p>
            <a:r>
              <a:rPr lang="en-US" sz="1800" dirty="0">
                <a:effectLst/>
                <a:latin typeface="Tableau Book"/>
              </a:rPr>
              <a:t>The ability to successful pressure the opposing team is key to a team’s defensive strategy</a:t>
            </a:r>
          </a:p>
          <a:p>
            <a:endParaRPr lang="en-US" sz="1800" dirty="0">
              <a:latin typeface="Tableau Book"/>
            </a:endParaRPr>
          </a:p>
          <a:p>
            <a:r>
              <a:rPr lang="en-US" sz="1800" dirty="0">
                <a:effectLst/>
                <a:latin typeface="Tableau Book"/>
              </a:rPr>
              <a:t>Effective pressing limits options, disrupts rhythm and hinders creativity for play build up.</a:t>
            </a:r>
          </a:p>
          <a:p>
            <a:endParaRPr lang="en-US" sz="1800" dirty="0">
              <a:latin typeface="Tableau Book"/>
            </a:endParaRPr>
          </a:p>
          <a:p>
            <a:r>
              <a:rPr lang="en-US" sz="1800" dirty="0">
                <a:effectLst/>
                <a:latin typeface="Tableau Book"/>
              </a:rPr>
              <a:t>It is clear these two teams performed above the league average and more successfully with regards to their pressing. This surely helped kept their opponents from penetrating their third of pitch and scoring against them.</a:t>
            </a:r>
          </a:p>
        </p:txBody>
      </p:sp>
      <p:pic>
        <p:nvPicPr>
          <p:cNvPr id="13" name="Picture 12" descr="A picture containing screenshot, sign&#10;&#10;Description automatically generated">
            <a:extLst>
              <a:ext uri="{FF2B5EF4-FFF2-40B4-BE49-F238E27FC236}">
                <a16:creationId xmlns:a16="http://schemas.microsoft.com/office/drawing/2014/main" id="{211AECA7-76BC-4B31-BF5B-AA6BCA53A825}"/>
              </a:ext>
            </a:extLst>
          </p:cNvPr>
          <p:cNvPicPr>
            <a:picLocks noChangeAspect="1"/>
          </p:cNvPicPr>
          <p:nvPr/>
        </p:nvPicPr>
        <p:blipFill rotWithShape="1">
          <a:blip r:embed="rId2">
            <a:extLst>
              <a:ext uri="{28A0092B-C50C-407E-A947-70E740481C1C}">
                <a14:useLocalDpi xmlns:a14="http://schemas.microsoft.com/office/drawing/2010/main" val="0"/>
              </a:ext>
            </a:extLst>
          </a:blip>
          <a:srcRect l="-3" t="96735" r="93035" b="977"/>
          <a:stretch/>
        </p:blipFill>
        <p:spPr>
          <a:xfrm>
            <a:off x="5988128" y="6698985"/>
            <a:ext cx="580755" cy="159015"/>
          </a:xfrm>
          <a:prstGeom prst="rect">
            <a:avLst/>
          </a:prstGeom>
        </p:spPr>
      </p:pic>
      <p:pic>
        <p:nvPicPr>
          <p:cNvPr id="5" name="Content Placeholder 4">
            <a:extLst>
              <a:ext uri="{FF2B5EF4-FFF2-40B4-BE49-F238E27FC236}">
                <a16:creationId xmlns:a16="http://schemas.microsoft.com/office/drawing/2014/main" id="{559943EE-4F65-4B1A-A931-777BD392BFAC}"/>
              </a:ext>
            </a:extLst>
          </p:cNvPr>
          <p:cNvPicPr>
            <a:picLocks noGrp="1" noChangeAspect="1"/>
          </p:cNvPicPr>
          <p:nvPr>
            <p:ph sz="half" idx="2"/>
          </p:nvPr>
        </p:nvPicPr>
        <p:blipFill rotWithShape="1">
          <a:blip r:embed="rId3"/>
          <a:srcRect l="11233" r="50479"/>
          <a:stretch/>
        </p:blipFill>
        <p:spPr>
          <a:xfrm>
            <a:off x="9659704" y="1836605"/>
            <a:ext cx="1161418" cy="4351338"/>
          </a:xfrm>
          <a:prstGeom prst="rect">
            <a:avLst/>
          </a:prstGeom>
        </p:spPr>
      </p:pic>
      <p:pic>
        <p:nvPicPr>
          <p:cNvPr id="19" name="Picture 18">
            <a:extLst>
              <a:ext uri="{FF2B5EF4-FFF2-40B4-BE49-F238E27FC236}">
                <a16:creationId xmlns:a16="http://schemas.microsoft.com/office/drawing/2014/main" id="{D6FF2DE0-586B-4C50-83D8-3FF5B72D7760}"/>
              </a:ext>
            </a:extLst>
          </p:cNvPr>
          <p:cNvPicPr>
            <a:picLocks noChangeAspect="1"/>
          </p:cNvPicPr>
          <p:nvPr/>
        </p:nvPicPr>
        <p:blipFill rotWithShape="1">
          <a:blip r:embed="rId4"/>
          <a:srcRect l="13393" r="41316"/>
          <a:stretch/>
        </p:blipFill>
        <p:spPr>
          <a:xfrm>
            <a:off x="6786164" y="1836002"/>
            <a:ext cx="1790525" cy="4352544"/>
          </a:xfrm>
          <a:prstGeom prst="rect">
            <a:avLst/>
          </a:prstGeom>
        </p:spPr>
      </p:pic>
    </p:spTree>
    <p:extLst>
      <p:ext uri="{BB962C8B-B14F-4D97-AF65-F5344CB8AC3E}">
        <p14:creationId xmlns:p14="http://schemas.microsoft.com/office/powerpoint/2010/main" val="19794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DEFENSE – tackling</a:t>
            </a:r>
          </a:p>
        </p:txBody>
      </p:sp>
      <p:sp>
        <p:nvSpPr>
          <p:cNvPr id="3" name="Content Placeholder 2">
            <a:extLst>
              <a:ext uri="{FF2B5EF4-FFF2-40B4-BE49-F238E27FC236}">
                <a16:creationId xmlns:a16="http://schemas.microsoft.com/office/drawing/2014/main" id="{C5686B8B-86FB-448E-B46D-60FCB2F75031}"/>
              </a:ext>
            </a:extLst>
          </p:cNvPr>
          <p:cNvSpPr>
            <a:spLocks noGrp="1"/>
          </p:cNvSpPr>
          <p:nvPr>
            <p:ph sz="half" idx="1"/>
          </p:nvPr>
        </p:nvSpPr>
        <p:spPr>
          <a:xfrm>
            <a:off x="521551" y="1717642"/>
            <a:ext cx="5181598" cy="4589264"/>
          </a:xfrm>
        </p:spPr>
        <p:txBody>
          <a:bodyPr>
            <a:normAutofit/>
          </a:bodyPr>
          <a:lstStyle/>
          <a:p>
            <a:r>
              <a:rPr lang="en-US" sz="1800" dirty="0">
                <a:latin typeface="Tableau Book"/>
              </a:rPr>
              <a:t>Both teams were efficient and effective in their tackling.</a:t>
            </a:r>
          </a:p>
          <a:p>
            <a:endParaRPr lang="en-US" sz="1800" dirty="0">
              <a:effectLst/>
              <a:latin typeface="Tableau Book"/>
            </a:endParaRPr>
          </a:p>
          <a:p>
            <a:r>
              <a:rPr lang="en-US" sz="1800" dirty="0">
                <a:latin typeface="Tableau Book"/>
              </a:rPr>
              <a:t>Possible cause of less shots blocked (below average for both teams).</a:t>
            </a:r>
          </a:p>
          <a:p>
            <a:endParaRPr lang="en-US" sz="1800" dirty="0">
              <a:effectLst/>
              <a:latin typeface="Tableau Book"/>
            </a:endParaRPr>
          </a:p>
          <a:p>
            <a:r>
              <a:rPr lang="en-US" sz="1800" dirty="0">
                <a:effectLst/>
                <a:latin typeface="Tableau Book"/>
              </a:rPr>
              <a:t>Both teams have a strong defensive scheme which limited their opponents’ time on the ball, creation (crosses, through balls, etc.) and opportunities to score.</a:t>
            </a:r>
          </a:p>
          <a:p>
            <a:endParaRPr lang="en-US" sz="1800" dirty="0">
              <a:latin typeface="Tableau Book"/>
            </a:endParaRPr>
          </a:p>
          <a:p>
            <a:r>
              <a:rPr lang="en-US" sz="1800" dirty="0">
                <a:effectLst/>
                <a:latin typeface="Tableau Book"/>
              </a:rPr>
              <a:t>Combining with an effective pressing and group tackling is a great foundation for a </a:t>
            </a:r>
            <a:r>
              <a:rPr lang="en-US" sz="1800">
                <a:effectLst/>
                <a:latin typeface="Tableau Book"/>
              </a:rPr>
              <a:t>strong defense</a:t>
            </a:r>
            <a:r>
              <a:rPr lang="en-US" sz="1800" dirty="0">
                <a:effectLst/>
                <a:latin typeface="Tableau Book"/>
              </a:rPr>
              <a:t>.</a:t>
            </a:r>
          </a:p>
        </p:txBody>
      </p:sp>
      <p:pic>
        <p:nvPicPr>
          <p:cNvPr id="13" name="Picture 12" descr="A picture containing screenshot, sign&#10;&#10;Description automatically generated">
            <a:extLst>
              <a:ext uri="{FF2B5EF4-FFF2-40B4-BE49-F238E27FC236}">
                <a16:creationId xmlns:a16="http://schemas.microsoft.com/office/drawing/2014/main" id="{211AECA7-76BC-4B31-BF5B-AA6BCA53A825}"/>
              </a:ext>
            </a:extLst>
          </p:cNvPr>
          <p:cNvPicPr>
            <a:picLocks noChangeAspect="1"/>
          </p:cNvPicPr>
          <p:nvPr/>
        </p:nvPicPr>
        <p:blipFill rotWithShape="1">
          <a:blip r:embed="rId2">
            <a:extLst>
              <a:ext uri="{28A0092B-C50C-407E-A947-70E740481C1C}">
                <a14:useLocalDpi xmlns:a14="http://schemas.microsoft.com/office/drawing/2010/main" val="0"/>
              </a:ext>
            </a:extLst>
          </a:blip>
          <a:srcRect l="-3" t="96735" r="93035" b="977"/>
          <a:stretch/>
        </p:blipFill>
        <p:spPr>
          <a:xfrm>
            <a:off x="5988128" y="6698985"/>
            <a:ext cx="580755" cy="159015"/>
          </a:xfrm>
          <a:prstGeom prst="rect">
            <a:avLst/>
          </a:prstGeom>
        </p:spPr>
      </p:pic>
      <p:pic>
        <p:nvPicPr>
          <p:cNvPr id="4" name="Content Placeholder 3">
            <a:extLst>
              <a:ext uri="{FF2B5EF4-FFF2-40B4-BE49-F238E27FC236}">
                <a16:creationId xmlns:a16="http://schemas.microsoft.com/office/drawing/2014/main" id="{92A3D7CA-9293-46F9-8C65-7759A0F19D4A}"/>
              </a:ext>
            </a:extLst>
          </p:cNvPr>
          <p:cNvPicPr>
            <a:picLocks noGrp="1" noChangeAspect="1"/>
          </p:cNvPicPr>
          <p:nvPr>
            <p:ph sz="half" idx="2"/>
          </p:nvPr>
        </p:nvPicPr>
        <p:blipFill rotWithShape="1">
          <a:blip r:embed="rId3"/>
          <a:srcRect l="21527" r="45309"/>
          <a:stretch/>
        </p:blipFill>
        <p:spPr>
          <a:xfrm>
            <a:off x="7791901" y="1825625"/>
            <a:ext cx="1131084" cy="4351338"/>
          </a:xfrm>
          <a:prstGeom prst="rect">
            <a:avLst/>
          </a:prstGeom>
        </p:spPr>
      </p:pic>
    </p:spTree>
    <p:extLst>
      <p:ext uri="{BB962C8B-B14F-4D97-AF65-F5344CB8AC3E}">
        <p14:creationId xmlns:p14="http://schemas.microsoft.com/office/powerpoint/2010/main" val="405828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MIDFIELD – FITNESS &amp; FORM</a:t>
            </a:r>
          </a:p>
        </p:txBody>
      </p:sp>
      <p:sp>
        <p:nvSpPr>
          <p:cNvPr id="3" name="Content Placeholder 2">
            <a:extLst>
              <a:ext uri="{FF2B5EF4-FFF2-40B4-BE49-F238E27FC236}">
                <a16:creationId xmlns:a16="http://schemas.microsoft.com/office/drawing/2014/main" id="{C5686B8B-86FB-448E-B46D-60FCB2F75031}"/>
              </a:ext>
            </a:extLst>
          </p:cNvPr>
          <p:cNvSpPr>
            <a:spLocks noGrp="1"/>
          </p:cNvSpPr>
          <p:nvPr>
            <p:ph sz="half" idx="1"/>
          </p:nvPr>
        </p:nvSpPr>
        <p:spPr>
          <a:xfrm>
            <a:off x="1023815" y="1616816"/>
            <a:ext cx="3589224" cy="4790913"/>
          </a:xfrm>
        </p:spPr>
        <p:txBody>
          <a:bodyPr>
            <a:normAutofit/>
          </a:bodyPr>
          <a:lstStyle/>
          <a:p>
            <a:r>
              <a:rPr lang="en-US" sz="1800" dirty="0">
                <a:effectLst/>
                <a:latin typeface="Tableau Book"/>
              </a:rPr>
              <a:t>Diving into the engine of the team, the midfield, it is important not to overwork it.</a:t>
            </a:r>
          </a:p>
          <a:p>
            <a:endParaRPr lang="en-US" sz="1800" dirty="0">
              <a:effectLst/>
              <a:latin typeface="Tableau Book"/>
            </a:endParaRPr>
          </a:p>
          <a:p>
            <a:r>
              <a:rPr lang="en-US" sz="1800" dirty="0">
                <a:effectLst/>
                <a:latin typeface="Tableau Book"/>
              </a:rPr>
              <a:t>Minutes should be spread throughout the midfield players the squad counts on, day in day out. Relying on individual(s) too much can burn them out resulting in them performing poorly.</a:t>
            </a:r>
          </a:p>
          <a:p>
            <a:endParaRPr lang="en-US" sz="1800" dirty="0">
              <a:latin typeface="Tableau Book"/>
            </a:endParaRPr>
          </a:p>
          <a:p>
            <a:r>
              <a:rPr lang="en-US" sz="1800" dirty="0">
                <a:latin typeface="Tableau Book"/>
              </a:rPr>
              <a:t>Though both Liverpool and Manchester City’s spread of minutes is ideal, the minutes played per match is higher for Manchester City allowing </a:t>
            </a:r>
          </a:p>
        </p:txBody>
      </p:sp>
      <p:pic>
        <p:nvPicPr>
          <p:cNvPr id="13" name="Picture 12" descr="A picture containing screenshot, sign&#10;&#10;Description automatically generated">
            <a:extLst>
              <a:ext uri="{FF2B5EF4-FFF2-40B4-BE49-F238E27FC236}">
                <a16:creationId xmlns:a16="http://schemas.microsoft.com/office/drawing/2014/main" id="{211AECA7-76BC-4B31-BF5B-AA6BCA53A825}"/>
              </a:ext>
            </a:extLst>
          </p:cNvPr>
          <p:cNvPicPr>
            <a:picLocks noChangeAspect="1"/>
          </p:cNvPicPr>
          <p:nvPr/>
        </p:nvPicPr>
        <p:blipFill rotWithShape="1">
          <a:blip r:embed="rId2">
            <a:extLst>
              <a:ext uri="{28A0092B-C50C-407E-A947-70E740481C1C}">
                <a14:useLocalDpi xmlns:a14="http://schemas.microsoft.com/office/drawing/2010/main" val="0"/>
              </a:ext>
            </a:extLst>
          </a:blip>
          <a:srcRect l="-3" t="96735" r="93035" b="977"/>
          <a:stretch/>
        </p:blipFill>
        <p:spPr>
          <a:xfrm>
            <a:off x="5988128" y="6698985"/>
            <a:ext cx="580755" cy="159015"/>
          </a:xfrm>
          <a:prstGeom prst="rect">
            <a:avLst/>
          </a:prstGeom>
        </p:spPr>
      </p:pic>
      <p:pic>
        <p:nvPicPr>
          <p:cNvPr id="4" name="slide3" descr="Player Fitness &amp;amp; Potential Form">
            <a:extLst>
              <a:ext uri="{FF2B5EF4-FFF2-40B4-BE49-F238E27FC236}">
                <a16:creationId xmlns:a16="http://schemas.microsoft.com/office/drawing/2014/main" id="{2BCB7B19-C8B9-4D5E-BD72-23A40FC50CD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2471"/>
          <a:stretch/>
        </p:blipFill>
        <p:spPr>
          <a:xfrm>
            <a:off x="7578962" y="1616817"/>
            <a:ext cx="3595382" cy="4790913"/>
          </a:xfrm>
          <a:prstGeom prst="rect">
            <a:avLst/>
          </a:prstGeom>
        </p:spPr>
      </p:pic>
    </p:spTree>
    <p:extLst>
      <p:ext uri="{BB962C8B-B14F-4D97-AF65-F5344CB8AC3E}">
        <p14:creationId xmlns:p14="http://schemas.microsoft.com/office/powerpoint/2010/main" val="205448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MIDFIELD – PASSING</a:t>
            </a:r>
          </a:p>
        </p:txBody>
      </p:sp>
      <p:sp>
        <p:nvSpPr>
          <p:cNvPr id="3" name="Content Placeholder 2">
            <a:extLst>
              <a:ext uri="{FF2B5EF4-FFF2-40B4-BE49-F238E27FC236}">
                <a16:creationId xmlns:a16="http://schemas.microsoft.com/office/drawing/2014/main" id="{C5686B8B-86FB-448E-B46D-60FCB2F75031}"/>
              </a:ext>
            </a:extLst>
          </p:cNvPr>
          <p:cNvSpPr>
            <a:spLocks noGrp="1"/>
          </p:cNvSpPr>
          <p:nvPr>
            <p:ph sz="half" idx="1"/>
          </p:nvPr>
        </p:nvSpPr>
        <p:spPr>
          <a:xfrm>
            <a:off x="521551" y="1717642"/>
            <a:ext cx="5181598" cy="4589264"/>
          </a:xfrm>
        </p:spPr>
        <p:txBody>
          <a:bodyPr>
            <a:normAutofit/>
          </a:bodyPr>
          <a:lstStyle/>
          <a:p>
            <a:endParaRPr lang="en-US" sz="1800" dirty="0">
              <a:effectLst/>
              <a:latin typeface="Tableau Book"/>
            </a:endParaRPr>
          </a:p>
          <a:p>
            <a:endParaRPr lang="en-US" sz="1800" dirty="0">
              <a:effectLst/>
              <a:latin typeface="Tableau Book"/>
            </a:endParaRPr>
          </a:p>
          <a:p>
            <a:r>
              <a:rPr lang="en-US" sz="1800" dirty="0">
                <a:effectLst/>
                <a:latin typeface="Tableau Book"/>
              </a:rPr>
              <a:t>Passing is an important aspect of the game, especially in the </a:t>
            </a:r>
            <a:r>
              <a:rPr lang="en-US" sz="1800" dirty="0">
                <a:latin typeface="Tableau Book"/>
              </a:rPr>
              <a:t>midfield.</a:t>
            </a:r>
          </a:p>
          <a:p>
            <a:pPr marL="0" indent="0">
              <a:buNone/>
            </a:pPr>
            <a:endParaRPr lang="en-US" sz="1800" dirty="0">
              <a:latin typeface="Tableau Book"/>
            </a:endParaRPr>
          </a:p>
          <a:p>
            <a:r>
              <a:rPr lang="en-US" sz="1800" dirty="0">
                <a:effectLst/>
                <a:latin typeface="Tableau Book"/>
              </a:rPr>
              <a:t>Passing leads to more </a:t>
            </a:r>
            <a:r>
              <a:rPr lang="en-US" sz="1800" dirty="0">
                <a:latin typeface="Tableau Book"/>
              </a:rPr>
              <a:t>possession, more control, and down the line, opportunities to create chances; whether it is for shots or goals.</a:t>
            </a:r>
            <a:endParaRPr lang="en-US" sz="1800" dirty="0">
              <a:effectLst/>
              <a:latin typeface="Tableau Book"/>
            </a:endParaRPr>
          </a:p>
          <a:p>
            <a:pPr marL="0" indent="0">
              <a:buNone/>
            </a:pPr>
            <a:endParaRPr lang="en-US" sz="1800" dirty="0">
              <a:latin typeface="Tableau Book"/>
            </a:endParaRPr>
          </a:p>
          <a:p>
            <a:r>
              <a:rPr lang="en-US" sz="1800" dirty="0">
                <a:effectLst/>
                <a:latin typeface="Tableau Book"/>
              </a:rPr>
              <a:t>Looking at the overall passing completion rate, it can be observed that both groups of midfielders have been accurate with their overall passing.</a:t>
            </a:r>
          </a:p>
        </p:txBody>
      </p:sp>
      <p:pic>
        <p:nvPicPr>
          <p:cNvPr id="11" name="slide5" descr="Passing Completion Percentage">
            <a:extLst>
              <a:ext uri="{FF2B5EF4-FFF2-40B4-BE49-F238E27FC236}">
                <a16:creationId xmlns:a16="http://schemas.microsoft.com/office/drawing/2014/main" id="{6D8BF636-487C-4E2F-A689-E21AF49F6CA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6260"/>
          <a:stretch/>
        </p:blipFill>
        <p:spPr>
          <a:xfrm>
            <a:off x="6486527" y="1717642"/>
            <a:ext cx="5181598" cy="4589264"/>
          </a:xfrm>
          <a:prstGeom prst="rect">
            <a:avLst/>
          </a:prstGeom>
        </p:spPr>
      </p:pic>
      <p:pic>
        <p:nvPicPr>
          <p:cNvPr id="13" name="Picture 12" descr="A picture containing screenshot, sign&#10;&#10;Description automatically generated">
            <a:extLst>
              <a:ext uri="{FF2B5EF4-FFF2-40B4-BE49-F238E27FC236}">
                <a16:creationId xmlns:a16="http://schemas.microsoft.com/office/drawing/2014/main" id="{211AECA7-76BC-4B31-BF5B-AA6BCA53A825}"/>
              </a:ext>
            </a:extLst>
          </p:cNvPr>
          <p:cNvPicPr>
            <a:picLocks noChangeAspect="1"/>
          </p:cNvPicPr>
          <p:nvPr/>
        </p:nvPicPr>
        <p:blipFill rotWithShape="1">
          <a:blip r:embed="rId3">
            <a:extLst>
              <a:ext uri="{28A0092B-C50C-407E-A947-70E740481C1C}">
                <a14:useLocalDpi xmlns:a14="http://schemas.microsoft.com/office/drawing/2010/main" val="0"/>
              </a:ext>
            </a:extLst>
          </a:blip>
          <a:srcRect l="-3" t="96735" r="93035" b="977"/>
          <a:stretch/>
        </p:blipFill>
        <p:spPr>
          <a:xfrm>
            <a:off x="5988128" y="6698985"/>
            <a:ext cx="580755" cy="159015"/>
          </a:xfrm>
          <a:prstGeom prst="rect">
            <a:avLst/>
          </a:prstGeom>
        </p:spPr>
      </p:pic>
    </p:spTree>
    <p:extLst>
      <p:ext uri="{BB962C8B-B14F-4D97-AF65-F5344CB8AC3E}">
        <p14:creationId xmlns:p14="http://schemas.microsoft.com/office/powerpoint/2010/main" val="327572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0188-C99E-4AA0-B014-58D2AA70C3CA}"/>
              </a:ext>
            </a:extLst>
          </p:cNvPr>
          <p:cNvSpPr>
            <a:spLocks noGrp="1"/>
          </p:cNvSpPr>
          <p:nvPr>
            <p:ph type="title"/>
          </p:nvPr>
        </p:nvSpPr>
        <p:spPr>
          <a:xfrm>
            <a:off x="0" y="0"/>
            <a:ext cx="12192000" cy="1325563"/>
          </a:xfrm>
          <a:solidFill>
            <a:srgbClr val="7030A0"/>
          </a:solidFill>
        </p:spPr>
        <p:txBody>
          <a:bodyPr>
            <a:normAutofit/>
          </a:bodyPr>
          <a:lstStyle/>
          <a:p>
            <a:pPr algn="ctr"/>
            <a:r>
              <a:rPr lang="en-US" sz="4000" dirty="0">
                <a:solidFill>
                  <a:schemeClr val="bg1"/>
                </a:solidFill>
                <a:latin typeface="Premier League" panose="02000500000000000000" pitchFamily="2" charset="-128"/>
                <a:ea typeface="Premier League" panose="02000500000000000000" pitchFamily="2" charset="-128"/>
                <a:cs typeface="Premier League" panose="02000500000000000000" pitchFamily="2" charset="-128"/>
              </a:rPr>
              <a:t>MIDFIELD – PASSING</a:t>
            </a:r>
          </a:p>
        </p:txBody>
      </p:sp>
      <p:pic>
        <p:nvPicPr>
          <p:cNvPr id="9" name="Picture 8" descr="A screenshot of a cell phone&#10;&#10;Description automatically generated">
            <a:extLst>
              <a:ext uri="{FF2B5EF4-FFF2-40B4-BE49-F238E27FC236}">
                <a16:creationId xmlns:a16="http://schemas.microsoft.com/office/drawing/2014/main" id="{8E6D859E-A2DA-494E-9709-E79EB58D8372}"/>
              </a:ext>
            </a:extLst>
          </p:cNvPr>
          <p:cNvPicPr>
            <a:picLocks noChangeAspect="1"/>
          </p:cNvPicPr>
          <p:nvPr/>
        </p:nvPicPr>
        <p:blipFill rotWithShape="1">
          <a:blip r:embed="rId2">
            <a:extLst>
              <a:ext uri="{28A0092B-C50C-407E-A947-70E740481C1C}">
                <a14:useLocalDpi xmlns:a14="http://schemas.microsoft.com/office/drawing/2010/main" val="0"/>
              </a:ext>
            </a:extLst>
          </a:blip>
          <a:srcRect b="23084"/>
          <a:stretch/>
        </p:blipFill>
        <p:spPr>
          <a:xfrm>
            <a:off x="0" y="3051496"/>
            <a:ext cx="12192000" cy="1325563"/>
          </a:xfrm>
          <a:prstGeom prst="rect">
            <a:avLst/>
          </a:prstGeom>
        </p:spPr>
      </p:pic>
      <p:pic>
        <p:nvPicPr>
          <p:cNvPr id="10" name="Picture 9" descr="A picture containing screenshot, sign&#10;&#10;Description automatically generated">
            <a:extLst>
              <a:ext uri="{FF2B5EF4-FFF2-40B4-BE49-F238E27FC236}">
                <a16:creationId xmlns:a16="http://schemas.microsoft.com/office/drawing/2014/main" id="{748FDE50-53B5-46B6-BCA4-B22E2900F62A}"/>
              </a:ext>
            </a:extLst>
          </p:cNvPr>
          <p:cNvPicPr>
            <a:picLocks noChangeAspect="1"/>
          </p:cNvPicPr>
          <p:nvPr/>
        </p:nvPicPr>
        <p:blipFill rotWithShape="1">
          <a:blip r:embed="rId3">
            <a:extLst>
              <a:ext uri="{28A0092B-C50C-407E-A947-70E740481C1C}">
                <a14:useLocalDpi xmlns:a14="http://schemas.microsoft.com/office/drawing/2010/main" val="0"/>
              </a:ext>
            </a:extLst>
          </a:blip>
          <a:srcRect l="-3" t="96735" r="93035" b="977"/>
          <a:stretch/>
        </p:blipFill>
        <p:spPr>
          <a:xfrm>
            <a:off x="5988128" y="6698985"/>
            <a:ext cx="580755" cy="159015"/>
          </a:xfrm>
          <a:prstGeom prst="rect">
            <a:avLst/>
          </a:prstGeom>
        </p:spPr>
      </p:pic>
      <p:sp>
        <p:nvSpPr>
          <p:cNvPr id="6" name="TextBox 5">
            <a:extLst>
              <a:ext uri="{FF2B5EF4-FFF2-40B4-BE49-F238E27FC236}">
                <a16:creationId xmlns:a16="http://schemas.microsoft.com/office/drawing/2014/main" id="{1A4449A3-2BB8-413A-8EB8-8E2986B78A9C}"/>
              </a:ext>
            </a:extLst>
          </p:cNvPr>
          <p:cNvSpPr txBox="1"/>
          <p:nvPr/>
        </p:nvSpPr>
        <p:spPr>
          <a:xfrm>
            <a:off x="2940128" y="5076357"/>
            <a:ext cx="6096000" cy="923330"/>
          </a:xfrm>
          <a:prstGeom prst="rect">
            <a:avLst/>
          </a:prstGeom>
          <a:noFill/>
        </p:spPr>
        <p:txBody>
          <a:bodyPr wrap="square">
            <a:spAutoFit/>
          </a:bodyPr>
          <a:lstStyle/>
          <a:p>
            <a:r>
              <a:rPr lang="en-US" sz="1800" dirty="0">
                <a:effectLst/>
                <a:latin typeface="Tableau Book"/>
              </a:rPr>
              <a:t>Diving deeper into passing stats, it can be observed that each team held their composure and had a strong presence in the midfield due to their strong passing</a:t>
            </a:r>
          </a:p>
        </p:txBody>
      </p:sp>
    </p:spTree>
    <p:extLst>
      <p:ext uri="{BB962C8B-B14F-4D97-AF65-F5344CB8AC3E}">
        <p14:creationId xmlns:p14="http://schemas.microsoft.com/office/powerpoint/2010/main" val="3773298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CEB722C-A2F9-4C11-9DAD-F4A18C9B63D1}">
  <we:reference id="wa104381063" version="1.0.0.1" store="en-001" storeType="OMEX"/>
  <we:alternateReferences>
    <we:reference id="WA104381063" version="1.0.0.1" store="en-00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361</TotalTime>
  <Words>1125</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Premier League</vt:lpstr>
      <vt:lpstr>Arial</vt:lpstr>
      <vt:lpstr>Calibri</vt:lpstr>
      <vt:lpstr>Calibri Light</vt:lpstr>
      <vt:lpstr>Tableau Book</vt:lpstr>
      <vt:lpstr>Office Theme</vt:lpstr>
      <vt:lpstr>PREMIER LEAGUE 18/19</vt:lpstr>
      <vt:lpstr>DOWN MEMORY LANE</vt:lpstr>
      <vt:lpstr>SLICING UP THE PITCH</vt:lpstr>
      <vt:lpstr>DEFENSE – SHOT BLOCKED</vt:lpstr>
      <vt:lpstr>DEFENSE – PRESSING</vt:lpstr>
      <vt:lpstr>DEFENSE – tackling</vt:lpstr>
      <vt:lpstr>MIDFIELD – FITNESS &amp; FORM</vt:lpstr>
      <vt:lpstr>MIDFIELD – PASSING</vt:lpstr>
      <vt:lpstr>MIDFIELD – PASSING</vt:lpstr>
      <vt:lpstr>MIDFIELD – CREATIVITY</vt:lpstr>
      <vt:lpstr>MIDFIELD – PROGRESSIVE PLAY  </vt:lpstr>
      <vt:lpstr>MIDFIELD – OPPORTUNITIES</vt:lpstr>
      <vt:lpstr>MIDFIELD – CONTRIBUTIONS (Assists)</vt:lpstr>
      <vt:lpstr>MIDFIELD – CONTRIBUTIONS (GOALS)</vt:lpstr>
      <vt:lpstr>MIDFIELD –CONTRIBUTIONS</vt:lpstr>
      <vt:lpstr>ATTACK – SHOTS ON TARGET</vt:lpstr>
      <vt:lpstr>ATTACK – LETHAL ON PENALTIES</vt:lpstr>
      <vt:lpstr>ATTACK – Effective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Premier League 18/19</dc:title>
  <dc:creator>Wamiq Jamal</dc:creator>
  <cp:lastModifiedBy>Wamiq Jamal</cp:lastModifiedBy>
  <cp:revision>1</cp:revision>
  <dcterms:created xsi:type="dcterms:W3CDTF">2020-08-15T17:20:52Z</dcterms:created>
  <dcterms:modified xsi:type="dcterms:W3CDTF">2020-08-19T05:49:50Z</dcterms:modified>
</cp:coreProperties>
</file>