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E4204-AC0E-9561-2C7D-905DCF7A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B107B2-E1A4-4100-AA78-B8E1059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8DEF7-68CD-78A2-A4A4-B89F8617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3253C-2E7E-3E57-8ECE-AC10505E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BF2EF-23EE-C1B1-813A-0B6C336A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AFEF1-E715-3638-E29E-FC756531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301FEC-488E-A85E-E30C-C1506A2E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43F5F-EA3C-A659-B88A-AF613C77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4A87A-B010-5D67-DB52-94725FF4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4AF1F-1802-4BE5-6984-3EF3C95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3348AC-E989-2342-8793-05F49F5AC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60321E-98A8-1A90-B892-E89DF4B4A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A76CE-F6E6-4A3C-B979-25BF6C4D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E0D45-5738-C11F-11A2-4F90C99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A62BB-FA11-24DA-F672-6CF1FEF1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0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A2347-267D-1487-0AEA-C948F377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0471B-79FA-CEAF-7FD4-4482076B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3EA9B-8702-A48A-C88D-CDB0FFF4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5A010-4DE6-ACFC-2C9B-6432F97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198907-E379-6FCB-A704-18E3616D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AD064-25F0-9138-85BB-07899FDA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115B0-4F16-7FB9-CCFB-81FACE35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2F2C-5F43-568D-1F15-61CFBB8D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2E958-E7E0-6987-2D77-A799669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06012-1141-DDF7-45B0-A50507C8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5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CF749-1777-4CDA-F8A2-75B13DF4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BC308-E0CE-3BB7-0A99-9319DD89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55191-E0D6-4900-3D1E-F830246A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FFCDB-CDB2-D745-7ADD-DD9022FB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37C8A8-38CC-71B8-32DC-E5E151C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3C77B-B1DD-B7A8-5ADB-08E1075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9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7BFA0-FCDF-A392-F091-D572C93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55FEF-C4CD-3F0C-01E5-0F4E3197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2DA049-15F2-A1FA-64E9-C174EE30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F791DD-9832-6D7A-BD3E-63F6729E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C4C7C4-09C1-88AF-55F6-83ED25119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13628D-46D7-63B0-37E4-0B42DB07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1B0C56-42F1-7148-772E-D8676830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1C1EFE-2DC7-7CAA-1004-4FEC3A1A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A6E1-750D-9D27-6D33-6B0219E4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3563EA-3B53-A15C-AF58-886109F9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ABD0B3-17A7-5648-A377-AFFD64A3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35548A-DDC2-31B5-5694-06CE8F4B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C1A0F3-854E-BCC0-A320-F7EAA826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9EEFC6-360C-F779-BB71-DC53C0FB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E0D0B-7069-4E83-5834-D314D68F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745C-A838-55D0-D205-7537AB86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885C1-7955-4E1E-84F7-F86E20B0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3BBA8D-D67E-577A-AE23-F09D6372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CBE6D9-DDA9-57BA-0932-AC0F4F3E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0E2B2-1A15-C456-A020-8B234EF5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8D0A5-3A6F-7182-B584-FE417D9C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BF019-E727-A492-6450-BF4FA26C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8B16AB-B9A8-9428-ADE5-8CE5CE8E9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68B8F5-DD8D-29DD-7C95-77F916795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89461E-AD3F-F0C3-42DA-152D05BC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E14F1-A9AE-3BF0-A2AA-F25CE116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DF0D7-21C7-B54C-6AB5-E024EA2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4DA66-D1F9-1345-6679-C88519EC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72F83-522D-FAC7-A217-4E12598C8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1BDCE-DE5A-515F-AD73-CB03802B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60DF-C2DE-4466-98CA-3984EDEC537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A6B4B-01C6-1F95-A96B-2AE489A36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9ED670-867D-B347-EDDA-7F4B65055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6C5B-E115-4D24-9B05-9AA5D2E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1AA4-2178-4211-6AA4-8F40087E6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PizzaBuy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B19F4E-C05D-9896-78BC-2A5470A79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Программу создал</a:t>
            </a:r>
            <a:r>
              <a:rPr lang="en-US" dirty="0"/>
              <a:t>:</a:t>
            </a:r>
            <a:r>
              <a:rPr lang="ru-RU" dirty="0"/>
              <a:t> Воронин Станислав</a:t>
            </a:r>
          </a:p>
        </p:txBody>
      </p:sp>
    </p:spTree>
    <p:extLst>
      <p:ext uri="{BB962C8B-B14F-4D97-AF65-F5344CB8AC3E}">
        <p14:creationId xmlns:p14="http://schemas.microsoft.com/office/powerpoint/2010/main" val="70789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8852-618A-8404-6CC8-796F2CD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BDA01-223E-617C-3652-5A7421A9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Тема под номером 2</a:t>
            </a:r>
          </a:p>
          <a:p>
            <a:r>
              <a:rPr lang="ru-RU" dirty="0"/>
              <a:t>Заказ пиццы (учёт заказов). Операторы просматривают заказы клиентов. </a:t>
            </a:r>
            <a:r>
              <a:rPr lang="ru-RU" dirty="0" err="1"/>
              <a:t>Оплаченнные</a:t>
            </a:r>
            <a:r>
              <a:rPr lang="ru-RU" dirty="0"/>
              <a:t> заказы передаются в виде работ в цех выпечки. Когда заказ подготовлен к доставке, оператор передаёт его курьеру с указанием адреса доставки.</a:t>
            </a:r>
          </a:p>
        </p:txBody>
      </p:sp>
    </p:spTree>
    <p:extLst>
      <p:ext uri="{BB962C8B-B14F-4D97-AF65-F5344CB8AC3E}">
        <p14:creationId xmlns:p14="http://schemas.microsoft.com/office/powerpoint/2010/main" val="37933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18EAF-9DAE-E86B-6E33-AB3843D3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интерфейс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59800-F722-9B0D-12DB-69F533FE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04856-D4CC-8765-6F04-9DC9DD36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01" y="1872233"/>
            <a:ext cx="8018712" cy="40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4E222-DB99-0F5C-0501-87D2DA5E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Заказы в базе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3B565-FF29-39D1-1403-450551DD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645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← заказ который будем </a:t>
            </a:r>
            <a:r>
              <a:rPr lang="ru-RU" dirty="0" err="1"/>
              <a:t>обраюбатывать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00DAF5-9687-1C41-5BA2-782305A7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1" y="2057400"/>
            <a:ext cx="4200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EE020-3361-4FC2-0960-A4E66C7F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223D2-DF29-72BD-602B-3C2B7B70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419" y="3141828"/>
            <a:ext cx="5100961" cy="16205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↔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1A41B-571A-3D61-7064-79EF1987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690688"/>
            <a:ext cx="5940425" cy="28657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B2238-2155-14AF-697C-AFFA0143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40" y="2752725"/>
            <a:ext cx="5248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A295-D2C7-EB1E-CAC1-43E97DB8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нового заказа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06777F-58E5-2FAB-1B5F-99A0F742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872"/>
            <a:ext cx="5940425" cy="297434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605CCE-4677-66B2-A2C0-E3170DE20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3173" y="1922162"/>
            <a:ext cx="70008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C360-6616-8193-8D0B-67FD440DA50D}"/>
              </a:ext>
            </a:extLst>
          </p:cNvPr>
          <p:cNvSpPr txBox="1"/>
          <p:nvPr/>
        </p:nvSpPr>
        <p:spPr>
          <a:xfrm>
            <a:off x="4544840" y="5889617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Обратите внимание на </a:t>
            </a:r>
            <a:r>
              <a:rPr lang="ru-RU" dirty="0" err="1"/>
              <a:t>адресс</a:t>
            </a:r>
            <a:r>
              <a:rPr lang="ru-RU" dirty="0"/>
              <a:t> заказа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88738-CDBA-87E1-C81E-9940FD6C76B9}"/>
              </a:ext>
            </a:extLst>
          </p:cNvPr>
          <p:cNvSpPr txBox="1"/>
          <p:nvPr/>
        </p:nvSpPr>
        <p:spPr>
          <a:xfrm>
            <a:off x="6096000" y="335086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↔</a:t>
            </a:r>
          </a:p>
        </p:txBody>
      </p:sp>
    </p:spTree>
    <p:extLst>
      <p:ext uri="{BB962C8B-B14F-4D97-AF65-F5344CB8AC3E}">
        <p14:creationId xmlns:p14="http://schemas.microsoft.com/office/powerpoint/2010/main" val="247204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E1D-18DD-1E03-A31C-41217D85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31357-E53E-55EC-7B7A-B2F744CF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Обратно за работу дармоеды!</a:t>
            </a:r>
          </a:p>
        </p:txBody>
      </p:sp>
    </p:spTree>
    <p:extLst>
      <p:ext uri="{BB962C8B-B14F-4D97-AF65-F5344CB8AC3E}">
        <p14:creationId xmlns:p14="http://schemas.microsoft.com/office/powerpoint/2010/main" val="3269846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PizzaBuy</vt:lpstr>
      <vt:lpstr>Тема Работы</vt:lpstr>
      <vt:lpstr>Общий интерфейс </vt:lpstr>
      <vt:lpstr>Заказы в базе</vt:lpstr>
      <vt:lpstr>Ввод данных</vt:lpstr>
      <vt:lpstr>Вывод нового заказа</vt:lpstr>
      <vt:lpstr>Это всё!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PizzaBuy</dc:title>
  <dc:creator>Стас</dc:creator>
  <cp:lastModifiedBy>Стас</cp:lastModifiedBy>
  <cp:revision>3</cp:revision>
  <dcterms:created xsi:type="dcterms:W3CDTF">2022-05-12T03:34:22Z</dcterms:created>
  <dcterms:modified xsi:type="dcterms:W3CDTF">2022-05-12T03:51:17Z</dcterms:modified>
</cp:coreProperties>
</file>