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74" r:id="rId6"/>
    <p:sldId id="273" r:id="rId7"/>
    <p:sldId id="261" r:id="rId8"/>
    <p:sldId id="279" r:id="rId9"/>
    <p:sldId id="263" r:id="rId10"/>
    <p:sldId id="271" r:id="rId11"/>
    <p:sldId id="278" r:id="rId12"/>
    <p:sldId id="275" r:id="rId13"/>
    <p:sldId id="272" r:id="rId14"/>
    <p:sldId id="277" r:id="rId15"/>
    <p:sldId id="262"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00000"/>
    <a:srgbClr val="002060"/>
    <a:srgbClr val="344529"/>
    <a:srgbClr val="2B3922"/>
    <a:srgbClr val="2E3722"/>
    <a:srgbClr val="FCF7F1"/>
    <a:srgbClr val="B8D233"/>
    <a:srgbClr val="5CC6D6"/>
    <a:srgbClr val="F8D2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p:scale>
          <a:sx n="120" d="100"/>
          <a:sy n="120" d="100"/>
        </p:scale>
        <p:origin x="150" y="-3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AC565E-C302-4564-9DB8-106398CB9BCC}" type="doc">
      <dgm:prSet loTypeId="urn:microsoft.com/office/officeart/2005/8/layout/process1" loCatId="process" qsTypeId="urn:microsoft.com/office/officeart/2005/8/quickstyle/simple1" qsCatId="simple" csTypeId="urn:microsoft.com/office/officeart/2005/8/colors/accent0_3" csCatId="mainScheme" phldr="1"/>
      <dgm:spPr/>
    </dgm:pt>
    <dgm:pt modelId="{6E9FC09E-A30E-4296-B010-1E1470114DF3}">
      <dgm:prSet phldrT="[Texto]" custT="1"/>
      <dgm:spPr>
        <a:solidFill>
          <a:prstClr val="white">
            <a:lumMod val="65000"/>
          </a:prstClr>
        </a:solidFill>
        <a:ln w="12700" cap="flat" cmpd="sng" algn="ctr">
          <a:solidFill>
            <a:srgbClr val="F5F6F4">
              <a:hueOff val="0"/>
              <a:satOff val="0"/>
              <a:lumOff val="0"/>
              <a:alphaOff val="0"/>
            </a:srgbClr>
          </a:solidFill>
          <a:prstDash val="solid"/>
        </a:ln>
        <a:effectLst/>
      </dgm:spPr>
      <dgm:t>
        <a:bodyPr spcFirstLastPara="0" vert="horz" wrap="square" lIns="41910" tIns="41910" rIns="41910" bIns="41910" numCol="1" spcCol="1270" anchor="ctr" anchorCtr="0"/>
        <a:lstStyle/>
        <a:p>
          <a:pPr marL="0" lvl="0" indent="0" algn="ctr" defTabSz="488950">
            <a:lnSpc>
              <a:spcPct val="90000"/>
            </a:lnSpc>
            <a:spcBef>
              <a:spcPct val="0"/>
            </a:spcBef>
            <a:spcAft>
              <a:spcPct val="35000"/>
            </a:spcAft>
            <a:buNone/>
          </a:pPr>
          <a:r>
            <a:rPr lang="es-ES" sz="1100" kern="1200" dirty="0" err="1">
              <a:solidFill>
                <a:prstClr val="white"/>
              </a:solidFill>
              <a:latin typeface="Century Gothic" panose="020F0302020204030204"/>
              <a:ea typeface="+mn-ea"/>
              <a:cs typeface="+mn-cs"/>
            </a:rPr>
            <a:t>Recognize</a:t>
          </a:r>
          <a:r>
            <a:rPr lang="es-ES" sz="1100" kern="1200" dirty="0">
              <a:solidFill>
                <a:prstClr val="white"/>
              </a:solidFill>
              <a:latin typeface="Century Gothic" panose="020F0302020204030204"/>
              <a:ea typeface="+mn-ea"/>
              <a:cs typeface="+mn-cs"/>
            </a:rPr>
            <a:t> </a:t>
          </a:r>
          <a:r>
            <a:rPr lang="es-ES" sz="1100" kern="1200" dirty="0" err="1">
              <a:solidFill>
                <a:prstClr val="white"/>
              </a:solidFill>
              <a:latin typeface="Century Gothic" panose="020F0302020204030204"/>
              <a:ea typeface="+mn-ea"/>
              <a:cs typeface="+mn-cs"/>
            </a:rPr>
            <a:t>kind</a:t>
          </a:r>
          <a:r>
            <a:rPr lang="es-ES" sz="1100" kern="1200" dirty="0">
              <a:solidFill>
                <a:prstClr val="white"/>
              </a:solidFill>
              <a:latin typeface="Century Gothic" panose="020F0302020204030204"/>
              <a:ea typeface="+mn-ea"/>
              <a:cs typeface="+mn-cs"/>
            </a:rPr>
            <a:t> </a:t>
          </a:r>
          <a:r>
            <a:rPr lang="es-ES" sz="1100" kern="1200" dirty="0" err="1">
              <a:solidFill>
                <a:prstClr val="white"/>
              </a:solidFill>
              <a:latin typeface="Century Gothic" panose="020F0302020204030204"/>
              <a:ea typeface="+mn-ea"/>
              <a:cs typeface="+mn-cs"/>
            </a:rPr>
            <a:t>of</a:t>
          </a:r>
          <a:r>
            <a:rPr lang="es-ES" sz="1100" kern="1200" dirty="0">
              <a:solidFill>
                <a:prstClr val="white"/>
              </a:solidFill>
              <a:latin typeface="Century Gothic" panose="020F0302020204030204"/>
              <a:ea typeface="+mn-ea"/>
              <a:cs typeface="+mn-cs"/>
            </a:rPr>
            <a:t> </a:t>
          </a:r>
          <a:r>
            <a:rPr lang="es-ES" sz="1100" kern="1200" dirty="0" err="1">
              <a:solidFill>
                <a:prstClr val="white"/>
              </a:solidFill>
              <a:latin typeface="Century Gothic" panose="020F0302020204030204"/>
              <a:ea typeface="+mn-ea"/>
              <a:cs typeface="+mn-cs"/>
            </a:rPr>
            <a:t>content</a:t>
          </a:r>
          <a:r>
            <a:rPr lang="es-ES" sz="1100" kern="1200" dirty="0">
              <a:solidFill>
                <a:prstClr val="white"/>
              </a:solidFill>
              <a:latin typeface="Century Gothic" panose="020F0302020204030204"/>
              <a:ea typeface="+mn-ea"/>
              <a:cs typeface="+mn-cs"/>
            </a:rPr>
            <a:t> </a:t>
          </a:r>
          <a:endParaRPr lang="es-MX" sz="1100" kern="1200" dirty="0">
            <a:solidFill>
              <a:prstClr val="white"/>
            </a:solidFill>
            <a:latin typeface="Century Gothic" panose="020F0302020204030204"/>
            <a:ea typeface="+mn-ea"/>
            <a:cs typeface="+mn-cs"/>
          </a:endParaRPr>
        </a:p>
      </dgm:t>
    </dgm:pt>
    <dgm:pt modelId="{25A5445F-7B20-411D-9590-7BF95DF97F70}" type="parTrans" cxnId="{D594BA4F-05FA-41E0-B1B7-FD83902C82F2}">
      <dgm:prSet/>
      <dgm:spPr/>
      <dgm:t>
        <a:bodyPr/>
        <a:lstStyle/>
        <a:p>
          <a:endParaRPr lang="es-MX"/>
        </a:p>
      </dgm:t>
    </dgm:pt>
    <dgm:pt modelId="{2DD633FF-2524-4C9A-A029-EA84E25A0097}" type="sibTrans" cxnId="{D594BA4F-05FA-41E0-B1B7-FD83902C82F2}">
      <dgm:prSet/>
      <dgm:spPr/>
      <dgm:t>
        <a:bodyPr/>
        <a:lstStyle/>
        <a:p>
          <a:endParaRPr lang="es-MX"/>
        </a:p>
      </dgm:t>
    </dgm:pt>
    <dgm:pt modelId="{55B82A8D-59C4-4D49-8C9C-63BF7EEFD45D}">
      <dgm:prSet phldrT="[Texto]" custT="1"/>
      <dgm:spPr>
        <a:solidFill>
          <a:prstClr val="white">
            <a:lumMod val="65000"/>
          </a:prstClr>
        </a:solidFill>
        <a:ln w="12700" cap="flat" cmpd="sng" algn="ctr">
          <a:solidFill>
            <a:srgbClr val="F5F6F4">
              <a:hueOff val="0"/>
              <a:satOff val="0"/>
              <a:lumOff val="0"/>
              <a:alphaOff val="0"/>
            </a:srgbClr>
          </a:solidFill>
          <a:prstDash val="solid"/>
        </a:ln>
        <a:effectLst/>
      </dgm:spPr>
      <dgm:t>
        <a:bodyPr spcFirstLastPara="0" vert="horz" wrap="square" lIns="41910" tIns="41910" rIns="41910" bIns="41910" numCol="1" spcCol="1270" anchor="ctr" anchorCtr="0"/>
        <a:lstStyle/>
        <a:p>
          <a:pPr marL="0" lvl="0" indent="0" algn="ctr" defTabSz="488950">
            <a:lnSpc>
              <a:spcPct val="90000"/>
            </a:lnSpc>
            <a:spcBef>
              <a:spcPct val="0"/>
            </a:spcBef>
            <a:spcAft>
              <a:spcPct val="35000"/>
            </a:spcAft>
            <a:buNone/>
          </a:pPr>
          <a:r>
            <a:rPr lang="es-ES" sz="1100" kern="1200" dirty="0" err="1">
              <a:solidFill>
                <a:prstClr val="white"/>
              </a:solidFill>
              <a:latin typeface="Century Gothic" panose="020F0302020204030204"/>
              <a:ea typeface="+mn-ea"/>
              <a:cs typeface="+mn-cs"/>
            </a:rPr>
            <a:t>Identify</a:t>
          </a:r>
          <a:r>
            <a:rPr lang="es-ES" sz="1100" kern="1200" dirty="0">
              <a:solidFill>
                <a:prstClr val="white"/>
              </a:solidFill>
              <a:latin typeface="Century Gothic" panose="020F0302020204030204"/>
              <a:ea typeface="+mn-ea"/>
              <a:cs typeface="+mn-cs"/>
            </a:rPr>
            <a:t> </a:t>
          </a:r>
          <a:r>
            <a:rPr lang="es-ES" sz="1100" kern="1200" dirty="0" err="1">
              <a:solidFill>
                <a:prstClr val="white"/>
              </a:solidFill>
              <a:latin typeface="Century Gothic" panose="020F0302020204030204"/>
              <a:ea typeface="+mn-ea"/>
              <a:cs typeface="+mn-cs"/>
            </a:rPr>
            <a:t>sources</a:t>
          </a:r>
          <a:r>
            <a:rPr lang="es-ES" sz="1100" kern="1200" dirty="0">
              <a:solidFill>
                <a:prstClr val="white"/>
              </a:solidFill>
              <a:latin typeface="Century Gothic" panose="020F0302020204030204"/>
              <a:ea typeface="+mn-ea"/>
              <a:cs typeface="+mn-cs"/>
            </a:rPr>
            <a:t> and </a:t>
          </a:r>
          <a:r>
            <a:rPr lang="es-ES" sz="1100" kern="1200" dirty="0" err="1">
              <a:solidFill>
                <a:prstClr val="white"/>
              </a:solidFill>
              <a:latin typeface="Century Gothic" panose="020F0302020204030204"/>
              <a:ea typeface="+mn-ea"/>
              <a:cs typeface="+mn-cs"/>
            </a:rPr>
            <a:t>their</a:t>
          </a:r>
          <a:r>
            <a:rPr lang="es-ES" sz="1100" kern="1200" dirty="0">
              <a:solidFill>
                <a:prstClr val="white"/>
              </a:solidFill>
              <a:latin typeface="Century Gothic" panose="020F0302020204030204"/>
              <a:ea typeface="+mn-ea"/>
              <a:cs typeface="+mn-cs"/>
            </a:rPr>
            <a:t> </a:t>
          </a:r>
          <a:r>
            <a:rPr lang="es-ES" sz="1100" kern="1200" dirty="0" err="1">
              <a:solidFill>
                <a:prstClr val="white"/>
              </a:solidFill>
              <a:latin typeface="Century Gothic" panose="020F0302020204030204"/>
              <a:ea typeface="+mn-ea"/>
              <a:cs typeface="+mn-cs"/>
            </a:rPr>
            <a:t>bias</a:t>
          </a:r>
          <a:endParaRPr lang="es-MX" sz="1100" kern="1200" dirty="0">
            <a:solidFill>
              <a:prstClr val="white"/>
            </a:solidFill>
            <a:latin typeface="Century Gothic" panose="020F0302020204030204"/>
            <a:ea typeface="+mn-ea"/>
            <a:cs typeface="+mn-cs"/>
          </a:endParaRPr>
        </a:p>
      </dgm:t>
    </dgm:pt>
    <dgm:pt modelId="{7E2B482A-E3DE-44D8-B801-5AE9E55D1A83}" type="parTrans" cxnId="{77287E9C-C410-4B82-B23F-2CD909DFBEC6}">
      <dgm:prSet/>
      <dgm:spPr/>
      <dgm:t>
        <a:bodyPr/>
        <a:lstStyle/>
        <a:p>
          <a:endParaRPr lang="es-MX"/>
        </a:p>
      </dgm:t>
    </dgm:pt>
    <dgm:pt modelId="{1AD655D5-2367-4AC7-8030-6A57A24E1E7D}" type="sibTrans" cxnId="{77287E9C-C410-4B82-B23F-2CD909DFBEC6}">
      <dgm:prSet/>
      <dgm:spPr/>
      <dgm:t>
        <a:bodyPr/>
        <a:lstStyle/>
        <a:p>
          <a:endParaRPr lang="es-MX"/>
        </a:p>
      </dgm:t>
    </dgm:pt>
    <dgm:pt modelId="{FAD13748-0C6F-4560-9274-A75F3FD831CD}">
      <dgm:prSet phldrT="[Texto]"/>
      <dgm:spPr>
        <a:solidFill>
          <a:schemeClr val="bg1">
            <a:lumMod val="65000"/>
          </a:schemeClr>
        </a:solidFill>
      </dgm:spPr>
      <dgm:t>
        <a:bodyPr/>
        <a:lstStyle/>
        <a:p>
          <a:r>
            <a:rPr lang="es-ES" dirty="0" err="1"/>
            <a:t>Identify</a:t>
          </a:r>
          <a:r>
            <a:rPr lang="es-ES" dirty="0"/>
            <a:t> </a:t>
          </a:r>
          <a:r>
            <a:rPr lang="es-ES" dirty="0" err="1"/>
            <a:t>evidence</a:t>
          </a:r>
          <a:r>
            <a:rPr lang="es-ES" dirty="0"/>
            <a:t>, </a:t>
          </a:r>
          <a:r>
            <a:rPr lang="es-ES" dirty="0" err="1"/>
            <a:t>its</a:t>
          </a:r>
          <a:r>
            <a:rPr lang="es-ES" dirty="0"/>
            <a:t> </a:t>
          </a:r>
          <a:r>
            <a:rPr lang="es-ES" dirty="0" err="1"/>
            <a:t>transparency</a:t>
          </a:r>
          <a:r>
            <a:rPr lang="es-ES" dirty="0"/>
            <a:t> and </a:t>
          </a:r>
          <a:r>
            <a:rPr lang="es-ES" dirty="0" err="1"/>
            <a:t>detailing</a:t>
          </a:r>
          <a:endParaRPr lang="es-MX" dirty="0"/>
        </a:p>
      </dgm:t>
    </dgm:pt>
    <dgm:pt modelId="{31C98BC5-B702-4802-A92E-65A114528DC5}" type="parTrans" cxnId="{DD5CB580-8C01-4115-BA4A-C1A8D8508932}">
      <dgm:prSet/>
      <dgm:spPr/>
      <dgm:t>
        <a:bodyPr/>
        <a:lstStyle/>
        <a:p>
          <a:endParaRPr lang="es-MX"/>
        </a:p>
      </dgm:t>
    </dgm:pt>
    <dgm:pt modelId="{432FC0CC-92F3-42A2-A84A-5693E9FFE9D9}" type="sibTrans" cxnId="{DD5CB580-8C01-4115-BA4A-C1A8D8508932}">
      <dgm:prSet/>
      <dgm:spPr/>
      <dgm:t>
        <a:bodyPr/>
        <a:lstStyle/>
        <a:p>
          <a:endParaRPr lang="es-MX"/>
        </a:p>
      </dgm:t>
    </dgm:pt>
    <dgm:pt modelId="{F335C56C-A001-4F68-8AA4-5E797CBBF31C}">
      <dgm:prSet phldrT="[Texto]"/>
      <dgm:spPr/>
      <dgm:t>
        <a:bodyPr/>
        <a:lstStyle/>
        <a:p>
          <a:r>
            <a:rPr lang="es-ES" dirty="0"/>
            <a:t>Determine </a:t>
          </a:r>
          <a:r>
            <a:rPr lang="es-ES" dirty="0" err="1"/>
            <a:t>if</a:t>
          </a:r>
          <a:r>
            <a:rPr lang="es-ES" dirty="0"/>
            <a:t> </a:t>
          </a:r>
          <a:r>
            <a:rPr lang="es-ES" dirty="0" err="1"/>
            <a:t>main</a:t>
          </a:r>
          <a:r>
            <a:rPr lang="es-ES" dirty="0"/>
            <a:t> </a:t>
          </a:r>
          <a:r>
            <a:rPr lang="es-ES" dirty="0" err="1"/>
            <a:t>point</a:t>
          </a:r>
          <a:r>
            <a:rPr lang="es-ES" dirty="0"/>
            <a:t> </a:t>
          </a:r>
          <a:r>
            <a:rPr lang="es-ES" dirty="0" err="1"/>
            <a:t>is</a:t>
          </a:r>
          <a:r>
            <a:rPr lang="es-ES" dirty="0"/>
            <a:t> </a:t>
          </a:r>
          <a:r>
            <a:rPr lang="es-ES" dirty="0" err="1"/>
            <a:t>supported</a:t>
          </a:r>
          <a:r>
            <a:rPr lang="es-ES" dirty="0"/>
            <a:t> </a:t>
          </a:r>
          <a:r>
            <a:rPr lang="es-ES" dirty="0" err="1"/>
            <a:t>by</a:t>
          </a:r>
          <a:r>
            <a:rPr lang="es-ES" dirty="0"/>
            <a:t> </a:t>
          </a:r>
          <a:r>
            <a:rPr lang="es-ES" dirty="0" err="1"/>
            <a:t>the</a:t>
          </a:r>
          <a:r>
            <a:rPr lang="es-ES" dirty="0"/>
            <a:t> </a:t>
          </a:r>
          <a:r>
            <a:rPr lang="es-ES" dirty="0" err="1"/>
            <a:t>evidence</a:t>
          </a:r>
          <a:endParaRPr lang="es-MX" dirty="0"/>
        </a:p>
      </dgm:t>
    </dgm:pt>
    <dgm:pt modelId="{E87C1DDB-76EE-44DB-8286-DD36A755DA9A}" type="parTrans" cxnId="{3AA79D99-9B88-4B60-B75B-EFAC6168CCBB}">
      <dgm:prSet/>
      <dgm:spPr/>
      <dgm:t>
        <a:bodyPr/>
        <a:lstStyle/>
        <a:p>
          <a:endParaRPr lang="es-MX"/>
        </a:p>
      </dgm:t>
    </dgm:pt>
    <dgm:pt modelId="{1A7BC07F-50F2-41CB-B07B-E7BDC254C015}" type="sibTrans" cxnId="{3AA79D99-9B88-4B60-B75B-EFAC6168CCBB}">
      <dgm:prSet/>
      <dgm:spPr/>
      <dgm:t>
        <a:bodyPr/>
        <a:lstStyle/>
        <a:p>
          <a:endParaRPr lang="es-MX"/>
        </a:p>
      </dgm:t>
    </dgm:pt>
    <dgm:pt modelId="{9170AE01-9796-4403-962F-56CD7FCDA32D}">
      <dgm:prSet phldrT="[Texto]"/>
      <dgm:spPr>
        <a:solidFill>
          <a:schemeClr val="bg1">
            <a:lumMod val="65000"/>
          </a:schemeClr>
        </a:solidFill>
      </dgm:spPr>
      <dgm:t>
        <a:bodyPr/>
        <a:lstStyle/>
        <a:p>
          <a:r>
            <a:rPr lang="es-ES" dirty="0"/>
            <a:t>Determine </a:t>
          </a:r>
          <a:r>
            <a:rPr lang="es-ES" dirty="0" err="1"/>
            <a:t>story</a:t>
          </a:r>
          <a:r>
            <a:rPr lang="es-ES" dirty="0"/>
            <a:t> </a:t>
          </a:r>
          <a:r>
            <a:rPr lang="es-ES" dirty="0" err="1"/>
            <a:t>completeness</a:t>
          </a:r>
          <a:r>
            <a:rPr lang="es-ES" dirty="0"/>
            <a:t>: </a:t>
          </a:r>
          <a:r>
            <a:rPr lang="es-ES" dirty="0" err="1"/>
            <a:t>Inform</a:t>
          </a:r>
          <a:r>
            <a:rPr lang="es-ES" dirty="0"/>
            <a:t>, </a:t>
          </a:r>
          <a:r>
            <a:rPr lang="es-ES" dirty="0" err="1"/>
            <a:t>Provide</a:t>
          </a:r>
          <a:r>
            <a:rPr lang="es-ES" dirty="0"/>
            <a:t> </a:t>
          </a:r>
          <a:r>
            <a:rPr lang="es-ES" dirty="0" err="1"/>
            <a:t>Understanding</a:t>
          </a:r>
          <a:r>
            <a:rPr lang="es-ES" dirty="0"/>
            <a:t> and </a:t>
          </a:r>
          <a:r>
            <a:rPr lang="es-ES" dirty="0" err="1"/>
            <a:t>way</a:t>
          </a:r>
          <a:r>
            <a:rPr lang="es-ES" dirty="0"/>
            <a:t> forward</a:t>
          </a:r>
          <a:endParaRPr lang="es-MX" dirty="0"/>
        </a:p>
      </dgm:t>
    </dgm:pt>
    <dgm:pt modelId="{90C5B0A3-94F9-4422-BA67-79A8571B29A7}" type="parTrans" cxnId="{657A44F1-3A3D-4AD0-A602-A64A7E99CB75}">
      <dgm:prSet/>
      <dgm:spPr/>
      <dgm:t>
        <a:bodyPr/>
        <a:lstStyle/>
        <a:p>
          <a:endParaRPr lang="es-MX"/>
        </a:p>
      </dgm:t>
    </dgm:pt>
    <dgm:pt modelId="{2BBAEF2B-1D31-4BE9-BA88-D70E88EE6298}" type="sibTrans" cxnId="{657A44F1-3A3D-4AD0-A602-A64A7E99CB75}">
      <dgm:prSet/>
      <dgm:spPr/>
      <dgm:t>
        <a:bodyPr/>
        <a:lstStyle/>
        <a:p>
          <a:endParaRPr lang="es-MX"/>
        </a:p>
      </dgm:t>
    </dgm:pt>
    <dgm:pt modelId="{2116BE3C-D371-46B0-B901-87A6A8535E89}" type="pres">
      <dgm:prSet presAssocID="{0FAC565E-C302-4564-9DB8-106398CB9BCC}" presName="Name0" presStyleCnt="0">
        <dgm:presLayoutVars>
          <dgm:dir/>
          <dgm:resizeHandles val="exact"/>
        </dgm:presLayoutVars>
      </dgm:prSet>
      <dgm:spPr/>
    </dgm:pt>
    <dgm:pt modelId="{223AC3A7-9F79-499E-BED4-D7F10B4CE8CE}" type="pres">
      <dgm:prSet presAssocID="{6E9FC09E-A30E-4296-B010-1E1470114DF3}" presName="node" presStyleLbl="node1" presStyleIdx="0" presStyleCnt="5">
        <dgm:presLayoutVars>
          <dgm:bulletEnabled val="1"/>
        </dgm:presLayoutVars>
      </dgm:prSet>
      <dgm:spPr>
        <a:xfrm>
          <a:off x="3968" y="2172093"/>
          <a:ext cx="1230312" cy="1074480"/>
        </a:xfrm>
        <a:prstGeom prst="roundRect">
          <a:avLst>
            <a:gd name="adj" fmla="val 10000"/>
          </a:avLst>
        </a:prstGeom>
      </dgm:spPr>
    </dgm:pt>
    <dgm:pt modelId="{F8CB08ED-3E87-4404-941E-E26B26467A62}" type="pres">
      <dgm:prSet presAssocID="{2DD633FF-2524-4C9A-A029-EA84E25A0097}" presName="sibTrans" presStyleLbl="sibTrans2D1" presStyleIdx="0" presStyleCnt="4"/>
      <dgm:spPr/>
    </dgm:pt>
    <dgm:pt modelId="{095B728F-4FD1-461D-A91E-94732A7F975F}" type="pres">
      <dgm:prSet presAssocID="{2DD633FF-2524-4C9A-A029-EA84E25A0097}" presName="connectorText" presStyleLbl="sibTrans2D1" presStyleIdx="0" presStyleCnt="4"/>
      <dgm:spPr/>
    </dgm:pt>
    <dgm:pt modelId="{7FBB8F7B-90FD-4F9A-8EC0-1C4281E1292C}" type="pres">
      <dgm:prSet presAssocID="{55B82A8D-59C4-4D49-8C9C-63BF7EEFD45D}" presName="node" presStyleLbl="node1" presStyleIdx="1" presStyleCnt="5">
        <dgm:presLayoutVars>
          <dgm:bulletEnabled val="1"/>
        </dgm:presLayoutVars>
      </dgm:prSet>
      <dgm:spPr>
        <a:xfrm>
          <a:off x="1726406" y="2172093"/>
          <a:ext cx="1230312" cy="1074480"/>
        </a:xfrm>
        <a:prstGeom prst="roundRect">
          <a:avLst>
            <a:gd name="adj" fmla="val 10000"/>
          </a:avLst>
        </a:prstGeom>
      </dgm:spPr>
    </dgm:pt>
    <dgm:pt modelId="{CDD6F607-81F2-43A5-81FE-8F0158F5651D}" type="pres">
      <dgm:prSet presAssocID="{1AD655D5-2367-4AC7-8030-6A57A24E1E7D}" presName="sibTrans" presStyleLbl="sibTrans2D1" presStyleIdx="1" presStyleCnt="4"/>
      <dgm:spPr/>
    </dgm:pt>
    <dgm:pt modelId="{E0A4988D-77A8-47F4-AAF0-864D096FF51C}" type="pres">
      <dgm:prSet presAssocID="{1AD655D5-2367-4AC7-8030-6A57A24E1E7D}" presName="connectorText" presStyleLbl="sibTrans2D1" presStyleIdx="1" presStyleCnt="4"/>
      <dgm:spPr/>
    </dgm:pt>
    <dgm:pt modelId="{49FD3D10-90A5-4378-AFC3-FE57DB748A7E}" type="pres">
      <dgm:prSet presAssocID="{FAD13748-0C6F-4560-9274-A75F3FD831CD}" presName="node" presStyleLbl="node1" presStyleIdx="2" presStyleCnt="5">
        <dgm:presLayoutVars>
          <dgm:bulletEnabled val="1"/>
        </dgm:presLayoutVars>
      </dgm:prSet>
      <dgm:spPr/>
    </dgm:pt>
    <dgm:pt modelId="{A572E537-2747-4140-A07D-377C98CCA1CB}" type="pres">
      <dgm:prSet presAssocID="{432FC0CC-92F3-42A2-A84A-5693E9FFE9D9}" presName="sibTrans" presStyleLbl="sibTrans2D1" presStyleIdx="2" presStyleCnt="4"/>
      <dgm:spPr/>
    </dgm:pt>
    <dgm:pt modelId="{E52D414F-39A0-4F90-8573-8281B45F0995}" type="pres">
      <dgm:prSet presAssocID="{432FC0CC-92F3-42A2-A84A-5693E9FFE9D9}" presName="connectorText" presStyleLbl="sibTrans2D1" presStyleIdx="2" presStyleCnt="4"/>
      <dgm:spPr/>
    </dgm:pt>
    <dgm:pt modelId="{4CAAEDBC-5DF6-4268-A6D4-788448608F0C}" type="pres">
      <dgm:prSet presAssocID="{F335C56C-A001-4F68-8AA4-5E797CBBF31C}" presName="node" presStyleLbl="node1" presStyleIdx="3" presStyleCnt="5">
        <dgm:presLayoutVars>
          <dgm:bulletEnabled val="1"/>
        </dgm:presLayoutVars>
      </dgm:prSet>
      <dgm:spPr/>
    </dgm:pt>
    <dgm:pt modelId="{795E5698-65C9-4D72-8C83-0018FF966657}" type="pres">
      <dgm:prSet presAssocID="{1A7BC07F-50F2-41CB-B07B-E7BDC254C015}" presName="sibTrans" presStyleLbl="sibTrans2D1" presStyleIdx="3" presStyleCnt="4"/>
      <dgm:spPr/>
    </dgm:pt>
    <dgm:pt modelId="{2FEE0B0F-797E-4CB4-AD9E-860525B0FE54}" type="pres">
      <dgm:prSet presAssocID="{1A7BC07F-50F2-41CB-B07B-E7BDC254C015}" presName="connectorText" presStyleLbl="sibTrans2D1" presStyleIdx="3" presStyleCnt="4"/>
      <dgm:spPr/>
    </dgm:pt>
    <dgm:pt modelId="{197DC27D-E623-4169-9AB7-00B84CA37937}" type="pres">
      <dgm:prSet presAssocID="{9170AE01-9796-4403-962F-56CD7FCDA32D}" presName="node" presStyleLbl="node1" presStyleIdx="4" presStyleCnt="5">
        <dgm:presLayoutVars>
          <dgm:bulletEnabled val="1"/>
        </dgm:presLayoutVars>
      </dgm:prSet>
      <dgm:spPr/>
    </dgm:pt>
  </dgm:ptLst>
  <dgm:cxnLst>
    <dgm:cxn modelId="{043E4202-262A-41CE-BAC0-34A8162DBEB7}" type="presOf" srcId="{2DD633FF-2524-4C9A-A029-EA84E25A0097}" destId="{F8CB08ED-3E87-4404-941E-E26B26467A62}" srcOrd="0" destOrd="0" presId="urn:microsoft.com/office/officeart/2005/8/layout/process1"/>
    <dgm:cxn modelId="{54F1AF05-9275-4786-ACC6-EB4D9E3C6E36}" type="presOf" srcId="{1AD655D5-2367-4AC7-8030-6A57A24E1E7D}" destId="{CDD6F607-81F2-43A5-81FE-8F0158F5651D}" srcOrd="0" destOrd="0" presId="urn:microsoft.com/office/officeart/2005/8/layout/process1"/>
    <dgm:cxn modelId="{67D76F29-2E0E-4D9B-B118-EC002E523AA5}" type="presOf" srcId="{F335C56C-A001-4F68-8AA4-5E797CBBF31C}" destId="{4CAAEDBC-5DF6-4268-A6D4-788448608F0C}" srcOrd="0" destOrd="0" presId="urn:microsoft.com/office/officeart/2005/8/layout/process1"/>
    <dgm:cxn modelId="{0673913E-042B-4C5E-AA14-39F9B5E92F17}" type="presOf" srcId="{432FC0CC-92F3-42A2-A84A-5693E9FFE9D9}" destId="{E52D414F-39A0-4F90-8573-8281B45F0995}" srcOrd="1" destOrd="0" presId="urn:microsoft.com/office/officeart/2005/8/layout/process1"/>
    <dgm:cxn modelId="{74703368-08C0-4174-A9F9-6F8D280F7590}" type="presOf" srcId="{9170AE01-9796-4403-962F-56CD7FCDA32D}" destId="{197DC27D-E623-4169-9AB7-00B84CA37937}" srcOrd="0" destOrd="0" presId="urn:microsoft.com/office/officeart/2005/8/layout/process1"/>
    <dgm:cxn modelId="{6F9D4E6A-65C6-4F61-B9AF-C0C37EB7CA60}" type="presOf" srcId="{2DD633FF-2524-4C9A-A029-EA84E25A0097}" destId="{095B728F-4FD1-461D-A91E-94732A7F975F}" srcOrd="1" destOrd="0" presId="urn:microsoft.com/office/officeart/2005/8/layout/process1"/>
    <dgm:cxn modelId="{D594BA4F-05FA-41E0-B1B7-FD83902C82F2}" srcId="{0FAC565E-C302-4564-9DB8-106398CB9BCC}" destId="{6E9FC09E-A30E-4296-B010-1E1470114DF3}" srcOrd="0" destOrd="0" parTransId="{25A5445F-7B20-411D-9590-7BF95DF97F70}" sibTransId="{2DD633FF-2524-4C9A-A029-EA84E25A0097}"/>
    <dgm:cxn modelId="{CB582F50-E494-4C90-BD83-B9899A2A19A7}" type="presOf" srcId="{FAD13748-0C6F-4560-9274-A75F3FD831CD}" destId="{49FD3D10-90A5-4378-AFC3-FE57DB748A7E}" srcOrd="0" destOrd="0" presId="urn:microsoft.com/office/officeart/2005/8/layout/process1"/>
    <dgm:cxn modelId="{8C42BE72-60F6-491F-A4C0-7F1642C6BE6E}" type="presOf" srcId="{55B82A8D-59C4-4D49-8C9C-63BF7EEFD45D}" destId="{7FBB8F7B-90FD-4F9A-8EC0-1C4281E1292C}" srcOrd="0" destOrd="0" presId="urn:microsoft.com/office/officeart/2005/8/layout/process1"/>
    <dgm:cxn modelId="{E3BE2154-2B17-44AB-B7FE-99BDF55A3C22}" type="presOf" srcId="{1A7BC07F-50F2-41CB-B07B-E7BDC254C015}" destId="{795E5698-65C9-4D72-8C83-0018FF966657}" srcOrd="0" destOrd="0" presId="urn:microsoft.com/office/officeart/2005/8/layout/process1"/>
    <dgm:cxn modelId="{2760BD5A-DC64-4A04-9AEC-DA6A4A0382A3}" type="presOf" srcId="{6E9FC09E-A30E-4296-B010-1E1470114DF3}" destId="{223AC3A7-9F79-499E-BED4-D7F10B4CE8CE}" srcOrd="0" destOrd="0" presId="urn:microsoft.com/office/officeart/2005/8/layout/process1"/>
    <dgm:cxn modelId="{DD5CB580-8C01-4115-BA4A-C1A8D8508932}" srcId="{0FAC565E-C302-4564-9DB8-106398CB9BCC}" destId="{FAD13748-0C6F-4560-9274-A75F3FD831CD}" srcOrd="2" destOrd="0" parTransId="{31C98BC5-B702-4802-A92E-65A114528DC5}" sibTransId="{432FC0CC-92F3-42A2-A84A-5693E9FFE9D9}"/>
    <dgm:cxn modelId="{25B48289-751F-4825-99DA-D8AD2C480A18}" type="presOf" srcId="{432FC0CC-92F3-42A2-A84A-5693E9FFE9D9}" destId="{A572E537-2747-4140-A07D-377C98CCA1CB}" srcOrd="0" destOrd="0" presId="urn:microsoft.com/office/officeart/2005/8/layout/process1"/>
    <dgm:cxn modelId="{3AA79D99-9B88-4B60-B75B-EFAC6168CCBB}" srcId="{0FAC565E-C302-4564-9DB8-106398CB9BCC}" destId="{F335C56C-A001-4F68-8AA4-5E797CBBF31C}" srcOrd="3" destOrd="0" parTransId="{E87C1DDB-76EE-44DB-8286-DD36A755DA9A}" sibTransId="{1A7BC07F-50F2-41CB-B07B-E7BDC254C015}"/>
    <dgm:cxn modelId="{77287E9C-C410-4B82-B23F-2CD909DFBEC6}" srcId="{0FAC565E-C302-4564-9DB8-106398CB9BCC}" destId="{55B82A8D-59C4-4D49-8C9C-63BF7EEFD45D}" srcOrd="1" destOrd="0" parTransId="{7E2B482A-E3DE-44D8-B801-5AE9E55D1A83}" sibTransId="{1AD655D5-2367-4AC7-8030-6A57A24E1E7D}"/>
    <dgm:cxn modelId="{270F95BD-7FAF-45EC-9C50-1BD8AE6A1549}" type="presOf" srcId="{1AD655D5-2367-4AC7-8030-6A57A24E1E7D}" destId="{E0A4988D-77A8-47F4-AAF0-864D096FF51C}" srcOrd="1" destOrd="0" presId="urn:microsoft.com/office/officeart/2005/8/layout/process1"/>
    <dgm:cxn modelId="{85D173BE-93D8-4E82-8F3C-7C39A16CC383}" type="presOf" srcId="{0FAC565E-C302-4564-9DB8-106398CB9BCC}" destId="{2116BE3C-D371-46B0-B901-87A6A8535E89}" srcOrd="0" destOrd="0" presId="urn:microsoft.com/office/officeart/2005/8/layout/process1"/>
    <dgm:cxn modelId="{8D6AC1E0-07F9-4401-887C-59AB5C2B69AC}" type="presOf" srcId="{1A7BC07F-50F2-41CB-B07B-E7BDC254C015}" destId="{2FEE0B0F-797E-4CB4-AD9E-860525B0FE54}" srcOrd="1" destOrd="0" presId="urn:microsoft.com/office/officeart/2005/8/layout/process1"/>
    <dgm:cxn modelId="{657A44F1-3A3D-4AD0-A602-A64A7E99CB75}" srcId="{0FAC565E-C302-4564-9DB8-106398CB9BCC}" destId="{9170AE01-9796-4403-962F-56CD7FCDA32D}" srcOrd="4" destOrd="0" parTransId="{90C5B0A3-94F9-4422-BA67-79A8571B29A7}" sibTransId="{2BBAEF2B-1D31-4BE9-BA88-D70E88EE6298}"/>
    <dgm:cxn modelId="{3D42992C-B8DD-4737-9907-D0FFBD722A82}" type="presParOf" srcId="{2116BE3C-D371-46B0-B901-87A6A8535E89}" destId="{223AC3A7-9F79-499E-BED4-D7F10B4CE8CE}" srcOrd="0" destOrd="0" presId="urn:microsoft.com/office/officeart/2005/8/layout/process1"/>
    <dgm:cxn modelId="{636933BD-CF6B-4810-9EA3-31605DDA0E5F}" type="presParOf" srcId="{2116BE3C-D371-46B0-B901-87A6A8535E89}" destId="{F8CB08ED-3E87-4404-941E-E26B26467A62}" srcOrd="1" destOrd="0" presId="urn:microsoft.com/office/officeart/2005/8/layout/process1"/>
    <dgm:cxn modelId="{05A71DFA-8FA5-402D-8DD2-57B0027FC2EF}" type="presParOf" srcId="{F8CB08ED-3E87-4404-941E-E26B26467A62}" destId="{095B728F-4FD1-461D-A91E-94732A7F975F}" srcOrd="0" destOrd="0" presId="urn:microsoft.com/office/officeart/2005/8/layout/process1"/>
    <dgm:cxn modelId="{09CF78D9-6F06-4C9C-95B0-8868245E072D}" type="presParOf" srcId="{2116BE3C-D371-46B0-B901-87A6A8535E89}" destId="{7FBB8F7B-90FD-4F9A-8EC0-1C4281E1292C}" srcOrd="2" destOrd="0" presId="urn:microsoft.com/office/officeart/2005/8/layout/process1"/>
    <dgm:cxn modelId="{5DF8458C-C965-4499-9612-7A4429A842B2}" type="presParOf" srcId="{2116BE3C-D371-46B0-B901-87A6A8535E89}" destId="{CDD6F607-81F2-43A5-81FE-8F0158F5651D}" srcOrd="3" destOrd="0" presId="urn:microsoft.com/office/officeart/2005/8/layout/process1"/>
    <dgm:cxn modelId="{CFDFAA93-CA7B-4F69-BD3F-41E3D62BEDA0}" type="presParOf" srcId="{CDD6F607-81F2-43A5-81FE-8F0158F5651D}" destId="{E0A4988D-77A8-47F4-AAF0-864D096FF51C}" srcOrd="0" destOrd="0" presId="urn:microsoft.com/office/officeart/2005/8/layout/process1"/>
    <dgm:cxn modelId="{A2EA8FFE-8C21-4CEF-9B14-368756BF682A}" type="presParOf" srcId="{2116BE3C-D371-46B0-B901-87A6A8535E89}" destId="{49FD3D10-90A5-4378-AFC3-FE57DB748A7E}" srcOrd="4" destOrd="0" presId="urn:microsoft.com/office/officeart/2005/8/layout/process1"/>
    <dgm:cxn modelId="{FD769057-61AC-4F9A-AC20-B5C166AD888B}" type="presParOf" srcId="{2116BE3C-D371-46B0-B901-87A6A8535E89}" destId="{A572E537-2747-4140-A07D-377C98CCA1CB}" srcOrd="5" destOrd="0" presId="urn:microsoft.com/office/officeart/2005/8/layout/process1"/>
    <dgm:cxn modelId="{51629BA9-1C43-4780-9D05-92941F3FD5CB}" type="presParOf" srcId="{A572E537-2747-4140-A07D-377C98CCA1CB}" destId="{E52D414F-39A0-4F90-8573-8281B45F0995}" srcOrd="0" destOrd="0" presId="urn:microsoft.com/office/officeart/2005/8/layout/process1"/>
    <dgm:cxn modelId="{91DF6509-4A87-4953-8DA9-7922CF8F3C22}" type="presParOf" srcId="{2116BE3C-D371-46B0-B901-87A6A8535E89}" destId="{4CAAEDBC-5DF6-4268-A6D4-788448608F0C}" srcOrd="6" destOrd="0" presId="urn:microsoft.com/office/officeart/2005/8/layout/process1"/>
    <dgm:cxn modelId="{8BB0F8D3-0B96-498A-97FE-81D9910FD50A}" type="presParOf" srcId="{2116BE3C-D371-46B0-B901-87A6A8535E89}" destId="{795E5698-65C9-4D72-8C83-0018FF966657}" srcOrd="7" destOrd="0" presId="urn:microsoft.com/office/officeart/2005/8/layout/process1"/>
    <dgm:cxn modelId="{BA852B34-66B9-42B1-93B4-25F278FAAB54}" type="presParOf" srcId="{795E5698-65C9-4D72-8C83-0018FF966657}" destId="{2FEE0B0F-797E-4CB4-AD9E-860525B0FE54}" srcOrd="0" destOrd="0" presId="urn:microsoft.com/office/officeart/2005/8/layout/process1"/>
    <dgm:cxn modelId="{7A255D14-A7CC-4398-9567-0D0300B4859C}" type="presParOf" srcId="{2116BE3C-D371-46B0-B901-87A6A8535E89}" destId="{197DC27D-E623-4169-9AB7-00B84CA37937}"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BD558C-A720-4B78-8A85-3658CA8BAA81}" type="doc">
      <dgm:prSet loTypeId="urn:microsoft.com/office/officeart/2009/3/layout/StepUpProcess" loCatId="process" qsTypeId="urn:microsoft.com/office/officeart/2005/8/quickstyle/simple1" qsCatId="simple" csTypeId="urn:microsoft.com/office/officeart/2005/8/colors/colorful2" csCatId="colorful" phldr="1"/>
      <dgm:spPr/>
      <dgm:t>
        <a:bodyPr/>
        <a:lstStyle/>
        <a:p>
          <a:endParaRPr lang="es-MX"/>
        </a:p>
      </dgm:t>
    </dgm:pt>
    <dgm:pt modelId="{26E2FF37-7295-4610-8BDB-EE19AFFFC9B1}">
      <dgm:prSet phldrT="[Texto]"/>
      <dgm:spPr/>
      <dgm:t>
        <a:bodyPr/>
        <a:lstStyle/>
        <a:p>
          <a:r>
            <a:rPr lang="es-ES" b="1" dirty="0"/>
            <a:t>0. </a:t>
          </a:r>
          <a:r>
            <a:rPr lang="es-ES" b="1" dirty="0" err="1"/>
            <a:t>Identify</a:t>
          </a:r>
          <a:r>
            <a:rPr lang="es-ES" b="1" dirty="0"/>
            <a:t> </a:t>
          </a:r>
          <a:r>
            <a:rPr lang="es-ES" dirty="0" err="1"/>
            <a:t>problem</a:t>
          </a:r>
          <a:r>
            <a:rPr lang="es-ES" dirty="0"/>
            <a:t> </a:t>
          </a:r>
          <a:r>
            <a:rPr lang="es-ES" dirty="0" err="1"/>
            <a:t>to</a:t>
          </a:r>
          <a:r>
            <a:rPr lang="es-ES" dirty="0"/>
            <a:t> </a:t>
          </a:r>
          <a:r>
            <a:rPr lang="es-ES" dirty="0" err="1"/>
            <a:t>solve</a:t>
          </a:r>
          <a:endParaRPr lang="es-MX" dirty="0"/>
        </a:p>
      </dgm:t>
    </dgm:pt>
    <dgm:pt modelId="{9E80A48C-6D0E-4054-917D-B11841CE5541}" type="parTrans" cxnId="{0577DD09-2B49-419E-8B54-BD3C5E1DDE2F}">
      <dgm:prSet/>
      <dgm:spPr/>
      <dgm:t>
        <a:bodyPr/>
        <a:lstStyle/>
        <a:p>
          <a:endParaRPr lang="es-MX"/>
        </a:p>
      </dgm:t>
    </dgm:pt>
    <dgm:pt modelId="{C9440D2F-6504-4C3E-BA81-9C22D48859BF}" type="sibTrans" cxnId="{0577DD09-2B49-419E-8B54-BD3C5E1DDE2F}">
      <dgm:prSet/>
      <dgm:spPr/>
      <dgm:t>
        <a:bodyPr/>
        <a:lstStyle/>
        <a:p>
          <a:endParaRPr lang="es-MX"/>
        </a:p>
      </dgm:t>
    </dgm:pt>
    <dgm:pt modelId="{EA8CB762-B2FB-4E3C-B487-FE0FACE1A396}">
      <dgm:prSet phldrT="[Texto]"/>
      <dgm:spPr/>
      <dgm:t>
        <a:bodyPr/>
        <a:lstStyle/>
        <a:p>
          <a:r>
            <a:rPr lang="es-ES" b="1" dirty="0"/>
            <a:t>1. </a:t>
          </a:r>
          <a:r>
            <a:rPr lang="es-ES" b="1" dirty="0" err="1"/>
            <a:t>Consult</a:t>
          </a:r>
          <a:r>
            <a:rPr lang="es-ES" b="1" dirty="0"/>
            <a:t> </a:t>
          </a:r>
          <a:r>
            <a:rPr lang="es-ES" dirty="0" err="1"/>
            <a:t>process</a:t>
          </a:r>
          <a:r>
            <a:rPr lang="es-ES" dirty="0"/>
            <a:t> </a:t>
          </a:r>
          <a:r>
            <a:rPr lang="es-ES" dirty="0" err="1"/>
            <a:t>layout</a:t>
          </a:r>
          <a:r>
            <a:rPr lang="es-ES" dirty="0"/>
            <a:t> and data </a:t>
          </a:r>
          <a:r>
            <a:rPr lang="es-ES" dirty="0" err="1"/>
            <a:t>lifecycle</a:t>
          </a:r>
          <a:r>
            <a:rPr lang="es-ES" dirty="0"/>
            <a:t> </a:t>
          </a:r>
          <a:r>
            <a:rPr lang="es-ES" dirty="0" err="1"/>
            <a:t>with</a:t>
          </a:r>
          <a:r>
            <a:rPr lang="es-ES" dirty="0"/>
            <a:t> </a:t>
          </a:r>
          <a:r>
            <a:rPr lang="es-ES" dirty="0" err="1"/>
            <a:t>Subject</a:t>
          </a:r>
          <a:r>
            <a:rPr lang="es-ES" dirty="0"/>
            <a:t> </a:t>
          </a:r>
          <a:r>
            <a:rPr lang="es-ES" dirty="0" err="1"/>
            <a:t>Matter</a:t>
          </a:r>
          <a:r>
            <a:rPr lang="es-ES" dirty="0"/>
            <a:t> </a:t>
          </a:r>
          <a:r>
            <a:rPr lang="es-ES" dirty="0" err="1"/>
            <a:t>Experts</a:t>
          </a:r>
          <a:endParaRPr lang="es-MX" dirty="0"/>
        </a:p>
      </dgm:t>
    </dgm:pt>
    <dgm:pt modelId="{8B3D1AD6-93DB-42FC-8A73-98323FBA589A}" type="parTrans" cxnId="{2C1EDE6A-7300-4B3D-B5F4-C4210191FB66}">
      <dgm:prSet/>
      <dgm:spPr/>
      <dgm:t>
        <a:bodyPr/>
        <a:lstStyle/>
        <a:p>
          <a:endParaRPr lang="es-MX"/>
        </a:p>
      </dgm:t>
    </dgm:pt>
    <dgm:pt modelId="{415F1754-D6E0-42E6-AEA3-9E10FF6EF257}" type="sibTrans" cxnId="{2C1EDE6A-7300-4B3D-B5F4-C4210191FB66}">
      <dgm:prSet/>
      <dgm:spPr/>
      <dgm:t>
        <a:bodyPr/>
        <a:lstStyle/>
        <a:p>
          <a:endParaRPr lang="es-MX"/>
        </a:p>
      </dgm:t>
    </dgm:pt>
    <dgm:pt modelId="{E5FD0E7A-3727-4086-BB6D-6A49596C26ED}">
      <dgm:prSet phldrT="[Texto]"/>
      <dgm:spPr/>
      <dgm:t>
        <a:bodyPr/>
        <a:lstStyle/>
        <a:p>
          <a:r>
            <a:rPr lang="es-ES" b="1" dirty="0"/>
            <a:t>2. </a:t>
          </a:r>
          <a:r>
            <a:rPr lang="es-ES" b="1" dirty="0" err="1"/>
            <a:t>Choose</a:t>
          </a:r>
          <a:r>
            <a:rPr lang="es-ES" b="1" dirty="0"/>
            <a:t> Data</a:t>
          </a:r>
          <a:r>
            <a:rPr lang="es-ES" dirty="0"/>
            <a:t> and </a:t>
          </a:r>
          <a:r>
            <a:rPr lang="es-ES" dirty="0" err="1"/>
            <a:t>performe</a:t>
          </a:r>
          <a:r>
            <a:rPr lang="es-ES" dirty="0"/>
            <a:t> data </a:t>
          </a:r>
          <a:r>
            <a:rPr lang="es-ES" dirty="0" err="1"/>
            <a:t>preparation</a:t>
          </a:r>
          <a:endParaRPr lang="es-MX" dirty="0"/>
        </a:p>
      </dgm:t>
    </dgm:pt>
    <dgm:pt modelId="{5C943DAC-F046-44E0-9FB6-81DB05BB6866}" type="parTrans" cxnId="{2808050A-100C-41C8-94C2-483D596B7BF5}">
      <dgm:prSet/>
      <dgm:spPr/>
      <dgm:t>
        <a:bodyPr/>
        <a:lstStyle/>
        <a:p>
          <a:endParaRPr lang="es-MX"/>
        </a:p>
      </dgm:t>
    </dgm:pt>
    <dgm:pt modelId="{8BCF248B-1D0B-4ECC-B9DF-AE4C0A807B90}" type="sibTrans" cxnId="{2808050A-100C-41C8-94C2-483D596B7BF5}">
      <dgm:prSet/>
      <dgm:spPr/>
      <dgm:t>
        <a:bodyPr/>
        <a:lstStyle/>
        <a:p>
          <a:endParaRPr lang="es-MX"/>
        </a:p>
      </dgm:t>
    </dgm:pt>
    <dgm:pt modelId="{DEC07CC3-CE22-43B6-91C7-7B789540D64B}">
      <dgm:prSet phldrT="[Texto]"/>
      <dgm:spPr/>
      <dgm:t>
        <a:bodyPr/>
        <a:lstStyle/>
        <a:p>
          <a:r>
            <a:rPr lang="es-ES" b="1" dirty="0"/>
            <a:t>3. </a:t>
          </a:r>
          <a:r>
            <a:rPr lang="es-ES" b="1" dirty="0" err="1"/>
            <a:t>Choose</a:t>
          </a:r>
          <a:r>
            <a:rPr lang="es-ES" b="1" dirty="0"/>
            <a:t> </a:t>
          </a:r>
          <a:r>
            <a:rPr lang="es-ES" b="1" dirty="0" err="1"/>
            <a:t>the</a:t>
          </a:r>
          <a:r>
            <a:rPr lang="es-ES" b="1" dirty="0"/>
            <a:t> </a:t>
          </a:r>
          <a:r>
            <a:rPr lang="es-ES" b="1" dirty="0" err="1"/>
            <a:t>algorithm</a:t>
          </a:r>
          <a:endParaRPr lang="es-MX" b="1" dirty="0"/>
        </a:p>
      </dgm:t>
    </dgm:pt>
    <dgm:pt modelId="{B8C79F1D-E14F-410D-868C-5EE4553E0F6E}" type="parTrans" cxnId="{A468876C-4B65-4386-A877-CD2402C71675}">
      <dgm:prSet/>
      <dgm:spPr/>
      <dgm:t>
        <a:bodyPr/>
        <a:lstStyle/>
        <a:p>
          <a:endParaRPr lang="es-MX"/>
        </a:p>
      </dgm:t>
    </dgm:pt>
    <dgm:pt modelId="{F923C152-7C87-4CAA-BB5A-99618018C966}" type="sibTrans" cxnId="{A468876C-4B65-4386-A877-CD2402C71675}">
      <dgm:prSet/>
      <dgm:spPr/>
      <dgm:t>
        <a:bodyPr/>
        <a:lstStyle/>
        <a:p>
          <a:endParaRPr lang="es-MX"/>
        </a:p>
      </dgm:t>
    </dgm:pt>
    <dgm:pt modelId="{70B3DAA1-95EA-4046-A642-841E102C9E72}">
      <dgm:prSet phldrT="[Texto]"/>
      <dgm:spPr/>
      <dgm:t>
        <a:bodyPr/>
        <a:lstStyle/>
        <a:p>
          <a:r>
            <a:rPr lang="es-ES" b="1" dirty="0"/>
            <a:t>4. Tune </a:t>
          </a:r>
          <a:r>
            <a:rPr lang="es-ES" dirty="0" err="1"/>
            <a:t>the</a:t>
          </a:r>
          <a:r>
            <a:rPr lang="es-ES" dirty="0"/>
            <a:t> </a:t>
          </a:r>
          <a:r>
            <a:rPr lang="es-ES" dirty="0" err="1"/>
            <a:t>algorihm</a:t>
          </a:r>
          <a:endParaRPr lang="es-MX" dirty="0"/>
        </a:p>
      </dgm:t>
    </dgm:pt>
    <dgm:pt modelId="{E6D069A8-2EFB-4EBD-B53C-0788242AA71A}" type="parTrans" cxnId="{4CC11685-8430-4394-9D5F-026751FAA165}">
      <dgm:prSet/>
      <dgm:spPr/>
      <dgm:t>
        <a:bodyPr/>
        <a:lstStyle/>
        <a:p>
          <a:endParaRPr lang="es-MX"/>
        </a:p>
      </dgm:t>
    </dgm:pt>
    <dgm:pt modelId="{FCC8A9FF-4200-453A-8F52-5EE697F51778}" type="sibTrans" cxnId="{4CC11685-8430-4394-9D5F-026751FAA165}">
      <dgm:prSet/>
      <dgm:spPr/>
      <dgm:t>
        <a:bodyPr/>
        <a:lstStyle/>
        <a:p>
          <a:endParaRPr lang="es-MX"/>
        </a:p>
      </dgm:t>
    </dgm:pt>
    <dgm:pt modelId="{C6B75313-5EB5-4EE3-800C-639C140EF78F}">
      <dgm:prSet phldrT="[Texto]"/>
      <dgm:spPr/>
      <dgm:t>
        <a:bodyPr/>
        <a:lstStyle/>
        <a:p>
          <a:r>
            <a:rPr lang="es-ES" b="1" dirty="0"/>
            <a:t>5. </a:t>
          </a:r>
          <a:r>
            <a:rPr lang="es-ES" b="1" dirty="0" err="1"/>
            <a:t>Present</a:t>
          </a:r>
          <a:r>
            <a:rPr lang="es-ES" b="1" dirty="0"/>
            <a:t> </a:t>
          </a:r>
          <a:r>
            <a:rPr lang="es-ES" b="1" dirty="0" err="1"/>
            <a:t>results</a:t>
          </a:r>
          <a:r>
            <a:rPr lang="es-ES" b="1" dirty="0"/>
            <a:t> </a:t>
          </a:r>
          <a:r>
            <a:rPr lang="es-ES" dirty="0"/>
            <a:t>and </a:t>
          </a:r>
          <a:r>
            <a:rPr lang="es-ES" dirty="0" err="1"/>
            <a:t>re-tune</a:t>
          </a:r>
          <a:r>
            <a:rPr lang="es-ES" dirty="0"/>
            <a:t> as </a:t>
          </a:r>
          <a:r>
            <a:rPr lang="es-ES" dirty="0" err="1"/>
            <a:t>needed</a:t>
          </a:r>
          <a:endParaRPr lang="es-MX" dirty="0"/>
        </a:p>
      </dgm:t>
    </dgm:pt>
    <dgm:pt modelId="{D032E046-4A29-49E1-A047-D6343DABBFE6}" type="parTrans" cxnId="{0C2DDED1-3E6B-4B8E-878C-64AB58822A91}">
      <dgm:prSet/>
      <dgm:spPr/>
      <dgm:t>
        <a:bodyPr/>
        <a:lstStyle/>
        <a:p>
          <a:endParaRPr lang="es-MX"/>
        </a:p>
      </dgm:t>
    </dgm:pt>
    <dgm:pt modelId="{0E134DD5-D707-4A5F-8C97-D38F1DD766B7}" type="sibTrans" cxnId="{0C2DDED1-3E6B-4B8E-878C-64AB58822A91}">
      <dgm:prSet/>
      <dgm:spPr/>
      <dgm:t>
        <a:bodyPr/>
        <a:lstStyle/>
        <a:p>
          <a:endParaRPr lang="es-MX"/>
        </a:p>
      </dgm:t>
    </dgm:pt>
    <dgm:pt modelId="{CB04522C-1A30-4DB1-8AD7-19F71D7E6689}" type="pres">
      <dgm:prSet presAssocID="{B3BD558C-A720-4B78-8A85-3658CA8BAA81}" presName="rootnode" presStyleCnt="0">
        <dgm:presLayoutVars>
          <dgm:chMax/>
          <dgm:chPref/>
          <dgm:dir/>
          <dgm:animLvl val="lvl"/>
        </dgm:presLayoutVars>
      </dgm:prSet>
      <dgm:spPr/>
    </dgm:pt>
    <dgm:pt modelId="{E5483175-980E-4AAF-9247-A1C9B74493F2}" type="pres">
      <dgm:prSet presAssocID="{26E2FF37-7295-4610-8BDB-EE19AFFFC9B1}" presName="composite" presStyleCnt="0"/>
      <dgm:spPr/>
    </dgm:pt>
    <dgm:pt modelId="{6012514A-FF2D-48A5-8246-9E6D6AFAD7C8}" type="pres">
      <dgm:prSet presAssocID="{26E2FF37-7295-4610-8BDB-EE19AFFFC9B1}" presName="LShape" presStyleLbl="alignNode1" presStyleIdx="0" presStyleCnt="11"/>
      <dgm:spPr/>
    </dgm:pt>
    <dgm:pt modelId="{1C7961BB-4CD1-4937-B191-FD0CE75C9092}" type="pres">
      <dgm:prSet presAssocID="{26E2FF37-7295-4610-8BDB-EE19AFFFC9B1}" presName="ParentText" presStyleLbl="revTx" presStyleIdx="0" presStyleCnt="6">
        <dgm:presLayoutVars>
          <dgm:chMax val="0"/>
          <dgm:chPref val="0"/>
          <dgm:bulletEnabled val="1"/>
        </dgm:presLayoutVars>
      </dgm:prSet>
      <dgm:spPr/>
    </dgm:pt>
    <dgm:pt modelId="{46DEB5FB-1729-466F-BE7A-731E859BC1C1}" type="pres">
      <dgm:prSet presAssocID="{26E2FF37-7295-4610-8BDB-EE19AFFFC9B1}" presName="Triangle" presStyleLbl="alignNode1" presStyleIdx="1" presStyleCnt="11"/>
      <dgm:spPr/>
    </dgm:pt>
    <dgm:pt modelId="{2643FB89-61D0-43A7-B84F-A79F1081A079}" type="pres">
      <dgm:prSet presAssocID="{C9440D2F-6504-4C3E-BA81-9C22D48859BF}" presName="sibTrans" presStyleCnt="0"/>
      <dgm:spPr/>
    </dgm:pt>
    <dgm:pt modelId="{EDB101A8-C3DA-4CD3-9831-45AE0210407A}" type="pres">
      <dgm:prSet presAssocID="{C9440D2F-6504-4C3E-BA81-9C22D48859BF}" presName="space" presStyleCnt="0"/>
      <dgm:spPr/>
    </dgm:pt>
    <dgm:pt modelId="{6CD5048B-21F3-442D-8C2E-25D07C4747BB}" type="pres">
      <dgm:prSet presAssocID="{EA8CB762-B2FB-4E3C-B487-FE0FACE1A396}" presName="composite" presStyleCnt="0"/>
      <dgm:spPr/>
    </dgm:pt>
    <dgm:pt modelId="{1479232B-8658-4378-9541-3B99B9385191}" type="pres">
      <dgm:prSet presAssocID="{EA8CB762-B2FB-4E3C-B487-FE0FACE1A396}" presName="LShape" presStyleLbl="alignNode1" presStyleIdx="2" presStyleCnt="11"/>
      <dgm:spPr/>
    </dgm:pt>
    <dgm:pt modelId="{BC74E254-5BB8-4EBA-A01A-E93E49ED36BE}" type="pres">
      <dgm:prSet presAssocID="{EA8CB762-B2FB-4E3C-B487-FE0FACE1A396}" presName="ParentText" presStyleLbl="revTx" presStyleIdx="1" presStyleCnt="6">
        <dgm:presLayoutVars>
          <dgm:chMax val="0"/>
          <dgm:chPref val="0"/>
          <dgm:bulletEnabled val="1"/>
        </dgm:presLayoutVars>
      </dgm:prSet>
      <dgm:spPr/>
    </dgm:pt>
    <dgm:pt modelId="{268A82E8-499C-4E48-B0C1-1F44C0344071}" type="pres">
      <dgm:prSet presAssocID="{EA8CB762-B2FB-4E3C-B487-FE0FACE1A396}" presName="Triangle" presStyleLbl="alignNode1" presStyleIdx="3" presStyleCnt="11"/>
      <dgm:spPr/>
    </dgm:pt>
    <dgm:pt modelId="{89052B45-3A4C-4921-A779-ACA252830A2B}" type="pres">
      <dgm:prSet presAssocID="{415F1754-D6E0-42E6-AEA3-9E10FF6EF257}" presName="sibTrans" presStyleCnt="0"/>
      <dgm:spPr/>
    </dgm:pt>
    <dgm:pt modelId="{2289D893-F16C-40C9-8FD5-DA699780F70E}" type="pres">
      <dgm:prSet presAssocID="{415F1754-D6E0-42E6-AEA3-9E10FF6EF257}" presName="space" presStyleCnt="0"/>
      <dgm:spPr/>
    </dgm:pt>
    <dgm:pt modelId="{3F3A0468-CF06-43CC-A72E-86E593D1A899}" type="pres">
      <dgm:prSet presAssocID="{E5FD0E7A-3727-4086-BB6D-6A49596C26ED}" presName="composite" presStyleCnt="0"/>
      <dgm:spPr/>
    </dgm:pt>
    <dgm:pt modelId="{CD59A246-9120-45B3-9BC5-BAD627DF0FF3}" type="pres">
      <dgm:prSet presAssocID="{E5FD0E7A-3727-4086-BB6D-6A49596C26ED}" presName="LShape" presStyleLbl="alignNode1" presStyleIdx="4" presStyleCnt="11"/>
      <dgm:spPr/>
    </dgm:pt>
    <dgm:pt modelId="{A05E0DC9-F6D3-4045-98C5-255A27953AA4}" type="pres">
      <dgm:prSet presAssocID="{E5FD0E7A-3727-4086-BB6D-6A49596C26ED}" presName="ParentText" presStyleLbl="revTx" presStyleIdx="2" presStyleCnt="6">
        <dgm:presLayoutVars>
          <dgm:chMax val="0"/>
          <dgm:chPref val="0"/>
          <dgm:bulletEnabled val="1"/>
        </dgm:presLayoutVars>
      </dgm:prSet>
      <dgm:spPr/>
    </dgm:pt>
    <dgm:pt modelId="{1827A7C4-98CC-41B8-9E86-C04D3409A43D}" type="pres">
      <dgm:prSet presAssocID="{E5FD0E7A-3727-4086-BB6D-6A49596C26ED}" presName="Triangle" presStyleLbl="alignNode1" presStyleIdx="5" presStyleCnt="11"/>
      <dgm:spPr/>
    </dgm:pt>
    <dgm:pt modelId="{2266B09D-D633-4404-BF47-4187690B0985}" type="pres">
      <dgm:prSet presAssocID="{8BCF248B-1D0B-4ECC-B9DF-AE4C0A807B90}" presName="sibTrans" presStyleCnt="0"/>
      <dgm:spPr/>
    </dgm:pt>
    <dgm:pt modelId="{44373EC8-3A91-4580-AFFF-4124DAB380EC}" type="pres">
      <dgm:prSet presAssocID="{8BCF248B-1D0B-4ECC-B9DF-AE4C0A807B90}" presName="space" presStyleCnt="0"/>
      <dgm:spPr/>
    </dgm:pt>
    <dgm:pt modelId="{0B104543-1463-4FA3-9A2F-188EF5ACE61C}" type="pres">
      <dgm:prSet presAssocID="{DEC07CC3-CE22-43B6-91C7-7B789540D64B}" presName="composite" presStyleCnt="0"/>
      <dgm:spPr/>
    </dgm:pt>
    <dgm:pt modelId="{43636B78-FB86-45F6-B5CA-86CE5C252752}" type="pres">
      <dgm:prSet presAssocID="{DEC07CC3-CE22-43B6-91C7-7B789540D64B}" presName="LShape" presStyleLbl="alignNode1" presStyleIdx="6" presStyleCnt="11"/>
      <dgm:spPr/>
    </dgm:pt>
    <dgm:pt modelId="{84BB5C16-2D10-4CA9-BB05-06E64EA6473A}" type="pres">
      <dgm:prSet presAssocID="{DEC07CC3-CE22-43B6-91C7-7B789540D64B}" presName="ParentText" presStyleLbl="revTx" presStyleIdx="3" presStyleCnt="6">
        <dgm:presLayoutVars>
          <dgm:chMax val="0"/>
          <dgm:chPref val="0"/>
          <dgm:bulletEnabled val="1"/>
        </dgm:presLayoutVars>
      </dgm:prSet>
      <dgm:spPr/>
    </dgm:pt>
    <dgm:pt modelId="{0DB379D0-2B31-4A64-9909-5F9838F6A948}" type="pres">
      <dgm:prSet presAssocID="{DEC07CC3-CE22-43B6-91C7-7B789540D64B}" presName="Triangle" presStyleLbl="alignNode1" presStyleIdx="7" presStyleCnt="11"/>
      <dgm:spPr/>
    </dgm:pt>
    <dgm:pt modelId="{EDD7EFC4-1BF4-40C0-B208-2802176422AF}" type="pres">
      <dgm:prSet presAssocID="{F923C152-7C87-4CAA-BB5A-99618018C966}" presName="sibTrans" presStyleCnt="0"/>
      <dgm:spPr/>
    </dgm:pt>
    <dgm:pt modelId="{4F8C1AD7-0F6F-4795-82B3-D2338749D858}" type="pres">
      <dgm:prSet presAssocID="{F923C152-7C87-4CAA-BB5A-99618018C966}" presName="space" presStyleCnt="0"/>
      <dgm:spPr/>
    </dgm:pt>
    <dgm:pt modelId="{06C09040-6F61-4DE1-9D6B-AE88A1E238B9}" type="pres">
      <dgm:prSet presAssocID="{70B3DAA1-95EA-4046-A642-841E102C9E72}" presName="composite" presStyleCnt="0"/>
      <dgm:spPr/>
    </dgm:pt>
    <dgm:pt modelId="{CA27FE0F-F865-47DF-A8E5-A28E796C8381}" type="pres">
      <dgm:prSet presAssocID="{70B3DAA1-95EA-4046-A642-841E102C9E72}" presName="LShape" presStyleLbl="alignNode1" presStyleIdx="8" presStyleCnt="11"/>
      <dgm:spPr/>
    </dgm:pt>
    <dgm:pt modelId="{348E8C63-7E0B-44CC-A84F-E66152F7C2E9}" type="pres">
      <dgm:prSet presAssocID="{70B3DAA1-95EA-4046-A642-841E102C9E72}" presName="ParentText" presStyleLbl="revTx" presStyleIdx="4" presStyleCnt="6">
        <dgm:presLayoutVars>
          <dgm:chMax val="0"/>
          <dgm:chPref val="0"/>
          <dgm:bulletEnabled val="1"/>
        </dgm:presLayoutVars>
      </dgm:prSet>
      <dgm:spPr/>
    </dgm:pt>
    <dgm:pt modelId="{1D0D98A3-0B1E-4A74-87D9-5B1E0EE15747}" type="pres">
      <dgm:prSet presAssocID="{70B3DAA1-95EA-4046-A642-841E102C9E72}" presName="Triangle" presStyleLbl="alignNode1" presStyleIdx="9" presStyleCnt="11"/>
      <dgm:spPr/>
    </dgm:pt>
    <dgm:pt modelId="{1C4A19F5-62AE-4641-B349-C98F9E5BF568}" type="pres">
      <dgm:prSet presAssocID="{FCC8A9FF-4200-453A-8F52-5EE697F51778}" presName="sibTrans" presStyleCnt="0"/>
      <dgm:spPr/>
    </dgm:pt>
    <dgm:pt modelId="{4DA902B8-DEDB-470E-B3F1-CA4D5192EDA8}" type="pres">
      <dgm:prSet presAssocID="{FCC8A9FF-4200-453A-8F52-5EE697F51778}" presName="space" presStyleCnt="0"/>
      <dgm:spPr/>
    </dgm:pt>
    <dgm:pt modelId="{53FBA80F-4FBE-4326-AFDB-0666A38E151C}" type="pres">
      <dgm:prSet presAssocID="{C6B75313-5EB5-4EE3-800C-639C140EF78F}" presName="composite" presStyleCnt="0"/>
      <dgm:spPr/>
    </dgm:pt>
    <dgm:pt modelId="{D7BD2CF3-A65D-4CB2-ADF0-88C571CF162A}" type="pres">
      <dgm:prSet presAssocID="{C6B75313-5EB5-4EE3-800C-639C140EF78F}" presName="LShape" presStyleLbl="alignNode1" presStyleIdx="10" presStyleCnt="11"/>
      <dgm:spPr/>
    </dgm:pt>
    <dgm:pt modelId="{5100E10E-8BA5-4052-BBE1-26677780CB64}" type="pres">
      <dgm:prSet presAssocID="{C6B75313-5EB5-4EE3-800C-639C140EF78F}" presName="ParentText" presStyleLbl="revTx" presStyleIdx="5" presStyleCnt="6">
        <dgm:presLayoutVars>
          <dgm:chMax val="0"/>
          <dgm:chPref val="0"/>
          <dgm:bulletEnabled val="1"/>
        </dgm:presLayoutVars>
      </dgm:prSet>
      <dgm:spPr/>
    </dgm:pt>
  </dgm:ptLst>
  <dgm:cxnLst>
    <dgm:cxn modelId="{0577DD09-2B49-419E-8B54-BD3C5E1DDE2F}" srcId="{B3BD558C-A720-4B78-8A85-3658CA8BAA81}" destId="{26E2FF37-7295-4610-8BDB-EE19AFFFC9B1}" srcOrd="0" destOrd="0" parTransId="{9E80A48C-6D0E-4054-917D-B11841CE5541}" sibTransId="{C9440D2F-6504-4C3E-BA81-9C22D48859BF}"/>
    <dgm:cxn modelId="{2808050A-100C-41C8-94C2-483D596B7BF5}" srcId="{B3BD558C-A720-4B78-8A85-3658CA8BAA81}" destId="{E5FD0E7A-3727-4086-BB6D-6A49596C26ED}" srcOrd="2" destOrd="0" parTransId="{5C943DAC-F046-44E0-9FB6-81DB05BB6866}" sibTransId="{8BCF248B-1D0B-4ECC-B9DF-AE4C0A807B90}"/>
    <dgm:cxn modelId="{D366C824-24A2-41DA-B344-C59B6F801F46}" type="presOf" srcId="{B3BD558C-A720-4B78-8A85-3658CA8BAA81}" destId="{CB04522C-1A30-4DB1-8AD7-19F71D7E6689}" srcOrd="0" destOrd="0" presId="urn:microsoft.com/office/officeart/2009/3/layout/StepUpProcess"/>
    <dgm:cxn modelId="{A3F8BC27-0B3F-498E-9A53-FFBD8979CB55}" type="presOf" srcId="{EA8CB762-B2FB-4E3C-B487-FE0FACE1A396}" destId="{BC74E254-5BB8-4EBA-A01A-E93E49ED36BE}" srcOrd="0" destOrd="0" presId="urn:microsoft.com/office/officeart/2009/3/layout/StepUpProcess"/>
    <dgm:cxn modelId="{819BA832-2832-42A2-9615-A52FFA9F0775}" type="presOf" srcId="{E5FD0E7A-3727-4086-BB6D-6A49596C26ED}" destId="{A05E0DC9-F6D3-4045-98C5-255A27953AA4}" srcOrd="0" destOrd="0" presId="urn:microsoft.com/office/officeart/2009/3/layout/StepUpProcess"/>
    <dgm:cxn modelId="{2C1EDE6A-7300-4B3D-B5F4-C4210191FB66}" srcId="{B3BD558C-A720-4B78-8A85-3658CA8BAA81}" destId="{EA8CB762-B2FB-4E3C-B487-FE0FACE1A396}" srcOrd="1" destOrd="0" parTransId="{8B3D1AD6-93DB-42FC-8A73-98323FBA589A}" sibTransId="{415F1754-D6E0-42E6-AEA3-9E10FF6EF257}"/>
    <dgm:cxn modelId="{A468876C-4B65-4386-A877-CD2402C71675}" srcId="{B3BD558C-A720-4B78-8A85-3658CA8BAA81}" destId="{DEC07CC3-CE22-43B6-91C7-7B789540D64B}" srcOrd="3" destOrd="0" parTransId="{B8C79F1D-E14F-410D-868C-5EE4553E0F6E}" sibTransId="{F923C152-7C87-4CAA-BB5A-99618018C966}"/>
    <dgm:cxn modelId="{6954C07C-0D90-4DF9-94FA-D41B17D660BF}" type="presOf" srcId="{C6B75313-5EB5-4EE3-800C-639C140EF78F}" destId="{5100E10E-8BA5-4052-BBE1-26677780CB64}" srcOrd="0" destOrd="0" presId="urn:microsoft.com/office/officeart/2009/3/layout/StepUpProcess"/>
    <dgm:cxn modelId="{4CC11685-8430-4394-9D5F-026751FAA165}" srcId="{B3BD558C-A720-4B78-8A85-3658CA8BAA81}" destId="{70B3DAA1-95EA-4046-A642-841E102C9E72}" srcOrd="4" destOrd="0" parTransId="{E6D069A8-2EFB-4EBD-B53C-0788242AA71A}" sibTransId="{FCC8A9FF-4200-453A-8F52-5EE697F51778}"/>
    <dgm:cxn modelId="{A087EDBC-E365-4EE5-B4BF-DFB5A18DF520}" type="presOf" srcId="{70B3DAA1-95EA-4046-A642-841E102C9E72}" destId="{348E8C63-7E0B-44CC-A84F-E66152F7C2E9}" srcOrd="0" destOrd="0" presId="urn:microsoft.com/office/officeart/2009/3/layout/StepUpProcess"/>
    <dgm:cxn modelId="{F6AAE9C2-BC35-48C1-BE2E-7D8A9202779B}" type="presOf" srcId="{DEC07CC3-CE22-43B6-91C7-7B789540D64B}" destId="{84BB5C16-2D10-4CA9-BB05-06E64EA6473A}" srcOrd="0" destOrd="0" presId="urn:microsoft.com/office/officeart/2009/3/layout/StepUpProcess"/>
    <dgm:cxn modelId="{7385D5D0-9ACB-4D5E-964F-1650C74F80C5}" type="presOf" srcId="{26E2FF37-7295-4610-8BDB-EE19AFFFC9B1}" destId="{1C7961BB-4CD1-4937-B191-FD0CE75C9092}" srcOrd="0" destOrd="0" presId="urn:microsoft.com/office/officeart/2009/3/layout/StepUpProcess"/>
    <dgm:cxn modelId="{0C2DDED1-3E6B-4B8E-878C-64AB58822A91}" srcId="{B3BD558C-A720-4B78-8A85-3658CA8BAA81}" destId="{C6B75313-5EB5-4EE3-800C-639C140EF78F}" srcOrd="5" destOrd="0" parTransId="{D032E046-4A29-49E1-A047-D6343DABBFE6}" sibTransId="{0E134DD5-D707-4A5F-8C97-D38F1DD766B7}"/>
    <dgm:cxn modelId="{9FD3E40E-1225-4199-9282-8B361764CCB3}" type="presParOf" srcId="{CB04522C-1A30-4DB1-8AD7-19F71D7E6689}" destId="{E5483175-980E-4AAF-9247-A1C9B74493F2}" srcOrd="0" destOrd="0" presId="urn:microsoft.com/office/officeart/2009/3/layout/StepUpProcess"/>
    <dgm:cxn modelId="{A2BA1EC0-2FB9-44E3-B6B5-062DA350D748}" type="presParOf" srcId="{E5483175-980E-4AAF-9247-A1C9B74493F2}" destId="{6012514A-FF2D-48A5-8246-9E6D6AFAD7C8}" srcOrd="0" destOrd="0" presId="urn:microsoft.com/office/officeart/2009/3/layout/StepUpProcess"/>
    <dgm:cxn modelId="{5AB577DE-8629-4855-A619-CE4BE5BA7923}" type="presParOf" srcId="{E5483175-980E-4AAF-9247-A1C9B74493F2}" destId="{1C7961BB-4CD1-4937-B191-FD0CE75C9092}" srcOrd="1" destOrd="0" presId="urn:microsoft.com/office/officeart/2009/3/layout/StepUpProcess"/>
    <dgm:cxn modelId="{4509705C-7D81-46E6-83AA-DDB0FB847E57}" type="presParOf" srcId="{E5483175-980E-4AAF-9247-A1C9B74493F2}" destId="{46DEB5FB-1729-466F-BE7A-731E859BC1C1}" srcOrd="2" destOrd="0" presId="urn:microsoft.com/office/officeart/2009/3/layout/StepUpProcess"/>
    <dgm:cxn modelId="{2721515C-DD6C-465F-8FFA-F41778EDA7A6}" type="presParOf" srcId="{CB04522C-1A30-4DB1-8AD7-19F71D7E6689}" destId="{2643FB89-61D0-43A7-B84F-A79F1081A079}" srcOrd="1" destOrd="0" presId="urn:microsoft.com/office/officeart/2009/3/layout/StepUpProcess"/>
    <dgm:cxn modelId="{EDC745C4-4DC8-49A9-A316-32CB989B0DDC}" type="presParOf" srcId="{2643FB89-61D0-43A7-B84F-A79F1081A079}" destId="{EDB101A8-C3DA-4CD3-9831-45AE0210407A}" srcOrd="0" destOrd="0" presId="urn:microsoft.com/office/officeart/2009/3/layout/StepUpProcess"/>
    <dgm:cxn modelId="{50C23331-09FC-4516-B137-10BFEF95649E}" type="presParOf" srcId="{CB04522C-1A30-4DB1-8AD7-19F71D7E6689}" destId="{6CD5048B-21F3-442D-8C2E-25D07C4747BB}" srcOrd="2" destOrd="0" presId="urn:microsoft.com/office/officeart/2009/3/layout/StepUpProcess"/>
    <dgm:cxn modelId="{5EB1CA96-677B-4AF3-8023-83FE2FD05C25}" type="presParOf" srcId="{6CD5048B-21F3-442D-8C2E-25D07C4747BB}" destId="{1479232B-8658-4378-9541-3B99B9385191}" srcOrd="0" destOrd="0" presId="urn:microsoft.com/office/officeart/2009/3/layout/StepUpProcess"/>
    <dgm:cxn modelId="{C3956CBF-876F-41F8-A548-B656411CDFD3}" type="presParOf" srcId="{6CD5048B-21F3-442D-8C2E-25D07C4747BB}" destId="{BC74E254-5BB8-4EBA-A01A-E93E49ED36BE}" srcOrd="1" destOrd="0" presId="urn:microsoft.com/office/officeart/2009/3/layout/StepUpProcess"/>
    <dgm:cxn modelId="{A7E87467-69C0-465C-B940-3E197F71B428}" type="presParOf" srcId="{6CD5048B-21F3-442D-8C2E-25D07C4747BB}" destId="{268A82E8-499C-4E48-B0C1-1F44C0344071}" srcOrd="2" destOrd="0" presId="urn:microsoft.com/office/officeart/2009/3/layout/StepUpProcess"/>
    <dgm:cxn modelId="{2430A78B-0724-4D7F-B8A4-B83FBD61AD5F}" type="presParOf" srcId="{CB04522C-1A30-4DB1-8AD7-19F71D7E6689}" destId="{89052B45-3A4C-4921-A779-ACA252830A2B}" srcOrd="3" destOrd="0" presId="urn:microsoft.com/office/officeart/2009/3/layout/StepUpProcess"/>
    <dgm:cxn modelId="{6447CCF4-5091-4402-9A01-BB0D3FCF559C}" type="presParOf" srcId="{89052B45-3A4C-4921-A779-ACA252830A2B}" destId="{2289D893-F16C-40C9-8FD5-DA699780F70E}" srcOrd="0" destOrd="0" presId="urn:microsoft.com/office/officeart/2009/3/layout/StepUpProcess"/>
    <dgm:cxn modelId="{A90EBBA5-5E08-4CA7-93AF-FABDE8BE5D4B}" type="presParOf" srcId="{CB04522C-1A30-4DB1-8AD7-19F71D7E6689}" destId="{3F3A0468-CF06-43CC-A72E-86E593D1A899}" srcOrd="4" destOrd="0" presId="urn:microsoft.com/office/officeart/2009/3/layout/StepUpProcess"/>
    <dgm:cxn modelId="{873A7B2E-8EB6-4E26-B3CC-1547D8DFF559}" type="presParOf" srcId="{3F3A0468-CF06-43CC-A72E-86E593D1A899}" destId="{CD59A246-9120-45B3-9BC5-BAD627DF0FF3}" srcOrd="0" destOrd="0" presId="urn:microsoft.com/office/officeart/2009/3/layout/StepUpProcess"/>
    <dgm:cxn modelId="{2C7FA270-BC8B-4A86-8344-65EC83598B59}" type="presParOf" srcId="{3F3A0468-CF06-43CC-A72E-86E593D1A899}" destId="{A05E0DC9-F6D3-4045-98C5-255A27953AA4}" srcOrd="1" destOrd="0" presId="urn:microsoft.com/office/officeart/2009/3/layout/StepUpProcess"/>
    <dgm:cxn modelId="{85BB9348-5CE5-4A53-B6E7-CBCB8A13D252}" type="presParOf" srcId="{3F3A0468-CF06-43CC-A72E-86E593D1A899}" destId="{1827A7C4-98CC-41B8-9E86-C04D3409A43D}" srcOrd="2" destOrd="0" presId="urn:microsoft.com/office/officeart/2009/3/layout/StepUpProcess"/>
    <dgm:cxn modelId="{D14E28AE-40AB-40D6-987B-A72FD51939ED}" type="presParOf" srcId="{CB04522C-1A30-4DB1-8AD7-19F71D7E6689}" destId="{2266B09D-D633-4404-BF47-4187690B0985}" srcOrd="5" destOrd="0" presId="urn:microsoft.com/office/officeart/2009/3/layout/StepUpProcess"/>
    <dgm:cxn modelId="{7FD6B1C2-D5B6-4412-B47E-260548E99994}" type="presParOf" srcId="{2266B09D-D633-4404-BF47-4187690B0985}" destId="{44373EC8-3A91-4580-AFFF-4124DAB380EC}" srcOrd="0" destOrd="0" presId="urn:microsoft.com/office/officeart/2009/3/layout/StepUpProcess"/>
    <dgm:cxn modelId="{47F17667-F912-4666-91B0-42A17DD8F49A}" type="presParOf" srcId="{CB04522C-1A30-4DB1-8AD7-19F71D7E6689}" destId="{0B104543-1463-4FA3-9A2F-188EF5ACE61C}" srcOrd="6" destOrd="0" presId="urn:microsoft.com/office/officeart/2009/3/layout/StepUpProcess"/>
    <dgm:cxn modelId="{42555C34-3EB8-4949-A3B2-9BE6C2D2FFED}" type="presParOf" srcId="{0B104543-1463-4FA3-9A2F-188EF5ACE61C}" destId="{43636B78-FB86-45F6-B5CA-86CE5C252752}" srcOrd="0" destOrd="0" presId="urn:microsoft.com/office/officeart/2009/3/layout/StepUpProcess"/>
    <dgm:cxn modelId="{02D97781-BDFA-4577-92C3-444BCED32EAF}" type="presParOf" srcId="{0B104543-1463-4FA3-9A2F-188EF5ACE61C}" destId="{84BB5C16-2D10-4CA9-BB05-06E64EA6473A}" srcOrd="1" destOrd="0" presId="urn:microsoft.com/office/officeart/2009/3/layout/StepUpProcess"/>
    <dgm:cxn modelId="{BD389F95-63AE-4352-840F-81E448A3CB02}" type="presParOf" srcId="{0B104543-1463-4FA3-9A2F-188EF5ACE61C}" destId="{0DB379D0-2B31-4A64-9909-5F9838F6A948}" srcOrd="2" destOrd="0" presId="urn:microsoft.com/office/officeart/2009/3/layout/StepUpProcess"/>
    <dgm:cxn modelId="{07890C1D-39C9-4066-9AC4-2FFF2DD92431}" type="presParOf" srcId="{CB04522C-1A30-4DB1-8AD7-19F71D7E6689}" destId="{EDD7EFC4-1BF4-40C0-B208-2802176422AF}" srcOrd="7" destOrd="0" presId="urn:microsoft.com/office/officeart/2009/3/layout/StepUpProcess"/>
    <dgm:cxn modelId="{F78034DF-5530-4F7D-8894-83C0AE0E3720}" type="presParOf" srcId="{EDD7EFC4-1BF4-40C0-B208-2802176422AF}" destId="{4F8C1AD7-0F6F-4795-82B3-D2338749D858}" srcOrd="0" destOrd="0" presId="urn:microsoft.com/office/officeart/2009/3/layout/StepUpProcess"/>
    <dgm:cxn modelId="{F6304C53-55A3-4C74-9B03-C55236DE46B8}" type="presParOf" srcId="{CB04522C-1A30-4DB1-8AD7-19F71D7E6689}" destId="{06C09040-6F61-4DE1-9D6B-AE88A1E238B9}" srcOrd="8" destOrd="0" presId="urn:microsoft.com/office/officeart/2009/3/layout/StepUpProcess"/>
    <dgm:cxn modelId="{6DB441AF-B66B-4837-83A7-B4DDE6F675B3}" type="presParOf" srcId="{06C09040-6F61-4DE1-9D6B-AE88A1E238B9}" destId="{CA27FE0F-F865-47DF-A8E5-A28E796C8381}" srcOrd="0" destOrd="0" presId="urn:microsoft.com/office/officeart/2009/3/layout/StepUpProcess"/>
    <dgm:cxn modelId="{1496A3D9-7557-4DA4-ABA4-BCF88410B5D3}" type="presParOf" srcId="{06C09040-6F61-4DE1-9D6B-AE88A1E238B9}" destId="{348E8C63-7E0B-44CC-A84F-E66152F7C2E9}" srcOrd="1" destOrd="0" presId="urn:microsoft.com/office/officeart/2009/3/layout/StepUpProcess"/>
    <dgm:cxn modelId="{DC35E9D2-D283-45B6-B122-C55337885FA9}" type="presParOf" srcId="{06C09040-6F61-4DE1-9D6B-AE88A1E238B9}" destId="{1D0D98A3-0B1E-4A74-87D9-5B1E0EE15747}" srcOrd="2" destOrd="0" presId="urn:microsoft.com/office/officeart/2009/3/layout/StepUpProcess"/>
    <dgm:cxn modelId="{430E79F5-70C3-41BF-AE49-AB2B98DFB256}" type="presParOf" srcId="{CB04522C-1A30-4DB1-8AD7-19F71D7E6689}" destId="{1C4A19F5-62AE-4641-B349-C98F9E5BF568}" srcOrd="9" destOrd="0" presId="urn:microsoft.com/office/officeart/2009/3/layout/StepUpProcess"/>
    <dgm:cxn modelId="{A6826F8C-20DD-4F68-BBFB-1E8437250C83}" type="presParOf" srcId="{1C4A19F5-62AE-4641-B349-C98F9E5BF568}" destId="{4DA902B8-DEDB-470E-B3F1-CA4D5192EDA8}" srcOrd="0" destOrd="0" presId="urn:microsoft.com/office/officeart/2009/3/layout/StepUpProcess"/>
    <dgm:cxn modelId="{D3C9FC8D-3D17-4F4F-906D-612BBD9DD69A}" type="presParOf" srcId="{CB04522C-1A30-4DB1-8AD7-19F71D7E6689}" destId="{53FBA80F-4FBE-4326-AFDB-0666A38E151C}" srcOrd="10" destOrd="0" presId="urn:microsoft.com/office/officeart/2009/3/layout/StepUpProcess"/>
    <dgm:cxn modelId="{F3F8C29E-AB7E-4991-9226-DCB4CCC9E775}" type="presParOf" srcId="{53FBA80F-4FBE-4326-AFDB-0666A38E151C}" destId="{D7BD2CF3-A65D-4CB2-ADF0-88C571CF162A}" srcOrd="0" destOrd="0" presId="urn:microsoft.com/office/officeart/2009/3/layout/StepUpProcess"/>
    <dgm:cxn modelId="{F59CF9B8-BE06-44A0-9FC1-040D8D439A7A}" type="presParOf" srcId="{53FBA80F-4FBE-4326-AFDB-0666A38E151C}" destId="{5100E10E-8BA5-4052-BBE1-26677780CB64}"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3AC3A7-9F79-499E-BED4-D7F10B4CE8CE}">
      <dsp:nvSpPr>
        <dsp:cNvPr id="0" name=""/>
        <dsp:cNvSpPr/>
      </dsp:nvSpPr>
      <dsp:spPr>
        <a:xfrm>
          <a:off x="3968" y="2172093"/>
          <a:ext cx="1230312" cy="1074480"/>
        </a:xfrm>
        <a:prstGeom prst="roundRect">
          <a:avLst>
            <a:gd name="adj" fmla="val 10000"/>
          </a:avLst>
        </a:prstGeom>
        <a:solidFill>
          <a:prstClr val="white">
            <a:lumMod val="65000"/>
          </a:prstClr>
        </a:solidFill>
        <a:ln w="12700" cap="flat" cmpd="sng" algn="ctr">
          <a:solidFill>
            <a:srgbClr val="F5F6F4">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err="1">
              <a:solidFill>
                <a:prstClr val="white"/>
              </a:solidFill>
              <a:latin typeface="Century Gothic" panose="020F0302020204030204"/>
              <a:ea typeface="+mn-ea"/>
              <a:cs typeface="+mn-cs"/>
            </a:rPr>
            <a:t>Recognize</a:t>
          </a:r>
          <a:r>
            <a:rPr lang="es-ES" sz="1100" kern="1200" dirty="0">
              <a:solidFill>
                <a:prstClr val="white"/>
              </a:solidFill>
              <a:latin typeface="Century Gothic" panose="020F0302020204030204"/>
              <a:ea typeface="+mn-ea"/>
              <a:cs typeface="+mn-cs"/>
            </a:rPr>
            <a:t> </a:t>
          </a:r>
          <a:r>
            <a:rPr lang="es-ES" sz="1100" kern="1200" dirty="0" err="1">
              <a:solidFill>
                <a:prstClr val="white"/>
              </a:solidFill>
              <a:latin typeface="Century Gothic" panose="020F0302020204030204"/>
              <a:ea typeface="+mn-ea"/>
              <a:cs typeface="+mn-cs"/>
            </a:rPr>
            <a:t>kind</a:t>
          </a:r>
          <a:r>
            <a:rPr lang="es-ES" sz="1100" kern="1200" dirty="0">
              <a:solidFill>
                <a:prstClr val="white"/>
              </a:solidFill>
              <a:latin typeface="Century Gothic" panose="020F0302020204030204"/>
              <a:ea typeface="+mn-ea"/>
              <a:cs typeface="+mn-cs"/>
            </a:rPr>
            <a:t> </a:t>
          </a:r>
          <a:r>
            <a:rPr lang="es-ES" sz="1100" kern="1200" dirty="0" err="1">
              <a:solidFill>
                <a:prstClr val="white"/>
              </a:solidFill>
              <a:latin typeface="Century Gothic" panose="020F0302020204030204"/>
              <a:ea typeface="+mn-ea"/>
              <a:cs typeface="+mn-cs"/>
            </a:rPr>
            <a:t>of</a:t>
          </a:r>
          <a:r>
            <a:rPr lang="es-ES" sz="1100" kern="1200" dirty="0">
              <a:solidFill>
                <a:prstClr val="white"/>
              </a:solidFill>
              <a:latin typeface="Century Gothic" panose="020F0302020204030204"/>
              <a:ea typeface="+mn-ea"/>
              <a:cs typeface="+mn-cs"/>
            </a:rPr>
            <a:t> </a:t>
          </a:r>
          <a:r>
            <a:rPr lang="es-ES" sz="1100" kern="1200" dirty="0" err="1">
              <a:solidFill>
                <a:prstClr val="white"/>
              </a:solidFill>
              <a:latin typeface="Century Gothic" panose="020F0302020204030204"/>
              <a:ea typeface="+mn-ea"/>
              <a:cs typeface="+mn-cs"/>
            </a:rPr>
            <a:t>content</a:t>
          </a:r>
          <a:r>
            <a:rPr lang="es-ES" sz="1100" kern="1200" dirty="0">
              <a:solidFill>
                <a:prstClr val="white"/>
              </a:solidFill>
              <a:latin typeface="Century Gothic" panose="020F0302020204030204"/>
              <a:ea typeface="+mn-ea"/>
              <a:cs typeface="+mn-cs"/>
            </a:rPr>
            <a:t> </a:t>
          </a:r>
          <a:endParaRPr lang="es-MX" sz="1100" kern="1200" dirty="0">
            <a:solidFill>
              <a:prstClr val="white"/>
            </a:solidFill>
            <a:latin typeface="Century Gothic" panose="020F0302020204030204"/>
            <a:ea typeface="+mn-ea"/>
            <a:cs typeface="+mn-cs"/>
          </a:endParaRPr>
        </a:p>
      </dsp:txBody>
      <dsp:txXfrm>
        <a:off x="35438" y="2203563"/>
        <a:ext cx="1167372" cy="1011540"/>
      </dsp:txXfrm>
    </dsp:sp>
    <dsp:sp modelId="{F8CB08ED-3E87-4404-941E-E26B26467A62}">
      <dsp:nvSpPr>
        <dsp:cNvPr id="0" name=""/>
        <dsp:cNvSpPr/>
      </dsp:nvSpPr>
      <dsp:spPr>
        <a:xfrm>
          <a:off x="1357312" y="2556774"/>
          <a:ext cx="260826" cy="30511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MX" sz="900" kern="1200"/>
        </a:p>
      </dsp:txBody>
      <dsp:txXfrm>
        <a:off x="1357312" y="2617797"/>
        <a:ext cx="182578" cy="183071"/>
      </dsp:txXfrm>
    </dsp:sp>
    <dsp:sp modelId="{7FBB8F7B-90FD-4F9A-8EC0-1C4281E1292C}">
      <dsp:nvSpPr>
        <dsp:cNvPr id="0" name=""/>
        <dsp:cNvSpPr/>
      </dsp:nvSpPr>
      <dsp:spPr>
        <a:xfrm>
          <a:off x="1726406" y="2172093"/>
          <a:ext cx="1230312" cy="1074480"/>
        </a:xfrm>
        <a:prstGeom prst="roundRect">
          <a:avLst>
            <a:gd name="adj" fmla="val 10000"/>
          </a:avLst>
        </a:prstGeom>
        <a:solidFill>
          <a:prstClr val="white">
            <a:lumMod val="65000"/>
          </a:prstClr>
        </a:solidFill>
        <a:ln w="12700" cap="flat" cmpd="sng" algn="ctr">
          <a:solidFill>
            <a:srgbClr val="F5F6F4">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err="1">
              <a:solidFill>
                <a:prstClr val="white"/>
              </a:solidFill>
              <a:latin typeface="Century Gothic" panose="020F0302020204030204"/>
              <a:ea typeface="+mn-ea"/>
              <a:cs typeface="+mn-cs"/>
            </a:rPr>
            <a:t>Identify</a:t>
          </a:r>
          <a:r>
            <a:rPr lang="es-ES" sz="1100" kern="1200" dirty="0">
              <a:solidFill>
                <a:prstClr val="white"/>
              </a:solidFill>
              <a:latin typeface="Century Gothic" panose="020F0302020204030204"/>
              <a:ea typeface="+mn-ea"/>
              <a:cs typeface="+mn-cs"/>
            </a:rPr>
            <a:t> </a:t>
          </a:r>
          <a:r>
            <a:rPr lang="es-ES" sz="1100" kern="1200" dirty="0" err="1">
              <a:solidFill>
                <a:prstClr val="white"/>
              </a:solidFill>
              <a:latin typeface="Century Gothic" panose="020F0302020204030204"/>
              <a:ea typeface="+mn-ea"/>
              <a:cs typeface="+mn-cs"/>
            </a:rPr>
            <a:t>sources</a:t>
          </a:r>
          <a:r>
            <a:rPr lang="es-ES" sz="1100" kern="1200" dirty="0">
              <a:solidFill>
                <a:prstClr val="white"/>
              </a:solidFill>
              <a:latin typeface="Century Gothic" panose="020F0302020204030204"/>
              <a:ea typeface="+mn-ea"/>
              <a:cs typeface="+mn-cs"/>
            </a:rPr>
            <a:t> and </a:t>
          </a:r>
          <a:r>
            <a:rPr lang="es-ES" sz="1100" kern="1200" dirty="0" err="1">
              <a:solidFill>
                <a:prstClr val="white"/>
              </a:solidFill>
              <a:latin typeface="Century Gothic" panose="020F0302020204030204"/>
              <a:ea typeface="+mn-ea"/>
              <a:cs typeface="+mn-cs"/>
            </a:rPr>
            <a:t>their</a:t>
          </a:r>
          <a:r>
            <a:rPr lang="es-ES" sz="1100" kern="1200" dirty="0">
              <a:solidFill>
                <a:prstClr val="white"/>
              </a:solidFill>
              <a:latin typeface="Century Gothic" panose="020F0302020204030204"/>
              <a:ea typeface="+mn-ea"/>
              <a:cs typeface="+mn-cs"/>
            </a:rPr>
            <a:t> </a:t>
          </a:r>
          <a:r>
            <a:rPr lang="es-ES" sz="1100" kern="1200" dirty="0" err="1">
              <a:solidFill>
                <a:prstClr val="white"/>
              </a:solidFill>
              <a:latin typeface="Century Gothic" panose="020F0302020204030204"/>
              <a:ea typeface="+mn-ea"/>
              <a:cs typeface="+mn-cs"/>
            </a:rPr>
            <a:t>bias</a:t>
          </a:r>
          <a:endParaRPr lang="es-MX" sz="1100" kern="1200" dirty="0">
            <a:solidFill>
              <a:prstClr val="white"/>
            </a:solidFill>
            <a:latin typeface="Century Gothic" panose="020F0302020204030204"/>
            <a:ea typeface="+mn-ea"/>
            <a:cs typeface="+mn-cs"/>
          </a:endParaRPr>
        </a:p>
      </dsp:txBody>
      <dsp:txXfrm>
        <a:off x="1757876" y="2203563"/>
        <a:ext cx="1167372" cy="1011540"/>
      </dsp:txXfrm>
    </dsp:sp>
    <dsp:sp modelId="{CDD6F607-81F2-43A5-81FE-8F0158F5651D}">
      <dsp:nvSpPr>
        <dsp:cNvPr id="0" name=""/>
        <dsp:cNvSpPr/>
      </dsp:nvSpPr>
      <dsp:spPr>
        <a:xfrm>
          <a:off x="3079750" y="2556774"/>
          <a:ext cx="260826" cy="30511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MX" sz="900" kern="1200"/>
        </a:p>
      </dsp:txBody>
      <dsp:txXfrm>
        <a:off x="3079750" y="2617797"/>
        <a:ext cx="182578" cy="183071"/>
      </dsp:txXfrm>
    </dsp:sp>
    <dsp:sp modelId="{49FD3D10-90A5-4378-AFC3-FE57DB748A7E}">
      <dsp:nvSpPr>
        <dsp:cNvPr id="0" name=""/>
        <dsp:cNvSpPr/>
      </dsp:nvSpPr>
      <dsp:spPr>
        <a:xfrm>
          <a:off x="3448843" y="2172093"/>
          <a:ext cx="1230312" cy="1074480"/>
        </a:xfrm>
        <a:prstGeom prst="roundRect">
          <a:avLst>
            <a:gd name="adj" fmla="val 10000"/>
          </a:avLst>
        </a:prstGeom>
        <a:solidFill>
          <a:schemeClr val="bg1">
            <a:lumMod val="6500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err="1"/>
            <a:t>Identify</a:t>
          </a:r>
          <a:r>
            <a:rPr lang="es-ES" sz="1100" kern="1200" dirty="0"/>
            <a:t> </a:t>
          </a:r>
          <a:r>
            <a:rPr lang="es-ES" sz="1100" kern="1200" dirty="0" err="1"/>
            <a:t>evidence</a:t>
          </a:r>
          <a:r>
            <a:rPr lang="es-ES" sz="1100" kern="1200" dirty="0"/>
            <a:t>, </a:t>
          </a:r>
          <a:r>
            <a:rPr lang="es-ES" sz="1100" kern="1200" dirty="0" err="1"/>
            <a:t>its</a:t>
          </a:r>
          <a:r>
            <a:rPr lang="es-ES" sz="1100" kern="1200" dirty="0"/>
            <a:t> </a:t>
          </a:r>
          <a:r>
            <a:rPr lang="es-ES" sz="1100" kern="1200" dirty="0" err="1"/>
            <a:t>transparency</a:t>
          </a:r>
          <a:r>
            <a:rPr lang="es-ES" sz="1100" kern="1200" dirty="0"/>
            <a:t> and </a:t>
          </a:r>
          <a:r>
            <a:rPr lang="es-ES" sz="1100" kern="1200" dirty="0" err="1"/>
            <a:t>detailing</a:t>
          </a:r>
          <a:endParaRPr lang="es-MX" sz="1100" kern="1200" dirty="0"/>
        </a:p>
      </dsp:txBody>
      <dsp:txXfrm>
        <a:off x="3480313" y="2203563"/>
        <a:ext cx="1167372" cy="1011540"/>
      </dsp:txXfrm>
    </dsp:sp>
    <dsp:sp modelId="{A572E537-2747-4140-A07D-377C98CCA1CB}">
      <dsp:nvSpPr>
        <dsp:cNvPr id="0" name=""/>
        <dsp:cNvSpPr/>
      </dsp:nvSpPr>
      <dsp:spPr>
        <a:xfrm>
          <a:off x="4802187" y="2556774"/>
          <a:ext cx="260826" cy="30511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MX" sz="900" kern="1200"/>
        </a:p>
      </dsp:txBody>
      <dsp:txXfrm>
        <a:off x="4802187" y="2617797"/>
        <a:ext cx="182578" cy="183071"/>
      </dsp:txXfrm>
    </dsp:sp>
    <dsp:sp modelId="{4CAAEDBC-5DF6-4268-A6D4-788448608F0C}">
      <dsp:nvSpPr>
        <dsp:cNvPr id="0" name=""/>
        <dsp:cNvSpPr/>
      </dsp:nvSpPr>
      <dsp:spPr>
        <a:xfrm>
          <a:off x="5171281" y="2172093"/>
          <a:ext cx="1230312" cy="1074480"/>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a:t>Determine </a:t>
          </a:r>
          <a:r>
            <a:rPr lang="es-ES" sz="1100" kern="1200" dirty="0" err="1"/>
            <a:t>if</a:t>
          </a:r>
          <a:r>
            <a:rPr lang="es-ES" sz="1100" kern="1200" dirty="0"/>
            <a:t> </a:t>
          </a:r>
          <a:r>
            <a:rPr lang="es-ES" sz="1100" kern="1200" dirty="0" err="1"/>
            <a:t>main</a:t>
          </a:r>
          <a:r>
            <a:rPr lang="es-ES" sz="1100" kern="1200" dirty="0"/>
            <a:t> </a:t>
          </a:r>
          <a:r>
            <a:rPr lang="es-ES" sz="1100" kern="1200" dirty="0" err="1"/>
            <a:t>point</a:t>
          </a:r>
          <a:r>
            <a:rPr lang="es-ES" sz="1100" kern="1200" dirty="0"/>
            <a:t> </a:t>
          </a:r>
          <a:r>
            <a:rPr lang="es-ES" sz="1100" kern="1200" dirty="0" err="1"/>
            <a:t>is</a:t>
          </a:r>
          <a:r>
            <a:rPr lang="es-ES" sz="1100" kern="1200" dirty="0"/>
            <a:t> </a:t>
          </a:r>
          <a:r>
            <a:rPr lang="es-ES" sz="1100" kern="1200" dirty="0" err="1"/>
            <a:t>supported</a:t>
          </a:r>
          <a:r>
            <a:rPr lang="es-ES" sz="1100" kern="1200" dirty="0"/>
            <a:t> </a:t>
          </a:r>
          <a:r>
            <a:rPr lang="es-ES" sz="1100" kern="1200" dirty="0" err="1"/>
            <a:t>by</a:t>
          </a:r>
          <a:r>
            <a:rPr lang="es-ES" sz="1100" kern="1200" dirty="0"/>
            <a:t> </a:t>
          </a:r>
          <a:r>
            <a:rPr lang="es-ES" sz="1100" kern="1200" dirty="0" err="1"/>
            <a:t>the</a:t>
          </a:r>
          <a:r>
            <a:rPr lang="es-ES" sz="1100" kern="1200" dirty="0"/>
            <a:t> </a:t>
          </a:r>
          <a:r>
            <a:rPr lang="es-ES" sz="1100" kern="1200" dirty="0" err="1"/>
            <a:t>evidence</a:t>
          </a:r>
          <a:endParaRPr lang="es-MX" sz="1100" kern="1200" dirty="0"/>
        </a:p>
      </dsp:txBody>
      <dsp:txXfrm>
        <a:off x="5202751" y="2203563"/>
        <a:ext cx="1167372" cy="1011540"/>
      </dsp:txXfrm>
    </dsp:sp>
    <dsp:sp modelId="{795E5698-65C9-4D72-8C83-0018FF966657}">
      <dsp:nvSpPr>
        <dsp:cNvPr id="0" name=""/>
        <dsp:cNvSpPr/>
      </dsp:nvSpPr>
      <dsp:spPr>
        <a:xfrm>
          <a:off x="6524624" y="2556774"/>
          <a:ext cx="260826" cy="30511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s-MX" sz="900" kern="1200"/>
        </a:p>
      </dsp:txBody>
      <dsp:txXfrm>
        <a:off x="6524624" y="2617797"/>
        <a:ext cx="182578" cy="183071"/>
      </dsp:txXfrm>
    </dsp:sp>
    <dsp:sp modelId="{197DC27D-E623-4169-9AB7-00B84CA37937}">
      <dsp:nvSpPr>
        <dsp:cNvPr id="0" name=""/>
        <dsp:cNvSpPr/>
      </dsp:nvSpPr>
      <dsp:spPr>
        <a:xfrm>
          <a:off x="6893718" y="2172093"/>
          <a:ext cx="1230312" cy="1074480"/>
        </a:xfrm>
        <a:prstGeom prst="roundRect">
          <a:avLst>
            <a:gd name="adj" fmla="val 10000"/>
          </a:avLst>
        </a:prstGeom>
        <a:solidFill>
          <a:schemeClr val="bg1">
            <a:lumMod val="6500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a:t>Determine </a:t>
          </a:r>
          <a:r>
            <a:rPr lang="es-ES" sz="1100" kern="1200" dirty="0" err="1"/>
            <a:t>story</a:t>
          </a:r>
          <a:r>
            <a:rPr lang="es-ES" sz="1100" kern="1200" dirty="0"/>
            <a:t> </a:t>
          </a:r>
          <a:r>
            <a:rPr lang="es-ES" sz="1100" kern="1200" dirty="0" err="1"/>
            <a:t>completeness</a:t>
          </a:r>
          <a:r>
            <a:rPr lang="es-ES" sz="1100" kern="1200" dirty="0"/>
            <a:t>: </a:t>
          </a:r>
          <a:r>
            <a:rPr lang="es-ES" sz="1100" kern="1200" dirty="0" err="1"/>
            <a:t>Inform</a:t>
          </a:r>
          <a:r>
            <a:rPr lang="es-ES" sz="1100" kern="1200" dirty="0"/>
            <a:t>, </a:t>
          </a:r>
          <a:r>
            <a:rPr lang="es-ES" sz="1100" kern="1200" dirty="0" err="1"/>
            <a:t>Provide</a:t>
          </a:r>
          <a:r>
            <a:rPr lang="es-ES" sz="1100" kern="1200" dirty="0"/>
            <a:t> </a:t>
          </a:r>
          <a:r>
            <a:rPr lang="es-ES" sz="1100" kern="1200" dirty="0" err="1"/>
            <a:t>Understanding</a:t>
          </a:r>
          <a:r>
            <a:rPr lang="es-ES" sz="1100" kern="1200" dirty="0"/>
            <a:t> and </a:t>
          </a:r>
          <a:r>
            <a:rPr lang="es-ES" sz="1100" kern="1200" dirty="0" err="1"/>
            <a:t>way</a:t>
          </a:r>
          <a:r>
            <a:rPr lang="es-ES" sz="1100" kern="1200" dirty="0"/>
            <a:t> forward</a:t>
          </a:r>
          <a:endParaRPr lang="es-MX" sz="1100" kern="1200" dirty="0"/>
        </a:p>
      </dsp:txBody>
      <dsp:txXfrm>
        <a:off x="6925188" y="2203563"/>
        <a:ext cx="1167372" cy="1011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2514A-FF2D-48A5-8246-9E6D6AFAD7C8}">
      <dsp:nvSpPr>
        <dsp:cNvPr id="0" name=""/>
        <dsp:cNvSpPr/>
      </dsp:nvSpPr>
      <dsp:spPr>
        <a:xfrm rot="5400000">
          <a:off x="312008" y="1984695"/>
          <a:ext cx="925070" cy="1539295"/>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7961BB-4CD1-4937-B191-FD0CE75C9092}">
      <dsp:nvSpPr>
        <dsp:cNvPr id="0" name=""/>
        <dsp:cNvSpPr/>
      </dsp:nvSpPr>
      <dsp:spPr>
        <a:xfrm>
          <a:off x="157591" y="2444613"/>
          <a:ext cx="1389684" cy="121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ES" sz="1300" b="1" kern="1200" dirty="0"/>
            <a:t>0. </a:t>
          </a:r>
          <a:r>
            <a:rPr lang="es-ES" sz="1300" b="1" kern="1200" dirty="0" err="1"/>
            <a:t>Identify</a:t>
          </a:r>
          <a:r>
            <a:rPr lang="es-ES" sz="1300" b="1" kern="1200" dirty="0"/>
            <a:t> </a:t>
          </a:r>
          <a:r>
            <a:rPr lang="es-ES" sz="1300" kern="1200" dirty="0" err="1"/>
            <a:t>problem</a:t>
          </a:r>
          <a:r>
            <a:rPr lang="es-ES" sz="1300" kern="1200" dirty="0"/>
            <a:t> </a:t>
          </a:r>
          <a:r>
            <a:rPr lang="es-ES" sz="1300" kern="1200" dirty="0" err="1"/>
            <a:t>to</a:t>
          </a:r>
          <a:r>
            <a:rPr lang="es-ES" sz="1300" kern="1200" dirty="0"/>
            <a:t> </a:t>
          </a:r>
          <a:r>
            <a:rPr lang="es-ES" sz="1300" kern="1200" dirty="0" err="1"/>
            <a:t>solve</a:t>
          </a:r>
          <a:endParaRPr lang="es-MX" sz="1300" kern="1200" dirty="0"/>
        </a:p>
      </dsp:txBody>
      <dsp:txXfrm>
        <a:off x="157591" y="2444613"/>
        <a:ext cx="1389684" cy="1218140"/>
      </dsp:txXfrm>
    </dsp:sp>
    <dsp:sp modelId="{46DEB5FB-1729-466F-BE7A-731E859BC1C1}">
      <dsp:nvSpPr>
        <dsp:cNvPr id="0" name=""/>
        <dsp:cNvSpPr/>
      </dsp:nvSpPr>
      <dsp:spPr>
        <a:xfrm>
          <a:off x="1285071" y="1871370"/>
          <a:ext cx="262204" cy="262204"/>
        </a:xfrm>
        <a:prstGeom prst="triangle">
          <a:avLst>
            <a:gd name="adj" fmla="val 100000"/>
          </a:avLst>
        </a:prstGeom>
        <a:solidFill>
          <a:schemeClr val="accent2">
            <a:hueOff val="1123451"/>
            <a:satOff val="-3584"/>
            <a:lumOff val="-1392"/>
            <a:alphaOff val="0"/>
          </a:schemeClr>
        </a:solidFill>
        <a:ln w="12700" cap="flat" cmpd="sng" algn="ctr">
          <a:solidFill>
            <a:schemeClr val="accent2">
              <a:hueOff val="1123451"/>
              <a:satOff val="-3584"/>
              <a:lumOff val="-139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79232B-8658-4378-9541-3B99B9385191}">
      <dsp:nvSpPr>
        <dsp:cNvPr id="0" name=""/>
        <dsp:cNvSpPr/>
      </dsp:nvSpPr>
      <dsp:spPr>
        <a:xfrm rot="5400000">
          <a:off x="2013254" y="1563720"/>
          <a:ext cx="925070" cy="1539295"/>
        </a:xfrm>
        <a:prstGeom prst="corner">
          <a:avLst>
            <a:gd name="adj1" fmla="val 16120"/>
            <a:gd name="adj2" fmla="val 16110"/>
          </a:avLst>
        </a:prstGeom>
        <a:solidFill>
          <a:schemeClr val="accent2">
            <a:hueOff val="2246903"/>
            <a:satOff val="-7168"/>
            <a:lumOff val="-2784"/>
            <a:alphaOff val="0"/>
          </a:schemeClr>
        </a:solidFill>
        <a:ln w="12700" cap="flat" cmpd="sng" algn="ctr">
          <a:solidFill>
            <a:schemeClr val="accent2">
              <a:hueOff val="2246903"/>
              <a:satOff val="-7168"/>
              <a:lumOff val="-27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74E254-5BB8-4EBA-A01A-E93E49ED36BE}">
      <dsp:nvSpPr>
        <dsp:cNvPr id="0" name=""/>
        <dsp:cNvSpPr/>
      </dsp:nvSpPr>
      <dsp:spPr>
        <a:xfrm>
          <a:off x="1858836" y="2023638"/>
          <a:ext cx="1389684" cy="121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ES" sz="1300" b="1" kern="1200" dirty="0"/>
            <a:t>1. </a:t>
          </a:r>
          <a:r>
            <a:rPr lang="es-ES" sz="1300" b="1" kern="1200" dirty="0" err="1"/>
            <a:t>Consult</a:t>
          </a:r>
          <a:r>
            <a:rPr lang="es-ES" sz="1300" b="1" kern="1200" dirty="0"/>
            <a:t> </a:t>
          </a:r>
          <a:r>
            <a:rPr lang="es-ES" sz="1300" kern="1200" dirty="0" err="1"/>
            <a:t>process</a:t>
          </a:r>
          <a:r>
            <a:rPr lang="es-ES" sz="1300" kern="1200" dirty="0"/>
            <a:t> </a:t>
          </a:r>
          <a:r>
            <a:rPr lang="es-ES" sz="1300" kern="1200" dirty="0" err="1"/>
            <a:t>layout</a:t>
          </a:r>
          <a:r>
            <a:rPr lang="es-ES" sz="1300" kern="1200" dirty="0"/>
            <a:t> and data </a:t>
          </a:r>
          <a:r>
            <a:rPr lang="es-ES" sz="1300" kern="1200" dirty="0" err="1"/>
            <a:t>lifecycle</a:t>
          </a:r>
          <a:r>
            <a:rPr lang="es-ES" sz="1300" kern="1200" dirty="0"/>
            <a:t> </a:t>
          </a:r>
          <a:r>
            <a:rPr lang="es-ES" sz="1300" kern="1200" dirty="0" err="1"/>
            <a:t>with</a:t>
          </a:r>
          <a:r>
            <a:rPr lang="es-ES" sz="1300" kern="1200" dirty="0"/>
            <a:t> </a:t>
          </a:r>
          <a:r>
            <a:rPr lang="es-ES" sz="1300" kern="1200" dirty="0" err="1"/>
            <a:t>Subject</a:t>
          </a:r>
          <a:r>
            <a:rPr lang="es-ES" sz="1300" kern="1200" dirty="0"/>
            <a:t> </a:t>
          </a:r>
          <a:r>
            <a:rPr lang="es-ES" sz="1300" kern="1200" dirty="0" err="1"/>
            <a:t>Matter</a:t>
          </a:r>
          <a:r>
            <a:rPr lang="es-ES" sz="1300" kern="1200" dirty="0"/>
            <a:t> </a:t>
          </a:r>
          <a:r>
            <a:rPr lang="es-ES" sz="1300" kern="1200" dirty="0" err="1"/>
            <a:t>Experts</a:t>
          </a:r>
          <a:endParaRPr lang="es-MX" sz="1300" kern="1200" dirty="0"/>
        </a:p>
      </dsp:txBody>
      <dsp:txXfrm>
        <a:off x="1858836" y="2023638"/>
        <a:ext cx="1389684" cy="1218140"/>
      </dsp:txXfrm>
    </dsp:sp>
    <dsp:sp modelId="{268A82E8-499C-4E48-B0C1-1F44C0344071}">
      <dsp:nvSpPr>
        <dsp:cNvPr id="0" name=""/>
        <dsp:cNvSpPr/>
      </dsp:nvSpPr>
      <dsp:spPr>
        <a:xfrm>
          <a:off x="2986317" y="1450395"/>
          <a:ext cx="262204" cy="262204"/>
        </a:xfrm>
        <a:prstGeom prst="triangle">
          <a:avLst>
            <a:gd name="adj" fmla="val 100000"/>
          </a:avLst>
        </a:prstGeom>
        <a:solidFill>
          <a:schemeClr val="accent2">
            <a:hueOff val="3370354"/>
            <a:satOff val="-10752"/>
            <a:lumOff val="-4177"/>
            <a:alphaOff val="0"/>
          </a:schemeClr>
        </a:solidFill>
        <a:ln w="12700" cap="flat" cmpd="sng" algn="ctr">
          <a:solidFill>
            <a:schemeClr val="accent2">
              <a:hueOff val="3370354"/>
              <a:satOff val="-10752"/>
              <a:lumOff val="-41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59A246-9120-45B3-9BC5-BAD627DF0FF3}">
      <dsp:nvSpPr>
        <dsp:cNvPr id="0" name=""/>
        <dsp:cNvSpPr/>
      </dsp:nvSpPr>
      <dsp:spPr>
        <a:xfrm rot="5400000">
          <a:off x="3714499" y="1142745"/>
          <a:ext cx="925070" cy="1539295"/>
        </a:xfrm>
        <a:prstGeom prst="corner">
          <a:avLst>
            <a:gd name="adj1" fmla="val 16120"/>
            <a:gd name="adj2" fmla="val 16110"/>
          </a:avLst>
        </a:prstGeom>
        <a:solidFill>
          <a:schemeClr val="accent2">
            <a:hueOff val="4493806"/>
            <a:satOff val="-14336"/>
            <a:lumOff val="-5569"/>
            <a:alphaOff val="0"/>
          </a:schemeClr>
        </a:solidFill>
        <a:ln w="12700" cap="flat" cmpd="sng" algn="ctr">
          <a:solidFill>
            <a:schemeClr val="accent2">
              <a:hueOff val="4493806"/>
              <a:satOff val="-14336"/>
              <a:lumOff val="-5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5E0DC9-F6D3-4045-98C5-255A27953AA4}">
      <dsp:nvSpPr>
        <dsp:cNvPr id="0" name=""/>
        <dsp:cNvSpPr/>
      </dsp:nvSpPr>
      <dsp:spPr>
        <a:xfrm>
          <a:off x="3560082" y="1602663"/>
          <a:ext cx="1389684" cy="121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ES" sz="1300" b="1" kern="1200" dirty="0"/>
            <a:t>2. </a:t>
          </a:r>
          <a:r>
            <a:rPr lang="es-ES" sz="1300" b="1" kern="1200" dirty="0" err="1"/>
            <a:t>Choose</a:t>
          </a:r>
          <a:r>
            <a:rPr lang="es-ES" sz="1300" b="1" kern="1200" dirty="0"/>
            <a:t> Data</a:t>
          </a:r>
          <a:r>
            <a:rPr lang="es-ES" sz="1300" kern="1200" dirty="0"/>
            <a:t> and </a:t>
          </a:r>
          <a:r>
            <a:rPr lang="es-ES" sz="1300" kern="1200" dirty="0" err="1"/>
            <a:t>performe</a:t>
          </a:r>
          <a:r>
            <a:rPr lang="es-ES" sz="1300" kern="1200" dirty="0"/>
            <a:t> data </a:t>
          </a:r>
          <a:r>
            <a:rPr lang="es-ES" sz="1300" kern="1200" dirty="0" err="1"/>
            <a:t>preparation</a:t>
          </a:r>
          <a:endParaRPr lang="es-MX" sz="1300" kern="1200" dirty="0"/>
        </a:p>
      </dsp:txBody>
      <dsp:txXfrm>
        <a:off x="3560082" y="1602663"/>
        <a:ext cx="1389684" cy="1218140"/>
      </dsp:txXfrm>
    </dsp:sp>
    <dsp:sp modelId="{1827A7C4-98CC-41B8-9E86-C04D3409A43D}">
      <dsp:nvSpPr>
        <dsp:cNvPr id="0" name=""/>
        <dsp:cNvSpPr/>
      </dsp:nvSpPr>
      <dsp:spPr>
        <a:xfrm>
          <a:off x="4687562" y="1029420"/>
          <a:ext cx="262204" cy="262204"/>
        </a:xfrm>
        <a:prstGeom prst="triangle">
          <a:avLst>
            <a:gd name="adj" fmla="val 100000"/>
          </a:avLst>
        </a:prstGeom>
        <a:solidFill>
          <a:schemeClr val="accent2">
            <a:hueOff val="5617257"/>
            <a:satOff val="-17921"/>
            <a:lumOff val="-6961"/>
            <a:alphaOff val="0"/>
          </a:schemeClr>
        </a:solidFill>
        <a:ln w="12700" cap="flat" cmpd="sng" algn="ctr">
          <a:solidFill>
            <a:schemeClr val="accent2">
              <a:hueOff val="5617257"/>
              <a:satOff val="-17921"/>
              <a:lumOff val="-69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636B78-FB86-45F6-B5CA-86CE5C252752}">
      <dsp:nvSpPr>
        <dsp:cNvPr id="0" name=""/>
        <dsp:cNvSpPr/>
      </dsp:nvSpPr>
      <dsp:spPr>
        <a:xfrm rot="5400000">
          <a:off x="5415745" y="721770"/>
          <a:ext cx="925070" cy="1539295"/>
        </a:xfrm>
        <a:prstGeom prst="corner">
          <a:avLst>
            <a:gd name="adj1" fmla="val 16120"/>
            <a:gd name="adj2" fmla="val 16110"/>
          </a:avLst>
        </a:prstGeom>
        <a:solidFill>
          <a:schemeClr val="accent2">
            <a:hueOff val="6740709"/>
            <a:satOff val="-21505"/>
            <a:lumOff val="-8353"/>
            <a:alphaOff val="0"/>
          </a:schemeClr>
        </a:solidFill>
        <a:ln w="12700" cap="flat" cmpd="sng" algn="ctr">
          <a:solidFill>
            <a:schemeClr val="accent2">
              <a:hueOff val="6740709"/>
              <a:satOff val="-21505"/>
              <a:lumOff val="-8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BB5C16-2D10-4CA9-BB05-06E64EA6473A}">
      <dsp:nvSpPr>
        <dsp:cNvPr id="0" name=""/>
        <dsp:cNvSpPr/>
      </dsp:nvSpPr>
      <dsp:spPr>
        <a:xfrm>
          <a:off x="5261328" y="1181688"/>
          <a:ext cx="1389684" cy="121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ES" sz="1300" b="1" kern="1200" dirty="0"/>
            <a:t>3. </a:t>
          </a:r>
          <a:r>
            <a:rPr lang="es-ES" sz="1300" b="1" kern="1200" dirty="0" err="1"/>
            <a:t>Choose</a:t>
          </a:r>
          <a:r>
            <a:rPr lang="es-ES" sz="1300" b="1" kern="1200" dirty="0"/>
            <a:t> </a:t>
          </a:r>
          <a:r>
            <a:rPr lang="es-ES" sz="1300" b="1" kern="1200" dirty="0" err="1"/>
            <a:t>the</a:t>
          </a:r>
          <a:r>
            <a:rPr lang="es-ES" sz="1300" b="1" kern="1200" dirty="0"/>
            <a:t> </a:t>
          </a:r>
          <a:r>
            <a:rPr lang="es-ES" sz="1300" b="1" kern="1200" dirty="0" err="1"/>
            <a:t>algorithm</a:t>
          </a:r>
          <a:endParaRPr lang="es-MX" sz="1300" b="1" kern="1200" dirty="0"/>
        </a:p>
      </dsp:txBody>
      <dsp:txXfrm>
        <a:off x="5261328" y="1181688"/>
        <a:ext cx="1389684" cy="1218140"/>
      </dsp:txXfrm>
    </dsp:sp>
    <dsp:sp modelId="{0DB379D0-2B31-4A64-9909-5F9838F6A948}">
      <dsp:nvSpPr>
        <dsp:cNvPr id="0" name=""/>
        <dsp:cNvSpPr/>
      </dsp:nvSpPr>
      <dsp:spPr>
        <a:xfrm>
          <a:off x="6388808" y="608445"/>
          <a:ext cx="262204" cy="262204"/>
        </a:xfrm>
        <a:prstGeom prst="triangle">
          <a:avLst>
            <a:gd name="adj" fmla="val 100000"/>
          </a:avLst>
        </a:prstGeom>
        <a:solidFill>
          <a:schemeClr val="accent2">
            <a:hueOff val="7864159"/>
            <a:satOff val="-25089"/>
            <a:lumOff val="-9745"/>
            <a:alphaOff val="0"/>
          </a:schemeClr>
        </a:solidFill>
        <a:ln w="12700" cap="flat" cmpd="sng" algn="ctr">
          <a:solidFill>
            <a:schemeClr val="accent2">
              <a:hueOff val="7864159"/>
              <a:satOff val="-25089"/>
              <a:lumOff val="-97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27FE0F-F865-47DF-A8E5-A28E796C8381}">
      <dsp:nvSpPr>
        <dsp:cNvPr id="0" name=""/>
        <dsp:cNvSpPr/>
      </dsp:nvSpPr>
      <dsp:spPr>
        <a:xfrm rot="5400000">
          <a:off x="7116991" y="300795"/>
          <a:ext cx="925070" cy="1539295"/>
        </a:xfrm>
        <a:prstGeom prst="corner">
          <a:avLst>
            <a:gd name="adj1" fmla="val 16120"/>
            <a:gd name="adj2" fmla="val 16110"/>
          </a:avLst>
        </a:prstGeom>
        <a:solidFill>
          <a:schemeClr val="accent2">
            <a:hueOff val="8987611"/>
            <a:satOff val="-28673"/>
            <a:lumOff val="-11138"/>
            <a:alphaOff val="0"/>
          </a:schemeClr>
        </a:solidFill>
        <a:ln w="12700" cap="flat" cmpd="sng" algn="ctr">
          <a:solidFill>
            <a:schemeClr val="accent2">
              <a:hueOff val="8987611"/>
              <a:satOff val="-28673"/>
              <a:lumOff val="-111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8E8C63-7E0B-44CC-A84F-E66152F7C2E9}">
      <dsp:nvSpPr>
        <dsp:cNvPr id="0" name=""/>
        <dsp:cNvSpPr/>
      </dsp:nvSpPr>
      <dsp:spPr>
        <a:xfrm>
          <a:off x="6962573" y="760713"/>
          <a:ext cx="1389684" cy="121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ES" sz="1300" b="1" kern="1200" dirty="0"/>
            <a:t>4. Tune </a:t>
          </a:r>
          <a:r>
            <a:rPr lang="es-ES" sz="1300" kern="1200" dirty="0" err="1"/>
            <a:t>the</a:t>
          </a:r>
          <a:r>
            <a:rPr lang="es-ES" sz="1300" kern="1200" dirty="0"/>
            <a:t> </a:t>
          </a:r>
          <a:r>
            <a:rPr lang="es-ES" sz="1300" kern="1200" dirty="0" err="1"/>
            <a:t>algorihm</a:t>
          </a:r>
          <a:endParaRPr lang="es-MX" sz="1300" kern="1200" dirty="0"/>
        </a:p>
      </dsp:txBody>
      <dsp:txXfrm>
        <a:off x="6962573" y="760713"/>
        <a:ext cx="1389684" cy="1218140"/>
      </dsp:txXfrm>
    </dsp:sp>
    <dsp:sp modelId="{1D0D98A3-0B1E-4A74-87D9-5B1E0EE15747}">
      <dsp:nvSpPr>
        <dsp:cNvPr id="0" name=""/>
        <dsp:cNvSpPr/>
      </dsp:nvSpPr>
      <dsp:spPr>
        <a:xfrm>
          <a:off x="8090054" y="187471"/>
          <a:ext cx="262204" cy="262204"/>
        </a:xfrm>
        <a:prstGeom prst="triangle">
          <a:avLst>
            <a:gd name="adj" fmla="val 100000"/>
          </a:avLst>
        </a:prstGeom>
        <a:solidFill>
          <a:schemeClr val="accent2">
            <a:hueOff val="10111062"/>
            <a:satOff val="-32257"/>
            <a:lumOff val="-12530"/>
            <a:alphaOff val="0"/>
          </a:schemeClr>
        </a:solidFill>
        <a:ln w="12700" cap="flat" cmpd="sng" algn="ctr">
          <a:solidFill>
            <a:schemeClr val="accent2">
              <a:hueOff val="10111062"/>
              <a:satOff val="-32257"/>
              <a:lumOff val="-125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BD2CF3-A65D-4CB2-ADF0-88C571CF162A}">
      <dsp:nvSpPr>
        <dsp:cNvPr id="0" name=""/>
        <dsp:cNvSpPr/>
      </dsp:nvSpPr>
      <dsp:spPr>
        <a:xfrm rot="5400000">
          <a:off x="8818236" y="-120179"/>
          <a:ext cx="925070" cy="1539295"/>
        </a:xfrm>
        <a:prstGeom prst="corner">
          <a:avLst>
            <a:gd name="adj1" fmla="val 16120"/>
            <a:gd name="adj2" fmla="val 16110"/>
          </a:avLst>
        </a:prstGeom>
        <a:solidFill>
          <a:schemeClr val="accent2">
            <a:hueOff val="11234514"/>
            <a:satOff val="-35841"/>
            <a:lumOff val="-13922"/>
            <a:alphaOff val="0"/>
          </a:schemeClr>
        </a:solidFill>
        <a:ln w="12700" cap="flat" cmpd="sng" algn="ctr">
          <a:solidFill>
            <a:schemeClr val="accent2">
              <a:hueOff val="11234514"/>
              <a:satOff val="-35841"/>
              <a:lumOff val="-1392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00E10E-8BA5-4052-BBE1-26677780CB64}">
      <dsp:nvSpPr>
        <dsp:cNvPr id="0" name=""/>
        <dsp:cNvSpPr/>
      </dsp:nvSpPr>
      <dsp:spPr>
        <a:xfrm>
          <a:off x="8663819" y="339738"/>
          <a:ext cx="1389684" cy="121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s-ES" sz="1300" b="1" kern="1200" dirty="0"/>
            <a:t>5. </a:t>
          </a:r>
          <a:r>
            <a:rPr lang="es-ES" sz="1300" b="1" kern="1200" dirty="0" err="1"/>
            <a:t>Present</a:t>
          </a:r>
          <a:r>
            <a:rPr lang="es-ES" sz="1300" b="1" kern="1200" dirty="0"/>
            <a:t> </a:t>
          </a:r>
          <a:r>
            <a:rPr lang="es-ES" sz="1300" b="1" kern="1200" dirty="0" err="1"/>
            <a:t>results</a:t>
          </a:r>
          <a:r>
            <a:rPr lang="es-ES" sz="1300" b="1" kern="1200" dirty="0"/>
            <a:t> </a:t>
          </a:r>
          <a:r>
            <a:rPr lang="es-ES" sz="1300" kern="1200" dirty="0"/>
            <a:t>and </a:t>
          </a:r>
          <a:r>
            <a:rPr lang="es-ES" sz="1300" kern="1200" dirty="0" err="1"/>
            <a:t>re-tune</a:t>
          </a:r>
          <a:r>
            <a:rPr lang="es-ES" sz="1300" kern="1200" dirty="0"/>
            <a:t> as </a:t>
          </a:r>
          <a:r>
            <a:rPr lang="es-ES" sz="1300" kern="1200" dirty="0" err="1"/>
            <a:t>needed</a:t>
          </a:r>
          <a:endParaRPr lang="es-MX" sz="1300" kern="1200" dirty="0"/>
        </a:p>
      </dsp:txBody>
      <dsp:txXfrm>
        <a:off x="8663819" y="339738"/>
        <a:ext cx="1389684" cy="12181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5/25/2020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5/25/2020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‹Nº›</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‹Nº›</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‹Nº›</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‹Nº›</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5/25/2020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5/25/2020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‹Nº›</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5/25/2020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erriam-webster.com/words-at-play/the-real-story-of-fake-news" TargetMode="External"/><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hyperlink" Target="http://www.fakenewschallenge.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Detecting </a:t>
            </a:r>
            <a:r>
              <a:rPr lang="en-US" sz="4400" dirty="0" err="1">
                <a:solidFill>
                  <a:schemeClr val="tx1"/>
                </a:solidFill>
              </a:rPr>
              <a:t>fakenews</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92500" lnSpcReduction="20000"/>
          </a:bodyPr>
          <a:lstStyle/>
          <a:p>
            <a:pPr>
              <a:spcAft>
                <a:spcPts val="600"/>
              </a:spcAft>
            </a:pPr>
            <a:r>
              <a:rPr lang="en-US" dirty="0">
                <a:solidFill>
                  <a:schemeClr val="tx1"/>
                </a:solidFill>
              </a:rPr>
              <a:t>Artificial Intelligence as aid for human fact checkers</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17CA2C-0F7E-490E-ADB8-C045DD4C54D0}"/>
              </a:ext>
            </a:extLst>
          </p:cNvPr>
          <p:cNvSpPr>
            <a:spLocks noGrp="1"/>
          </p:cNvSpPr>
          <p:nvPr>
            <p:ph type="title"/>
          </p:nvPr>
        </p:nvSpPr>
        <p:spPr/>
        <p:txBody>
          <a:bodyPr/>
          <a:lstStyle/>
          <a:p>
            <a:r>
              <a:rPr lang="en-US" dirty="0"/>
              <a:t>Accuracy Scoring Model</a:t>
            </a:r>
          </a:p>
        </p:txBody>
      </p:sp>
      <p:sp>
        <p:nvSpPr>
          <p:cNvPr id="3" name="Marcador de contenido 2">
            <a:extLst>
              <a:ext uri="{FF2B5EF4-FFF2-40B4-BE49-F238E27FC236}">
                <a16:creationId xmlns:a16="http://schemas.microsoft.com/office/drawing/2014/main" id="{5D312F0B-297E-4201-9D0B-ADA122DFAE4F}"/>
              </a:ext>
            </a:extLst>
          </p:cNvPr>
          <p:cNvSpPr>
            <a:spLocks noGrp="1"/>
          </p:cNvSpPr>
          <p:nvPr>
            <p:ph idx="1"/>
          </p:nvPr>
        </p:nvSpPr>
        <p:spPr>
          <a:xfrm>
            <a:off x="1043031" y="2086342"/>
            <a:ext cx="10058400" cy="3849624"/>
          </a:xfrm>
        </p:spPr>
        <p:txBody>
          <a:bodyPr/>
          <a:lstStyle/>
          <a:p>
            <a:r>
              <a:rPr lang="en-US" dirty="0"/>
              <a:t>The related/unrelated classification task is expected to be much easier and is less relevant for detecting fake news, so it is given less weight in the evaluation metric. The Stance Detection task (classify as agrees, disagrees or discuss) is both more difficult and more relevant to fake news detection, so is to be given much more weight in the evaluation metric</a:t>
            </a:r>
          </a:p>
          <a:p>
            <a:endParaRPr lang="en-US" dirty="0"/>
          </a:p>
          <a:p>
            <a:endParaRPr lang="es-MX" dirty="0"/>
          </a:p>
        </p:txBody>
      </p:sp>
      <p:sp>
        <p:nvSpPr>
          <p:cNvPr id="5" name="Diagrama de flujo: proceso 4">
            <a:extLst>
              <a:ext uri="{FF2B5EF4-FFF2-40B4-BE49-F238E27FC236}">
                <a16:creationId xmlns:a16="http://schemas.microsoft.com/office/drawing/2014/main" id="{86804370-911E-46AB-AA45-FF382249191E}"/>
              </a:ext>
            </a:extLst>
          </p:cNvPr>
          <p:cNvSpPr/>
          <p:nvPr/>
        </p:nvSpPr>
        <p:spPr>
          <a:xfrm>
            <a:off x="2456575" y="3503425"/>
            <a:ext cx="1233182" cy="419449"/>
          </a:xfrm>
          <a:prstGeom prst="flowChartProcess">
            <a:avLst/>
          </a:prstGeom>
          <a:solidFill>
            <a:srgbClr val="505046">
              <a:hueOff val="0"/>
              <a:satOff val="0"/>
              <a:lumOff val="0"/>
              <a:alphaOff val="0"/>
            </a:srgbClr>
          </a:solidFill>
          <a:ln w="12700" cap="flat" cmpd="sng" algn="ctr">
            <a:solidFill>
              <a:srgbClr val="F5F6F4">
                <a:hueOff val="0"/>
                <a:satOff val="0"/>
                <a:lumOff val="0"/>
                <a:alphaOff val="0"/>
              </a:srgbClr>
            </a:solidFill>
            <a:prstDash val="solid"/>
          </a:ln>
          <a:effectLst/>
        </p:spPr>
        <p:txBody>
          <a:bodyPr spcFirstLastPara="0" vert="horz" wrap="square" lIns="41910" tIns="41910" rIns="41910" bIns="41910" numCol="1" spcCol="1270" anchor="ctr" anchorCtr="0">
            <a:noAutofit/>
          </a:bodyPr>
          <a:lstStyle/>
          <a:p>
            <a:pPr algn="ctr"/>
            <a:r>
              <a:rPr lang="es-ES" sz="1400" dirty="0" err="1">
                <a:solidFill>
                  <a:schemeClr val="bg1"/>
                </a:solidFill>
              </a:rPr>
              <a:t>Headline</a:t>
            </a:r>
            <a:endParaRPr lang="es-MX" sz="1400" dirty="0">
              <a:solidFill>
                <a:schemeClr val="bg1"/>
              </a:solidFill>
            </a:endParaRPr>
          </a:p>
        </p:txBody>
      </p:sp>
      <p:sp>
        <p:nvSpPr>
          <p:cNvPr id="6" name="Diagrama de flujo: proceso 5">
            <a:extLst>
              <a:ext uri="{FF2B5EF4-FFF2-40B4-BE49-F238E27FC236}">
                <a16:creationId xmlns:a16="http://schemas.microsoft.com/office/drawing/2014/main" id="{35444644-1C87-4E87-80B0-9091FE2E0C93}"/>
              </a:ext>
            </a:extLst>
          </p:cNvPr>
          <p:cNvSpPr/>
          <p:nvPr/>
        </p:nvSpPr>
        <p:spPr>
          <a:xfrm>
            <a:off x="2456575" y="5622221"/>
            <a:ext cx="1233182" cy="419449"/>
          </a:xfrm>
          <a:prstGeom prst="flowChartProcess">
            <a:avLst/>
          </a:prstGeom>
          <a:solidFill>
            <a:srgbClr val="505046">
              <a:hueOff val="0"/>
              <a:satOff val="0"/>
              <a:lumOff val="0"/>
              <a:alphaOff val="0"/>
            </a:srgbClr>
          </a:solidFill>
          <a:ln w="12700" cap="flat" cmpd="sng" algn="ctr">
            <a:solidFill>
              <a:srgbClr val="F5F6F4">
                <a:hueOff val="0"/>
                <a:satOff val="0"/>
                <a:lumOff val="0"/>
                <a:alphaOff val="0"/>
              </a:srgbClr>
            </a:solidFill>
            <a:prstDash val="solid"/>
          </a:ln>
          <a:effectLst/>
        </p:spPr>
        <p:txBody>
          <a:bodyPr spcFirstLastPara="0" vert="horz" wrap="square" lIns="41910" tIns="41910" rIns="41910" bIns="41910" numCol="1" spcCol="1270" anchor="ctr" anchorCtr="0">
            <a:noAutofit/>
          </a:bodyPr>
          <a:lstStyle/>
          <a:p>
            <a:pPr algn="ctr"/>
            <a:r>
              <a:rPr lang="es-ES" sz="1400" dirty="0" err="1">
                <a:solidFill>
                  <a:schemeClr val="bg1"/>
                </a:solidFill>
              </a:rPr>
              <a:t>Body</a:t>
            </a:r>
            <a:endParaRPr lang="es-MX" sz="1400" dirty="0">
              <a:solidFill>
                <a:schemeClr val="bg1"/>
              </a:solidFill>
            </a:endParaRPr>
          </a:p>
        </p:txBody>
      </p:sp>
      <p:sp>
        <p:nvSpPr>
          <p:cNvPr id="7" name="Diagrama de flujo: decisión 6">
            <a:extLst>
              <a:ext uri="{FF2B5EF4-FFF2-40B4-BE49-F238E27FC236}">
                <a16:creationId xmlns:a16="http://schemas.microsoft.com/office/drawing/2014/main" id="{E3D20346-C5DA-43F7-9335-E2AC83D6714C}"/>
              </a:ext>
            </a:extLst>
          </p:cNvPr>
          <p:cNvSpPr/>
          <p:nvPr/>
        </p:nvSpPr>
        <p:spPr>
          <a:xfrm>
            <a:off x="4499295" y="4141666"/>
            <a:ext cx="1551963" cy="1283516"/>
          </a:xfrm>
          <a:prstGeom prst="flowChartDecision">
            <a:avLst/>
          </a:prstGeom>
          <a:solidFill>
            <a:srgbClr val="505046">
              <a:hueOff val="0"/>
              <a:satOff val="0"/>
              <a:lumOff val="0"/>
              <a:alphaOff val="0"/>
            </a:srgbClr>
          </a:solidFill>
          <a:ln w="12700" cap="flat" cmpd="sng" algn="ctr">
            <a:solidFill>
              <a:srgbClr val="F5F6F4">
                <a:hueOff val="0"/>
                <a:satOff val="0"/>
                <a:lumOff val="0"/>
                <a:alphaOff val="0"/>
              </a:srgbClr>
            </a:solidFill>
            <a:prstDash val="solid"/>
          </a:ln>
          <a:effectLst/>
        </p:spPr>
        <p:txBody>
          <a:bodyPr spcFirstLastPara="0" vert="horz" wrap="square" lIns="41910" tIns="41910" rIns="41910" bIns="41910" numCol="1" spcCol="1270" anchor="ctr" anchorCtr="0">
            <a:noAutofit/>
          </a:bodyPr>
          <a:lstStyle/>
          <a:p>
            <a:endParaRPr lang="es-MX" dirty="0">
              <a:solidFill>
                <a:schemeClr val="tx1"/>
              </a:solidFill>
            </a:endParaRPr>
          </a:p>
        </p:txBody>
      </p:sp>
      <p:sp>
        <p:nvSpPr>
          <p:cNvPr id="8" name="Diagrama de flujo: decisión 7">
            <a:extLst>
              <a:ext uri="{FF2B5EF4-FFF2-40B4-BE49-F238E27FC236}">
                <a16:creationId xmlns:a16="http://schemas.microsoft.com/office/drawing/2014/main" id="{FF748BA1-7DEF-4A30-8297-027AC2511C2E}"/>
              </a:ext>
            </a:extLst>
          </p:cNvPr>
          <p:cNvSpPr/>
          <p:nvPr/>
        </p:nvSpPr>
        <p:spPr>
          <a:xfrm>
            <a:off x="6916725" y="4141666"/>
            <a:ext cx="1551963" cy="1283516"/>
          </a:xfrm>
          <a:prstGeom prst="flowChartDecision">
            <a:avLst/>
          </a:prstGeom>
          <a:solidFill>
            <a:srgbClr val="505046">
              <a:hueOff val="0"/>
              <a:satOff val="0"/>
              <a:lumOff val="0"/>
              <a:alphaOff val="0"/>
            </a:srgbClr>
          </a:solidFill>
          <a:ln w="12700" cap="flat" cmpd="sng" algn="ctr">
            <a:solidFill>
              <a:srgbClr val="F5F6F4">
                <a:hueOff val="0"/>
                <a:satOff val="0"/>
                <a:lumOff val="0"/>
                <a:alphaOff val="0"/>
              </a:srgbClr>
            </a:solidFill>
            <a:prstDash val="solid"/>
          </a:ln>
          <a:effectLst/>
        </p:spPr>
        <p:txBody>
          <a:bodyPr spcFirstLastPara="0" vert="horz" wrap="square" lIns="41910" tIns="41910" rIns="41910" bIns="41910" numCol="1" spcCol="1270" anchor="ctr" anchorCtr="0">
            <a:noAutofit/>
          </a:bodyPr>
          <a:lstStyle/>
          <a:p>
            <a:endParaRPr lang="es-MX">
              <a:solidFill>
                <a:schemeClr val="tx1"/>
              </a:solidFill>
            </a:endParaRPr>
          </a:p>
        </p:txBody>
      </p:sp>
      <p:cxnSp>
        <p:nvCxnSpPr>
          <p:cNvPr id="10" name="Conector: angular 9">
            <a:extLst>
              <a:ext uri="{FF2B5EF4-FFF2-40B4-BE49-F238E27FC236}">
                <a16:creationId xmlns:a16="http://schemas.microsoft.com/office/drawing/2014/main" id="{55053FA8-545B-4F54-82B9-BA3B775B33BF}"/>
              </a:ext>
            </a:extLst>
          </p:cNvPr>
          <p:cNvCxnSpPr>
            <a:cxnSpLocks/>
            <a:stCxn id="5" idx="2"/>
            <a:endCxn id="7" idx="1"/>
          </p:cNvCxnSpPr>
          <p:nvPr/>
        </p:nvCxnSpPr>
        <p:spPr>
          <a:xfrm rot="16200000" flipH="1">
            <a:off x="3355955" y="3640084"/>
            <a:ext cx="860550" cy="1426129"/>
          </a:xfrm>
          <a:prstGeom prst="bentConnector2">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angular 11">
            <a:extLst>
              <a:ext uri="{FF2B5EF4-FFF2-40B4-BE49-F238E27FC236}">
                <a16:creationId xmlns:a16="http://schemas.microsoft.com/office/drawing/2014/main" id="{D1F44EE1-0A2B-4157-BC08-94740108040C}"/>
              </a:ext>
            </a:extLst>
          </p:cNvPr>
          <p:cNvCxnSpPr>
            <a:cxnSpLocks/>
            <a:stCxn id="6" idx="0"/>
            <a:endCxn id="7" idx="1"/>
          </p:cNvCxnSpPr>
          <p:nvPr/>
        </p:nvCxnSpPr>
        <p:spPr>
          <a:xfrm rot="5400000" flipH="1" flipV="1">
            <a:off x="3366832" y="4489759"/>
            <a:ext cx="838797" cy="1426129"/>
          </a:xfrm>
          <a:prstGeom prst="bentConnector2">
            <a:avLst/>
          </a:prstGeom>
          <a:solidFill>
            <a:srgbClr val="505046">
              <a:hueOff val="0"/>
              <a:satOff val="0"/>
              <a:lumOff val="0"/>
              <a:alphaOff val="0"/>
            </a:srgbClr>
          </a:solidFill>
          <a:ln w="6350" cap="flat" cmpd="sng" algn="ctr">
            <a:solidFill>
              <a:srgbClr val="000000"/>
            </a:solidFill>
            <a:prstDash val="solid"/>
          </a:ln>
          <a:effectLst/>
        </p:spPr>
      </p:cxnSp>
      <p:cxnSp>
        <p:nvCxnSpPr>
          <p:cNvPr id="14" name="Conector recto de flecha 13">
            <a:extLst>
              <a:ext uri="{FF2B5EF4-FFF2-40B4-BE49-F238E27FC236}">
                <a16:creationId xmlns:a16="http://schemas.microsoft.com/office/drawing/2014/main" id="{4DB55FAA-900C-449A-BC81-E93034D43960}"/>
              </a:ext>
            </a:extLst>
          </p:cNvPr>
          <p:cNvCxnSpPr/>
          <p:nvPr/>
        </p:nvCxnSpPr>
        <p:spPr>
          <a:xfrm>
            <a:off x="6051258" y="4783424"/>
            <a:ext cx="865467"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5" name="Diagrama de flujo: conector 14">
            <a:extLst>
              <a:ext uri="{FF2B5EF4-FFF2-40B4-BE49-F238E27FC236}">
                <a16:creationId xmlns:a16="http://schemas.microsoft.com/office/drawing/2014/main" id="{E5F75252-E0FB-4E0F-864A-BD756449649B}"/>
              </a:ext>
            </a:extLst>
          </p:cNvPr>
          <p:cNvSpPr/>
          <p:nvPr/>
        </p:nvSpPr>
        <p:spPr>
          <a:xfrm>
            <a:off x="9106253" y="3383882"/>
            <a:ext cx="243281" cy="278934"/>
          </a:xfrm>
          <a:prstGeom prst="flowChartConnector">
            <a:avLst/>
          </a:prstGeom>
          <a:solidFill>
            <a:srgbClr val="505046">
              <a:hueOff val="0"/>
              <a:satOff val="0"/>
              <a:lumOff val="0"/>
              <a:alphaOff val="0"/>
            </a:srgbClr>
          </a:solidFill>
          <a:ln w="12700" cap="flat" cmpd="sng" algn="ctr">
            <a:solidFill>
              <a:srgbClr val="F5F6F4">
                <a:hueOff val="0"/>
                <a:satOff val="0"/>
                <a:lumOff val="0"/>
                <a:alphaOff val="0"/>
              </a:srgbClr>
            </a:solidFill>
            <a:prstDash val="solid"/>
          </a:ln>
          <a:effectLst/>
        </p:spPr>
        <p:txBody>
          <a:bodyPr spcFirstLastPara="0" vert="horz" wrap="square" lIns="41910" tIns="41910" rIns="41910" bIns="41910" numCol="1" spcCol="1270" anchor="ctr" anchorCtr="0">
            <a:noAutofit/>
          </a:bodyPr>
          <a:lstStyle/>
          <a:p>
            <a:endParaRPr lang="es-MX">
              <a:solidFill>
                <a:schemeClr val="tx1"/>
              </a:solidFill>
            </a:endParaRPr>
          </a:p>
        </p:txBody>
      </p:sp>
      <p:sp>
        <p:nvSpPr>
          <p:cNvPr id="16" name="Diagrama de flujo: conector 15">
            <a:extLst>
              <a:ext uri="{FF2B5EF4-FFF2-40B4-BE49-F238E27FC236}">
                <a16:creationId xmlns:a16="http://schemas.microsoft.com/office/drawing/2014/main" id="{369E3FA6-2EAB-4D11-9AA6-6272FDB7D185}"/>
              </a:ext>
            </a:extLst>
          </p:cNvPr>
          <p:cNvSpPr/>
          <p:nvPr/>
        </p:nvSpPr>
        <p:spPr>
          <a:xfrm>
            <a:off x="9106253" y="4643957"/>
            <a:ext cx="243281" cy="278934"/>
          </a:xfrm>
          <a:prstGeom prst="flowChartConnector">
            <a:avLst/>
          </a:prstGeom>
          <a:solidFill>
            <a:srgbClr val="505046">
              <a:hueOff val="0"/>
              <a:satOff val="0"/>
              <a:lumOff val="0"/>
              <a:alphaOff val="0"/>
            </a:srgbClr>
          </a:solidFill>
          <a:ln w="12700" cap="flat" cmpd="sng" algn="ctr">
            <a:solidFill>
              <a:srgbClr val="F5F6F4">
                <a:hueOff val="0"/>
                <a:satOff val="0"/>
                <a:lumOff val="0"/>
                <a:alphaOff val="0"/>
              </a:srgbClr>
            </a:solidFill>
            <a:prstDash val="solid"/>
          </a:ln>
          <a:effectLst/>
        </p:spPr>
        <p:txBody>
          <a:bodyPr spcFirstLastPara="0" vert="horz" wrap="square" lIns="41910" tIns="41910" rIns="41910" bIns="41910" numCol="1" spcCol="1270" anchor="ctr" anchorCtr="0">
            <a:noAutofit/>
          </a:bodyPr>
          <a:lstStyle/>
          <a:p>
            <a:endParaRPr lang="es-MX">
              <a:solidFill>
                <a:schemeClr val="tx1"/>
              </a:solidFill>
            </a:endParaRPr>
          </a:p>
        </p:txBody>
      </p:sp>
      <p:sp>
        <p:nvSpPr>
          <p:cNvPr id="17" name="Diagrama de flujo: conector 16">
            <a:extLst>
              <a:ext uri="{FF2B5EF4-FFF2-40B4-BE49-F238E27FC236}">
                <a16:creationId xmlns:a16="http://schemas.microsoft.com/office/drawing/2014/main" id="{4C89BC18-469F-4141-964D-5610DB5B9438}"/>
              </a:ext>
            </a:extLst>
          </p:cNvPr>
          <p:cNvSpPr/>
          <p:nvPr/>
        </p:nvSpPr>
        <p:spPr>
          <a:xfrm>
            <a:off x="9106253" y="5857085"/>
            <a:ext cx="243281" cy="278934"/>
          </a:xfrm>
          <a:prstGeom prst="flowChartConnector">
            <a:avLst/>
          </a:prstGeom>
          <a:solidFill>
            <a:srgbClr val="505046">
              <a:hueOff val="0"/>
              <a:satOff val="0"/>
              <a:lumOff val="0"/>
              <a:alphaOff val="0"/>
            </a:srgbClr>
          </a:solidFill>
          <a:ln w="12700" cap="flat" cmpd="sng" algn="ctr">
            <a:solidFill>
              <a:srgbClr val="F5F6F4">
                <a:hueOff val="0"/>
                <a:satOff val="0"/>
                <a:lumOff val="0"/>
                <a:alphaOff val="0"/>
              </a:srgbClr>
            </a:solidFill>
            <a:prstDash val="solid"/>
          </a:ln>
          <a:effectLst/>
        </p:spPr>
        <p:txBody>
          <a:bodyPr spcFirstLastPara="0" vert="horz" wrap="square" lIns="41910" tIns="41910" rIns="41910" bIns="41910" numCol="1" spcCol="1270" anchor="ctr" anchorCtr="0">
            <a:noAutofit/>
          </a:bodyPr>
          <a:lstStyle/>
          <a:p>
            <a:endParaRPr lang="es-MX">
              <a:solidFill>
                <a:schemeClr val="tx1"/>
              </a:solidFill>
            </a:endParaRPr>
          </a:p>
        </p:txBody>
      </p:sp>
      <p:cxnSp>
        <p:nvCxnSpPr>
          <p:cNvPr id="24" name="Conector: angular 23">
            <a:extLst>
              <a:ext uri="{FF2B5EF4-FFF2-40B4-BE49-F238E27FC236}">
                <a16:creationId xmlns:a16="http://schemas.microsoft.com/office/drawing/2014/main" id="{807E778B-E5CF-48B6-8D0E-652EE29E505A}"/>
              </a:ext>
            </a:extLst>
          </p:cNvPr>
          <p:cNvCxnSpPr>
            <a:cxnSpLocks/>
            <a:stCxn id="8" idx="0"/>
            <a:endCxn id="15" idx="2"/>
          </p:cNvCxnSpPr>
          <p:nvPr/>
        </p:nvCxnSpPr>
        <p:spPr>
          <a:xfrm rot="5400000" flipH="1" flipV="1">
            <a:off x="8090322" y="3125735"/>
            <a:ext cx="618317" cy="1413546"/>
          </a:xfrm>
          <a:prstGeom prst="bentConnector2">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angular 25">
            <a:extLst>
              <a:ext uri="{FF2B5EF4-FFF2-40B4-BE49-F238E27FC236}">
                <a16:creationId xmlns:a16="http://schemas.microsoft.com/office/drawing/2014/main" id="{DA339481-EB76-4A21-AF28-158947DB1EA6}"/>
              </a:ext>
            </a:extLst>
          </p:cNvPr>
          <p:cNvCxnSpPr>
            <a:cxnSpLocks/>
            <a:stCxn id="8" idx="3"/>
            <a:endCxn id="16" idx="2"/>
          </p:cNvCxnSpPr>
          <p:nvPr/>
        </p:nvCxnSpPr>
        <p:spPr>
          <a:xfrm>
            <a:off x="8468688" y="4783424"/>
            <a:ext cx="637565" cy="12700"/>
          </a:xfrm>
          <a:prstGeom prst="bentConnector3">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angular 27">
            <a:extLst>
              <a:ext uri="{FF2B5EF4-FFF2-40B4-BE49-F238E27FC236}">
                <a16:creationId xmlns:a16="http://schemas.microsoft.com/office/drawing/2014/main" id="{C45183BC-C7F3-4915-808B-B97CDDA955E6}"/>
              </a:ext>
            </a:extLst>
          </p:cNvPr>
          <p:cNvCxnSpPr>
            <a:cxnSpLocks/>
            <a:stCxn id="8" idx="2"/>
            <a:endCxn id="17" idx="2"/>
          </p:cNvCxnSpPr>
          <p:nvPr/>
        </p:nvCxnSpPr>
        <p:spPr>
          <a:xfrm rot="16200000" flipH="1">
            <a:off x="8113795" y="5004094"/>
            <a:ext cx="571370" cy="1413546"/>
          </a:xfrm>
          <a:prstGeom prst="bentConnector2">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60F6D7A9-B268-45DE-81E6-5A5221B06BD6}"/>
              </a:ext>
            </a:extLst>
          </p:cNvPr>
          <p:cNvSpPr txBox="1"/>
          <p:nvPr/>
        </p:nvSpPr>
        <p:spPr>
          <a:xfrm>
            <a:off x="9496332" y="3349034"/>
            <a:ext cx="971741" cy="369332"/>
          </a:xfrm>
          <a:prstGeom prst="rect">
            <a:avLst/>
          </a:prstGeom>
          <a:noFill/>
        </p:spPr>
        <p:txBody>
          <a:bodyPr wrap="none" rtlCol="0">
            <a:spAutoFit/>
          </a:bodyPr>
          <a:lstStyle/>
          <a:p>
            <a:r>
              <a:rPr lang="es-ES" dirty="0" err="1"/>
              <a:t>Agrees</a:t>
            </a:r>
            <a:endParaRPr lang="es-MX" dirty="0"/>
          </a:p>
        </p:txBody>
      </p:sp>
      <p:sp>
        <p:nvSpPr>
          <p:cNvPr id="32" name="CuadroTexto 31">
            <a:extLst>
              <a:ext uri="{FF2B5EF4-FFF2-40B4-BE49-F238E27FC236}">
                <a16:creationId xmlns:a16="http://schemas.microsoft.com/office/drawing/2014/main" id="{819258B6-E158-44FB-9B18-C4B09A71B888}"/>
              </a:ext>
            </a:extLst>
          </p:cNvPr>
          <p:cNvSpPr txBox="1"/>
          <p:nvPr/>
        </p:nvSpPr>
        <p:spPr>
          <a:xfrm>
            <a:off x="9518700" y="5766687"/>
            <a:ext cx="1265090" cy="369332"/>
          </a:xfrm>
          <a:prstGeom prst="rect">
            <a:avLst/>
          </a:prstGeom>
          <a:noFill/>
        </p:spPr>
        <p:txBody>
          <a:bodyPr wrap="none" rtlCol="0">
            <a:spAutoFit/>
          </a:bodyPr>
          <a:lstStyle/>
          <a:p>
            <a:r>
              <a:rPr lang="es-ES" dirty="0" err="1"/>
              <a:t>Disagrees</a:t>
            </a:r>
            <a:endParaRPr lang="es-MX" dirty="0"/>
          </a:p>
        </p:txBody>
      </p:sp>
      <p:sp>
        <p:nvSpPr>
          <p:cNvPr id="33" name="CuadroTexto 32">
            <a:extLst>
              <a:ext uri="{FF2B5EF4-FFF2-40B4-BE49-F238E27FC236}">
                <a16:creationId xmlns:a16="http://schemas.microsoft.com/office/drawing/2014/main" id="{CF325174-D2B8-4BF2-BA19-6A577131701F}"/>
              </a:ext>
            </a:extLst>
          </p:cNvPr>
          <p:cNvSpPr txBox="1"/>
          <p:nvPr/>
        </p:nvSpPr>
        <p:spPr>
          <a:xfrm>
            <a:off x="9518700" y="4553559"/>
            <a:ext cx="1202573" cy="369332"/>
          </a:xfrm>
          <a:prstGeom prst="rect">
            <a:avLst/>
          </a:prstGeom>
          <a:noFill/>
        </p:spPr>
        <p:txBody>
          <a:bodyPr wrap="none" rtlCol="0">
            <a:spAutoFit/>
          </a:bodyPr>
          <a:lstStyle/>
          <a:p>
            <a:r>
              <a:rPr lang="es-ES" dirty="0" err="1"/>
              <a:t>Discusses</a:t>
            </a:r>
            <a:endParaRPr lang="es-MX" dirty="0"/>
          </a:p>
        </p:txBody>
      </p:sp>
      <p:sp>
        <p:nvSpPr>
          <p:cNvPr id="34" name="CuadroTexto 33">
            <a:extLst>
              <a:ext uri="{FF2B5EF4-FFF2-40B4-BE49-F238E27FC236}">
                <a16:creationId xmlns:a16="http://schemas.microsoft.com/office/drawing/2014/main" id="{10AA5A4F-AB65-46BA-88AB-3E09D0059131}"/>
              </a:ext>
            </a:extLst>
          </p:cNvPr>
          <p:cNvSpPr txBox="1"/>
          <p:nvPr/>
        </p:nvSpPr>
        <p:spPr>
          <a:xfrm>
            <a:off x="4631510" y="5886853"/>
            <a:ext cx="1287532" cy="369332"/>
          </a:xfrm>
          <a:prstGeom prst="rect">
            <a:avLst/>
          </a:prstGeom>
          <a:noFill/>
        </p:spPr>
        <p:txBody>
          <a:bodyPr wrap="none" rtlCol="0">
            <a:spAutoFit/>
          </a:bodyPr>
          <a:lstStyle/>
          <a:p>
            <a:r>
              <a:rPr lang="es-ES" dirty="0" err="1"/>
              <a:t>Unrelated</a:t>
            </a:r>
            <a:endParaRPr lang="es-MX" dirty="0"/>
          </a:p>
        </p:txBody>
      </p:sp>
      <p:sp>
        <p:nvSpPr>
          <p:cNvPr id="35" name="CuadroTexto 34">
            <a:extLst>
              <a:ext uri="{FF2B5EF4-FFF2-40B4-BE49-F238E27FC236}">
                <a16:creationId xmlns:a16="http://schemas.microsoft.com/office/drawing/2014/main" id="{361944CB-0B37-4287-A1D9-66A11DC14182}"/>
              </a:ext>
            </a:extLst>
          </p:cNvPr>
          <p:cNvSpPr txBox="1"/>
          <p:nvPr/>
        </p:nvSpPr>
        <p:spPr>
          <a:xfrm>
            <a:off x="4798222" y="4603337"/>
            <a:ext cx="976549" cy="307777"/>
          </a:xfrm>
          <a:prstGeom prst="rect">
            <a:avLst/>
          </a:prstGeom>
          <a:noFill/>
        </p:spPr>
        <p:txBody>
          <a:bodyPr wrap="none" rtlCol="0">
            <a:spAutoFit/>
          </a:bodyPr>
          <a:lstStyle/>
          <a:p>
            <a:r>
              <a:rPr lang="es-ES" sz="1400" dirty="0" err="1">
                <a:solidFill>
                  <a:schemeClr val="bg1"/>
                </a:solidFill>
              </a:rPr>
              <a:t>Related</a:t>
            </a:r>
            <a:r>
              <a:rPr lang="es-ES" sz="1400" dirty="0">
                <a:solidFill>
                  <a:schemeClr val="bg1"/>
                </a:solidFill>
              </a:rPr>
              <a:t>?</a:t>
            </a:r>
            <a:endParaRPr lang="es-MX" sz="1400" dirty="0">
              <a:solidFill>
                <a:schemeClr val="bg1"/>
              </a:solidFill>
            </a:endParaRPr>
          </a:p>
        </p:txBody>
      </p:sp>
      <p:sp>
        <p:nvSpPr>
          <p:cNvPr id="36" name="CuadroTexto 35">
            <a:extLst>
              <a:ext uri="{FF2B5EF4-FFF2-40B4-BE49-F238E27FC236}">
                <a16:creationId xmlns:a16="http://schemas.microsoft.com/office/drawing/2014/main" id="{C70F7987-EA0F-4D56-B256-3F1A2EBAAAA7}"/>
              </a:ext>
            </a:extLst>
          </p:cNvPr>
          <p:cNvSpPr txBox="1"/>
          <p:nvPr/>
        </p:nvSpPr>
        <p:spPr>
          <a:xfrm>
            <a:off x="7051457" y="4605062"/>
            <a:ext cx="1332416" cy="307777"/>
          </a:xfrm>
          <a:prstGeom prst="rect">
            <a:avLst/>
          </a:prstGeom>
          <a:noFill/>
        </p:spPr>
        <p:txBody>
          <a:bodyPr wrap="none" rtlCol="0">
            <a:spAutoFit/>
          </a:bodyPr>
          <a:lstStyle/>
          <a:p>
            <a:r>
              <a:rPr lang="es-ES" sz="1400" dirty="0" err="1">
                <a:solidFill>
                  <a:schemeClr val="bg1"/>
                </a:solidFill>
              </a:rPr>
              <a:t>Relationship</a:t>
            </a:r>
            <a:r>
              <a:rPr lang="es-ES" sz="1400" dirty="0">
                <a:solidFill>
                  <a:schemeClr val="bg1"/>
                </a:solidFill>
              </a:rPr>
              <a:t>?</a:t>
            </a:r>
            <a:endParaRPr lang="es-MX" sz="1400" dirty="0">
              <a:solidFill>
                <a:schemeClr val="bg1"/>
              </a:solidFill>
            </a:endParaRPr>
          </a:p>
        </p:txBody>
      </p:sp>
      <p:sp>
        <p:nvSpPr>
          <p:cNvPr id="37" name="CuadroTexto 36">
            <a:extLst>
              <a:ext uri="{FF2B5EF4-FFF2-40B4-BE49-F238E27FC236}">
                <a16:creationId xmlns:a16="http://schemas.microsoft.com/office/drawing/2014/main" id="{9DDCE7B8-7ED3-4665-8827-3FB2CB5A670B}"/>
              </a:ext>
            </a:extLst>
          </p:cNvPr>
          <p:cNvSpPr txBox="1"/>
          <p:nvPr/>
        </p:nvSpPr>
        <p:spPr>
          <a:xfrm>
            <a:off x="5452201" y="5424568"/>
            <a:ext cx="380232" cy="276999"/>
          </a:xfrm>
          <a:prstGeom prst="rect">
            <a:avLst/>
          </a:prstGeom>
          <a:noFill/>
        </p:spPr>
        <p:txBody>
          <a:bodyPr wrap="none" rtlCol="0">
            <a:spAutoFit/>
          </a:bodyPr>
          <a:lstStyle/>
          <a:p>
            <a:r>
              <a:rPr lang="es-ES" sz="1200" dirty="0"/>
              <a:t>no</a:t>
            </a:r>
            <a:endParaRPr lang="es-MX" sz="1200" dirty="0"/>
          </a:p>
        </p:txBody>
      </p:sp>
      <p:sp>
        <p:nvSpPr>
          <p:cNvPr id="38" name="CuadroTexto 37">
            <a:extLst>
              <a:ext uri="{FF2B5EF4-FFF2-40B4-BE49-F238E27FC236}">
                <a16:creationId xmlns:a16="http://schemas.microsoft.com/office/drawing/2014/main" id="{52D8FFC5-1B7A-4F54-B2EA-012C7AEAF640}"/>
              </a:ext>
            </a:extLst>
          </p:cNvPr>
          <p:cNvSpPr txBox="1"/>
          <p:nvPr/>
        </p:nvSpPr>
        <p:spPr>
          <a:xfrm>
            <a:off x="6242537" y="4398220"/>
            <a:ext cx="425116" cy="276999"/>
          </a:xfrm>
          <a:prstGeom prst="rect">
            <a:avLst/>
          </a:prstGeom>
          <a:noFill/>
        </p:spPr>
        <p:txBody>
          <a:bodyPr wrap="none" rtlCol="0">
            <a:spAutoFit/>
          </a:bodyPr>
          <a:lstStyle/>
          <a:p>
            <a:r>
              <a:rPr lang="es-ES" sz="1200" dirty="0"/>
              <a:t>yes</a:t>
            </a:r>
            <a:endParaRPr lang="es-MX" sz="1200" dirty="0"/>
          </a:p>
        </p:txBody>
      </p:sp>
      <p:cxnSp>
        <p:nvCxnSpPr>
          <p:cNvPr id="48" name="Conector recto de flecha 47">
            <a:extLst>
              <a:ext uri="{FF2B5EF4-FFF2-40B4-BE49-F238E27FC236}">
                <a16:creationId xmlns:a16="http://schemas.microsoft.com/office/drawing/2014/main" id="{63ECB96D-163C-43DB-9E52-03E7DB892312}"/>
              </a:ext>
            </a:extLst>
          </p:cNvPr>
          <p:cNvCxnSpPr>
            <a:cxnSpLocks/>
            <a:stCxn id="7" idx="2"/>
            <a:endCxn id="34" idx="0"/>
          </p:cNvCxnSpPr>
          <p:nvPr/>
        </p:nvCxnSpPr>
        <p:spPr>
          <a:xfrm flipH="1">
            <a:off x="5275276" y="5425182"/>
            <a:ext cx="1" cy="461671"/>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50" name="CuadroTexto 49">
            <a:extLst>
              <a:ext uri="{FF2B5EF4-FFF2-40B4-BE49-F238E27FC236}">
                <a16:creationId xmlns:a16="http://schemas.microsoft.com/office/drawing/2014/main" id="{03BD457C-C446-4F19-B528-09946F25AEFD}"/>
              </a:ext>
            </a:extLst>
          </p:cNvPr>
          <p:cNvSpPr txBox="1"/>
          <p:nvPr/>
        </p:nvSpPr>
        <p:spPr>
          <a:xfrm>
            <a:off x="4013872" y="4105598"/>
            <a:ext cx="970845" cy="461665"/>
          </a:xfrm>
          <a:prstGeom prst="rect">
            <a:avLst/>
          </a:prstGeom>
          <a:noFill/>
        </p:spPr>
        <p:txBody>
          <a:bodyPr wrap="square" rtlCol="0">
            <a:spAutoFit/>
          </a:bodyPr>
          <a:lstStyle/>
          <a:p>
            <a:r>
              <a:rPr lang="es-ES" sz="1200" i="1" dirty="0"/>
              <a:t>25% score-</a:t>
            </a:r>
            <a:r>
              <a:rPr lang="es-ES" sz="1200" i="1" dirty="0" err="1"/>
              <a:t>weight</a:t>
            </a:r>
            <a:endParaRPr lang="es-MX" sz="1200" i="1" dirty="0"/>
          </a:p>
        </p:txBody>
      </p:sp>
      <p:sp>
        <p:nvSpPr>
          <p:cNvPr id="51" name="CuadroTexto 50">
            <a:extLst>
              <a:ext uri="{FF2B5EF4-FFF2-40B4-BE49-F238E27FC236}">
                <a16:creationId xmlns:a16="http://schemas.microsoft.com/office/drawing/2014/main" id="{FEBD125A-FCB7-46CC-88EB-D5DC43FFB79D}"/>
              </a:ext>
            </a:extLst>
          </p:cNvPr>
          <p:cNvSpPr txBox="1"/>
          <p:nvPr/>
        </p:nvSpPr>
        <p:spPr>
          <a:xfrm>
            <a:off x="6667653" y="3780321"/>
            <a:ext cx="970845" cy="461665"/>
          </a:xfrm>
          <a:prstGeom prst="rect">
            <a:avLst/>
          </a:prstGeom>
          <a:noFill/>
        </p:spPr>
        <p:txBody>
          <a:bodyPr wrap="square" rtlCol="0">
            <a:spAutoFit/>
          </a:bodyPr>
          <a:lstStyle/>
          <a:p>
            <a:r>
              <a:rPr lang="es-ES" sz="1200" i="1" dirty="0"/>
              <a:t>75% score-</a:t>
            </a:r>
            <a:r>
              <a:rPr lang="es-ES" sz="1200" i="1" dirty="0" err="1"/>
              <a:t>weight</a:t>
            </a:r>
            <a:endParaRPr lang="es-MX" sz="1200" i="1" dirty="0"/>
          </a:p>
        </p:txBody>
      </p:sp>
    </p:spTree>
    <p:extLst>
      <p:ext uri="{BB962C8B-B14F-4D97-AF65-F5344CB8AC3E}">
        <p14:creationId xmlns:p14="http://schemas.microsoft.com/office/powerpoint/2010/main" val="2722276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0D6039-D55F-4FF6-81B9-4F46C51BC4AB}"/>
              </a:ext>
            </a:extLst>
          </p:cNvPr>
          <p:cNvSpPr>
            <a:spLocks noGrp="1"/>
          </p:cNvSpPr>
          <p:nvPr>
            <p:ph type="title"/>
          </p:nvPr>
        </p:nvSpPr>
        <p:spPr/>
        <p:txBody>
          <a:bodyPr/>
          <a:lstStyle/>
          <a:p>
            <a:r>
              <a:rPr lang="es-ES" dirty="0" err="1"/>
              <a:t>Methodology</a:t>
            </a:r>
            <a:endParaRPr lang="es-MX" dirty="0"/>
          </a:p>
        </p:txBody>
      </p:sp>
      <p:sp>
        <p:nvSpPr>
          <p:cNvPr id="3" name="Marcador de contenido 2">
            <a:extLst>
              <a:ext uri="{FF2B5EF4-FFF2-40B4-BE49-F238E27FC236}">
                <a16:creationId xmlns:a16="http://schemas.microsoft.com/office/drawing/2014/main" id="{F091FE66-41BF-4E7C-B39D-028400677496}"/>
              </a:ext>
            </a:extLst>
          </p:cNvPr>
          <p:cNvSpPr>
            <a:spLocks noGrp="1"/>
          </p:cNvSpPr>
          <p:nvPr>
            <p:ph idx="1"/>
          </p:nvPr>
        </p:nvSpPr>
        <p:spPr/>
        <p:txBody>
          <a:bodyPr/>
          <a:lstStyle/>
          <a:p>
            <a:r>
              <a:rPr lang="es-ES" dirty="0" err="1"/>
              <a:t>Context</a:t>
            </a:r>
            <a:r>
              <a:rPr lang="es-ES" dirty="0"/>
              <a:t> and Data</a:t>
            </a:r>
          </a:p>
          <a:p>
            <a:r>
              <a:rPr lang="es-ES" dirty="0" err="1"/>
              <a:t>Model</a:t>
            </a:r>
            <a:r>
              <a:rPr lang="es-ES" dirty="0"/>
              <a:t> </a:t>
            </a:r>
            <a:r>
              <a:rPr lang="es-ES" dirty="0" err="1"/>
              <a:t>Design</a:t>
            </a:r>
            <a:endParaRPr lang="es-ES" dirty="0"/>
          </a:p>
          <a:p>
            <a:pPr lvl="1"/>
            <a:r>
              <a:rPr lang="es-ES" dirty="0"/>
              <a:t>Step 1 – Text </a:t>
            </a:r>
            <a:r>
              <a:rPr lang="es-ES" dirty="0" err="1"/>
              <a:t>Preprocessing</a:t>
            </a:r>
            <a:r>
              <a:rPr lang="es-ES" dirty="0"/>
              <a:t>: </a:t>
            </a:r>
            <a:r>
              <a:rPr lang="es-ES" dirty="0" err="1"/>
              <a:t>Using</a:t>
            </a:r>
            <a:r>
              <a:rPr lang="es-ES" dirty="0"/>
              <a:t> </a:t>
            </a:r>
            <a:r>
              <a:rPr lang="es-ES" dirty="0" err="1"/>
              <a:t>text</a:t>
            </a:r>
            <a:r>
              <a:rPr lang="es-ES" dirty="0"/>
              <a:t> </a:t>
            </a:r>
            <a:r>
              <a:rPr lang="es-ES" dirty="0" err="1"/>
              <a:t>standarization</a:t>
            </a:r>
            <a:r>
              <a:rPr lang="es-ES" dirty="0"/>
              <a:t> NLP </a:t>
            </a:r>
            <a:r>
              <a:rPr lang="es-ES" dirty="0" err="1"/>
              <a:t>techniques</a:t>
            </a:r>
            <a:r>
              <a:rPr lang="es-ES" dirty="0"/>
              <a:t>: </a:t>
            </a:r>
            <a:r>
              <a:rPr lang="es-ES" dirty="0" err="1"/>
              <a:t>lowercasing</a:t>
            </a:r>
            <a:r>
              <a:rPr lang="es-ES" dirty="0"/>
              <a:t>, </a:t>
            </a:r>
            <a:r>
              <a:rPr lang="es-ES" dirty="0" err="1"/>
              <a:t>tokenization</a:t>
            </a:r>
            <a:r>
              <a:rPr lang="es-ES" dirty="0"/>
              <a:t>, </a:t>
            </a:r>
            <a:r>
              <a:rPr lang="es-ES" dirty="0" err="1"/>
              <a:t>lemmatization</a:t>
            </a:r>
            <a:r>
              <a:rPr lang="es-ES" dirty="0"/>
              <a:t> and </a:t>
            </a:r>
            <a:r>
              <a:rPr lang="es-ES" dirty="0" err="1"/>
              <a:t>stopword</a:t>
            </a:r>
            <a:r>
              <a:rPr lang="es-ES" dirty="0"/>
              <a:t> </a:t>
            </a:r>
            <a:r>
              <a:rPr lang="es-ES" dirty="0" err="1"/>
              <a:t>removal</a:t>
            </a:r>
            <a:endParaRPr lang="es-ES" dirty="0"/>
          </a:p>
          <a:p>
            <a:pPr lvl="1"/>
            <a:r>
              <a:rPr lang="es-ES" dirty="0"/>
              <a:t>Step 2 – </a:t>
            </a:r>
            <a:r>
              <a:rPr lang="es-ES" dirty="0" err="1"/>
              <a:t>Feature</a:t>
            </a:r>
            <a:r>
              <a:rPr lang="es-ES" dirty="0"/>
              <a:t> </a:t>
            </a:r>
            <a:r>
              <a:rPr lang="es-ES" dirty="0" err="1"/>
              <a:t>Generation</a:t>
            </a:r>
            <a:r>
              <a:rPr lang="es-ES" dirty="0"/>
              <a:t>: </a:t>
            </a:r>
            <a:r>
              <a:rPr lang="es-ES" dirty="0" err="1"/>
              <a:t>Using</a:t>
            </a:r>
            <a:r>
              <a:rPr lang="es-ES" dirty="0"/>
              <a:t> </a:t>
            </a:r>
            <a:r>
              <a:rPr lang="es-ES" dirty="0" err="1"/>
              <a:t>unigram</a:t>
            </a:r>
            <a:r>
              <a:rPr lang="es-ES" dirty="0"/>
              <a:t> </a:t>
            </a:r>
            <a:r>
              <a:rPr lang="es-ES" dirty="0" err="1"/>
              <a:t>lemma</a:t>
            </a:r>
            <a:r>
              <a:rPr lang="es-ES" dirty="0"/>
              <a:t> </a:t>
            </a:r>
            <a:r>
              <a:rPr lang="es-ES" dirty="0" err="1"/>
              <a:t>frequencies</a:t>
            </a:r>
            <a:r>
              <a:rPr lang="es-ES" dirty="0"/>
              <a:t> as </a:t>
            </a:r>
            <a:r>
              <a:rPr lang="es-ES" dirty="0" err="1"/>
              <a:t>model</a:t>
            </a:r>
            <a:r>
              <a:rPr lang="es-ES" dirty="0"/>
              <a:t> </a:t>
            </a:r>
            <a:r>
              <a:rPr lang="es-ES" dirty="0" err="1"/>
              <a:t>features</a:t>
            </a:r>
            <a:endParaRPr lang="es-ES" dirty="0"/>
          </a:p>
          <a:p>
            <a:pPr lvl="1"/>
            <a:r>
              <a:rPr lang="es-ES" dirty="0"/>
              <a:t>Step 3 -  </a:t>
            </a:r>
            <a:r>
              <a:rPr lang="es-ES" dirty="0" err="1"/>
              <a:t>Feature</a:t>
            </a:r>
            <a:r>
              <a:rPr lang="es-ES" dirty="0"/>
              <a:t> </a:t>
            </a:r>
            <a:r>
              <a:rPr lang="es-ES" dirty="0" err="1"/>
              <a:t>Selection</a:t>
            </a:r>
            <a:r>
              <a:rPr lang="es-ES" dirty="0"/>
              <a:t>: </a:t>
            </a:r>
            <a:r>
              <a:rPr lang="es-ES" dirty="0" err="1"/>
              <a:t>Using</a:t>
            </a:r>
            <a:r>
              <a:rPr lang="es-ES" dirty="0"/>
              <a:t> </a:t>
            </a:r>
            <a:r>
              <a:rPr lang="es-ES" dirty="0" err="1"/>
              <a:t>multistep</a:t>
            </a:r>
            <a:r>
              <a:rPr lang="es-ES" dirty="0"/>
              <a:t> </a:t>
            </a:r>
            <a:r>
              <a:rPr lang="es-ES" dirty="0" err="1"/>
              <a:t>feature</a:t>
            </a:r>
            <a:r>
              <a:rPr lang="es-ES" dirty="0"/>
              <a:t> </a:t>
            </a:r>
            <a:r>
              <a:rPr lang="es-ES" dirty="0" err="1"/>
              <a:t>selection</a:t>
            </a:r>
            <a:r>
              <a:rPr lang="es-ES" dirty="0"/>
              <a:t> and LASSO </a:t>
            </a:r>
            <a:r>
              <a:rPr lang="es-ES" dirty="0" err="1"/>
              <a:t>model</a:t>
            </a:r>
            <a:endParaRPr lang="es-ES" dirty="0"/>
          </a:p>
          <a:p>
            <a:pPr lvl="1"/>
            <a:r>
              <a:rPr lang="es-ES" dirty="0"/>
              <a:t>Step 4 – </a:t>
            </a:r>
            <a:r>
              <a:rPr lang="es-ES" dirty="0" err="1"/>
              <a:t>Probability</a:t>
            </a:r>
            <a:r>
              <a:rPr lang="es-ES" dirty="0"/>
              <a:t> </a:t>
            </a:r>
            <a:r>
              <a:rPr lang="es-ES" dirty="0" err="1"/>
              <a:t>Estimation</a:t>
            </a:r>
            <a:r>
              <a:rPr lang="es-ES" dirty="0"/>
              <a:t> </a:t>
            </a:r>
            <a:r>
              <a:rPr lang="es-ES" dirty="0" err="1"/>
              <a:t>with</a:t>
            </a:r>
            <a:r>
              <a:rPr lang="es-ES" dirty="0"/>
              <a:t> Ridge </a:t>
            </a:r>
            <a:r>
              <a:rPr lang="es-ES" dirty="0" err="1"/>
              <a:t>Logistic</a:t>
            </a:r>
            <a:r>
              <a:rPr lang="es-ES" dirty="0"/>
              <a:t> </a:t>
            </a:r>
            <a:r>
              <a:rPr lang="es-ES" dirty="0" err="1"/>
              <a:t>Regression</a:t>
            </a:r>
            <a:endParaRPr lang="es-ES" dirty="0"/>
          </a:p>
          <a:p>
            <a:pPr lvl="1"/>
            <a:endParaRPr lang="es-ES" dirty="0"/>
          </a:p>
          <a:p>
            <a:pPr lvl="1"/>
            <a:endParaRPr lang="es-ES" dirty="0"/>
          </a:p>
          <a:p>
            <a:endParaRPr lang="es-ES" dirty="0"/>
          </a:p>
        </p:txBody>
      </p:sp>
    </p:spTree>
    <p:extLst>
      <p:ext uri="{BB962C8B-B14F-4D97-AF65-F5344CB8AC3E}">
        <p14:creationId xmlns:p14="http://schemas.microsoft.com/office/powerpoint/2010/main" val="1646509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F70E-0806-4FF3-B3C4-5512DAD33134}"/>
              </a:ext>
            </a:extLst>
          </p:cNvPr>
          <p:cNvSpPr>
            <a:spLocks noGrp="1"/>
          </p:cNvSpPr>
          <p:nvPr>
            <p:ph type="title"/>
          </p:nvPr>
        </p:nvSpPr>
        <p:spPr/>
        <p:txBody>
          <a:bodyPr/>
          <a:lstStyle/>
          <a:p>
            <a:r>
              <a:rPr lang="en-US" dirty="0"/>
              <a:t>Data Description &amp; Preparation</a:t>
            </a:r>
          </a:p>
        </p:txBody>
      </p:sp>
      <p:sp>
        <p:nvSpPr>
          <p:cNvPr id="3" name="Content Placeholder 2">
            <a:extLst>
              <a:ext uri="{FF2B5EF4-FFF2-40B4-BE49-F238E27FC236}">
                <a16:creationId xmlns:a16="http://schemas.microsoft.com/office/drawing/2014/main" id="{91162B0F-2CF1-467E-AFA9-070A7B912EFC}"/>
              </a:ext>
            </a:extLst>
          </p:cNvPr>
          <p:cNvSpPr>
            <a:spLocks noGrp="1"/>
          </p:cNvSpPr>
          <p:nvPr>
            <p:ph idx="1"/>
          </p:nvPr>
        </p:nvSpPr>
        <p:spPr/>
        <p:txBody>
          <a:bodyPr>
            <a:normAutofit/>
          </a:bodyPr>
          <a:lstStyle/>
          <a:p>
            <a:r>
              <a:rPr lang="en-US" dirty="0"/>
              <a:t>pre-processing text, </a:t>
            </a:r>
          </a:p>
          <a:p>
            <a:r>
              <a:rPr lang="en-US" dirty="0"/>
              <a:t>splitting data carefully to avoid bleeding of articles between training and test, </a:t>
            </a:r>
          </a:p>
          <a:p>
            <a:r>
              <a:rPr lang="en-US" dirty="0"/>
              <a:t>k-fold cross validation, </a:t>
            </a:r>
          </a:p>
          <a:p>
            <a:r>
              <a:rPr lang="en-US" dirty="0"/>
              <a:t>features include word/</a:t>
            </a:r>
            <a:r>
              <a:rPr lang="en-US" dirty="0" err="1"/>
              <a:t>ngram</a:t>
            </a:r>
            <a:r>
              <a:rPr lang="en-US" dirty="0"/>
              <a:t> overlap features, </a:t>
            </a:r>
          </a:p>
          <a:p>
            <a:r>
              <a:rPr lang="en-US" dirty="0"/>
              <a:t>and indicator features for polarity and refutation.</a:t>
            </a:r>
          </a:p>
        </p:txBody>
      </p:sp>
    </p:spTree>
    <p:extLst>
      <p:ext uri="{BB962C8B-B14F-4D97-AF65-F5344CB8AC3E}">
        <p14:creationId xmlns:p14="http://schemas.microsoft.com/office/powerpoint/2010/main" val="3977640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C00AD40-E047-4BFE-8043-9F545CA4A8AD}"/>
              </a:ext>
            </a:extLst>
          </p:cNvPr>
          <p:cNvSpPr>
            <a:spLocks noGrp="1"/>
          </p:cNvSpPr>
          <p:nvPr>
            <p:ph type="title"/>
          </p:nvPr>
        </p:nvSpPr>
        <p:spPr/>
        <p:txBody>
          <a:bodyPr/>
          <a:lstStyle/>
          <a:p>
            <a:r>
              <a:rPr lang="es-ES" dirty="0" err="1"/>
              <a:t>Thank</a:t>
            </a:r>
            <a:r>
              <a:rPr lang="es-ES" dirty="0"/>
              <a:t> </a:t>
            </a:r>
            <a:r>
              <a:rPr lang="es-ES" dirty="0" err="1"/>
              <a:t>you</a:t>
            </a:r>
            <a:endParaRPr lang="es-MX" dirty="0"/>
          </a:p>
        </p:txBody>
      </p:sp>
      <p:sp>
        <p:nvSpPr>
          <p:cNvPr id="5" name="Marcador de texto 4">
            <a:extLst>
              <a:ext uri="{FF2B5EF4-FFF2-40B4-BE49-F238E27FC236}">
                <a16:creationId xmlns:a16="http://schemas.microsoft.com/office/drawing/2014/main" id="{25C33563-4C63-44D7-9FE4-73CE4B7B6C06}"/>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1454241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CA4339FF-6CED-4861-AFC5-D8F8938FFC8A}"/>
              </a:ext>
            </a:extLst>
          </p:cNvPr>
          <p:cNvSpPr/>
          <p:nvPr/>
        </p:nvSpPr>
        <p:spPr>
          <a:xfrm>
            <a:off x="6708716" y="2137955"/>
            <a:ext cx="3666491" cy="867106"/>
          </a:xfrm>
          <a:prstGeom prst="rect">
            <a:avLst/>
          </a:prstGeom>
          <a:pattFill prst="ltDn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8FDE8A5F-DEA2-4924-BF18-F036E918BF16}"/>
              </a:ext>
            </a:extLst>
          </p:cNvPr>
          <p:cNvSpPr/>
          <p:nvPr/>
        </p:nvSpPr>
        <p:spPr>
          <a:xfrm>
            <a:off x="1835528" y="2158558"/>
            <a:ext cx="3666491" cy="867106"/>
          </a:xfrm>
          <a:prstGeom prst="rect">
            <a:avLst/>
          </a:prstGeom>
          <a:pattFill prst="ltDn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Título 4">
            <a:extLst>
              <a:ext uri="{FF2B5EF4-FFF2-40B4-BE49-F238E27FC236}">
                <a16:creationId xmlns:a16="http://schemas.microsoft.com/office/drawing/2014/main" id="{B802000E-36EF-4E0E-8DC1-D0D449182853}"/>
              </a:ext>
            </a:extLst>
          </p:cNvPr>
          <p:cNvSpPr>
            <a:spLocks noGrp="1"/>
          </p:cNvSpPr>
          <p:nvPr>
            <p:ph type="title"/>
          </p:nvPr>
        </p:nvSpPr>
        <p:spPr/>
        <p:txBody>
          <a:bodyPr>
            <a:normAutofit fontScale="90000"/>
          </a:bodyPr>
          <a:lstStyle/>
          <a:p>
            <a:r>
              <a:rPr lang="es-ES" dirty="0"/>
              <a:t>WORRY ABOUT QUALITY OF INFORMATION</a:t>
            </a:r>
            <a:br>
              <a:rPr lang="es-ES" dirty="0"/>
            </a:br>
            <a:r>
              <a:rPr lang="es-ES" sz="2200" dirty="0"/>
              <a:t>PERCENT WHO AGREE</a:t>
            </a:r>
            <a:endParaRPr lang="es-MX" dirty="0"/>
          </a:p>
        </p:txBody>
      </p:sp>
      <p:sp>
        <p:nvSpPr>
          <p:cNvPr id="7" name="Rectángulo 6">
            <a:extLst>
              <a:ext uri="{FF2B5EF4-FFF2-40B4-BE49-F238E27FC236}">
                <a16:creationId xmlns:a16="http://schemas.microsoft.com/office/drawing/2014/main" id="{0D18A72A-318C-4E14-AADD-E9CC184CFB42}"/>
              </a:ext>
            </a:extLst>
          </p:cNvPr>
          <p:cNvSpPr/>
          <p:nvPr/>
        </p:nvSpPr>
        <p:spPr>
          <a:xfrm>
            <a:off x="730309" y="5846074"/>
            <a:ext cx="5876930" cy="369332"/>
          </a:xfrm>
          <a:prstGeom prst="rect">
            <a:avLst/>
          </a:prstGeom>
        </p:spPr>
        <p:txBody>
          <a:bodyPr wrap="none">
            <a:spAutoFit/>
          </a:bodyPr>
          <a:lstStyle/>
          <a:p>
            <a:r>
              <a:rPr lang="es-MX" dirty="0">
                <a:solidFill>
                  <a:schemeClr val="bg1">
                    <a:lumMod val="65000"/>
                  </a:schemeClr>
                </a:solidFill>
              </a:rPr>
              <a:t>2020 Edelman Trust </a:t>
            </a:r>
            <a:r>
              <a:rPr lang="es-MX" dirty="0" err="1">
                <a:solidFill>
                  <a:schemeClr val="bg1">
                    <a:lumMod val="65000"/>
                  </a:schemeClr>
                </a:solidFill>
              </a:rPr>
              <a:t>Barometer</a:t>
            </a:r>
            <a:r>
              <a:rPr lang="es-MX" dirty="0">
                <a:solidFill>
                  <a:schemeClr val="bg1">
                    <a:lumMod val="65000"/>
                  </a:schemeClr>
                </a:solidFill>
              </a:rPr>
              <a:t>, </a:t>
            </a:r>
            <a:r>
              <a:rPr lang="es-MX" i="1" dirty="0" err="1">
                <a:solidFill>
                  <a:schemeClr val="bg1">
                    <a:lumMod val="65000"/>
                  </a:schemeClr>
                </a:solidFill>
              </a:rPr>
              <a:t>published</a:t>
            </a:r>
            <a:r>
              <a:rPr lang="es-MX" i="1" dirty="0">
                <a:solidFill>
                  <a:schemeClr val="bg1">
                    <a:lumMod val="65000"/>
                  </a:schemeClr>
                </a:solidFill>
              </a:rPr>
              <a:t> Feb 2020</a:t>
            </a:r>
          </a:p>
        </p:txBody>
      </p:sp>
      <p:sp>
        <p:nvSpPr>
          <p:cNvPr id="8" name="CuadroTexto 7">
            <a:extLst>
              <a:ext uri="{FF2B5EF4-FFF2-40B4-BE49-F238E27FC236}">
                <a16:creationId xmlns:a16="http://schemas.microsoft.com/office/drawing/2014/main" id="{BEC240E4-7937-40E3-93A1-32C8FF738C0D}"/>
              </a:ext>
            </a:extLst>
          </p:cNvPr>
          <p:cNvSpPr txBox="1"/>
          <p:nvPr/>
        </p:nvSpPr>
        <p:spPr>
          <a:xfrm>
            <a:off x="2219963" y="3170028"/>
            <a:ext cx="2563522" cy="2215991"/>
          </a:xfrm>
          <a:prstGeom prst="rect">
            <a:avLst/>
          </a:prstGeom>
          <a:noFill/>
        </p:spPr>
        <p:txBody>
          <a:bodyPr wrap="none" rtlCol="0">
            <a:spAutoFit/>
          </a:bodyPr>
          <a:lstStyle/>
          <a:p>
            <a:r>
              <a:rPr lang="es-ES" sz="13800" b="1" dirty="0"/>
              <a:t>57</a:t>
            </a:r>
            <a:r>
              <a:rPr lang="es-ES" sz="4000" dirty="0"/>
              <a:t>%</a:t>
            </a:r>
            <a:endParaRPr lang="es-MX" sz="8800" dirty="0"/>
          </a:p>
        </p:txBody>
      </p:sp>
      <p:sp>
        <p:nvSpPr>
          <p:cNvPr id="9" name="CuadroTexto 8">
            <a:extLst>
              <a:ext uri="{FF2B5EF4-FFF2-40B4-BE49-F238E27FC236}">
                <a16:creationId xmlns:a16="http://schemas.microsoft.com/office/drawing/2014/main" id="{A0E4D54C-71FF-42C4-A306-DAE3A2153C58}"/>
              </a:ext>
            </a:extLst>
          </p:cNvPr>
          <p:cNvSpPr txBox="1"/>
          <p:nvPr/>
        </p:nvSpPr>
        <p:spPr>
          <a:xfrm>
            <a:off x="6387161" y="3178969"/>
            <a:ext cx="2563522" cy="2215991"/>
          </a:xfrm>
          <a:prstGeom prst="rect">
            <a:avLst/>
          </a:prstGeom>
          <a:noFill/>
        </p:spPr>
        <p:txBody>
          <a:bodyPr wrap="none" rtlCol="0">
            <a:spAutoFit/>
          </a:bodyPr>
          <a:lstStyle/>
          <a:p>
            <a:r>
              <a:rPr lang="es-ES" sz="13800" b="1" dirty="0"/>
              <a:t>76</a:t>
            </a:r>
            <a:r>
              <a:rPr lang="es-ES" sz="4000" dirty="0"/>
              <a:t>%</a:t>
            </a:r>
            <a:endParaRPr lang="es-MX" sz="4000" dirty="0"/>
          </a:p>
        </p:txBody>
      </p:sp>
      <p:sp>
        <p:nvSpPr>
          <p:cNvPr id="10" name="CuadroTexto 9">
            <a:extLst>
              <a:ext uri="{FF2B5EF4-FFF2-40B4-BE49-F238E27FC236}">
                <a16:creationId xmlns:a16="http://schemas.microsoft.com/office/drawing/2014/main" id="{E6A26F7D-2B32-45F7-B288-B2B711A52697}"/>
              </a:ext>
            </a:extLst>
          </p:cNvPr>
          <p:cNvSpPr txBox="1"/>
          <p:nvPr/>
        </p:nvSpPr>
        <p:spPr>
          <a:xfrm>
            <a:off x="6607239" y="2014194"/>
            <a:ext cx="3666489" cy="867106"/>
          </a:xfrm>
          <a:prstGeom prst="rect">
            <a:avLst/>
          </a:prstGeom>
          <a:solidFill>
            <a:schemeClr val="bg1">
              <a:lumMod val="95000"/>
            </a:schemeClr>
          </a:solidFill>
          <a:ln>
            <a:solidFill>
              <a:srgbClr val="000000"/>
            </a:solidFill>
          </a:ln>
        </p:spPr>
        <p:txBody>
          <a:bodyPr wrap="square" lIns="180000" tIns="216000" rIns="180000" bIns="216000" rtlCol="0" anchor="ctr" anchorCtr="1">
            <a:spAutoFit/>
          </a:bodyPr>
          <a:lstStyle/>
          <a:p>
            <a:r>
              <a:rPr lang="es-ES" sz="1400" dirty="0"/>
              <a:t>I </a:t>
            </a:r>
            <a:r>
              <a:rPr lang="es-ES" sz="1400" dirty="0" err="1"/>
              <a:t>worry</a:t>
            </a:r>
            <a:r>
              <a:rPr lang="es-ES" sz="1400" dirty="0"/>
              <a:t> </a:t>
            </a:r>
            <a:r>
              <a:rPr lang="es-ES" sz="1400" dirty="0" err="1"/>
              <a:t>about</a:t>
            </a:r>
            <a:r>
              <a:rPr lang="es-ES" sz="1400" dirty="0"/>
              <a:t> </a:t>
            </a:r>
            <a:r>
              <a:rPr lang="es-ES" sz="1400" dirty="0" err="1"/>
              <a:t>flase</a:t>
            </a:r>
            <a:r>
              <a:rPr lang="es-ES" sz="1400" dirty="0"/>
              <a:t> </a:t>
            </a:r>
            <a:r>
              <a:rPr lang="es-ES" sz="1400" dirty="0" err="1"/>
              <a:t>information</a:t>
            </a:r>
            <a:r>
              <a:rPr lang="es-ES" sz="1400" dirty="0"/>
              <a:t> </a:t>
            </a:r>
            <a:r>
              <a:rPr lang="es-ES" sz="1400" dirty="0" err="1"/>
              <a:t>or</a:t>
            </a:r>
            <a:r>
              <a:rPr lang="es-ES" sz="1400" dirty="0"/>
              <a:t> </a:t>
            </a:r>
            <a:r>
              <a:rPr lang="es-ES" sz="1400" b="1" dirty="0" err="1"/>
              <a:t>fake</a:t>
            </a:r>
            <a:r>
              <a:rPr lang="es-ES" sz="1400" b="1" dirty="0"/>
              <a:t> </a:t>
            </a:r>
            <a:r>
              <a:rPr lang="es-ES" sz="1400" b="1" dirty="0" err="1"/>
              <a:t>news</a:t>
            </a:r>
            <a:r>
              <a:rPr lang="es-ES" sz="1400" b="1" dirty="0"/>
              <a:t> </a:t>
            </a:r>
            <a:r>
              <a:rPr lang="es-ES" sz="1400" b="1" dirty="0" err="1"/>
              <a:t>beign</a:t>
            </a:r>
            <a:r>
              <a:rPr lang="es-ES" sz="1400" b="1" dirty="0"/>
              <a:t> </a:t>
            </a:r>
            <a:r>
              <a:rPr lang="es-ES" sz="1400" b="1" dirty="0" err="1"/>
              <a:t>used</a:t>
            </a:r>
            <a:r>
              <a:rPr lang="es-ES" sz="1400" b="1" dirty="0"/>
              <a:t> as a </a:t>
            </a:r>
            <a:r>
              <a:rPr lang="es-ES" sz="1400" b="1" dirty="0" err="1"/>
              <a:t>wepon</a:t>
            </a:r>
            <a:endParaRPr lang="es-MX" sz="1400" b="1" dirty="0"/>
          </a:p>
        </p:txBody>
      </p:sp>
      <p:sp>
        <p:nvSpPr>
          <p:cNvPr id="11" name="CuadroTexto 10">
            <a:extLst>
              <a:ext uri="{FF2B5EF4-FFF2-40B4-BE49-F238E27FC236}">
                <a16:creationId xmlns:a16="http://schemas.microsoft.com/office/drawing/2014/main" id="{FFA0ECBB-79E0-4346-B567-C41D82D073FF}"/>
              </a:ext>
            </a:extLst>
          </p:cNvPr>
          <p:cNvSpPr txBox="1"/>
          <p:nvPr/>
        </p:nvSpPr>
        <p:spPr>
          <a:xfrm>
            <a:off x="1715194" y="2014194"/>
            <a:ext cx="3666491" cy="867106"/>
          </a:xfrm>
          <a:prstGeom prst="rect">
            <a:avLst/>
          </a:prstGeom>
          <a:solidFill>
            <a:schemeClr val="bg1">
              <a:lumMod val="95000"/>
            </a:schemeClr>
          </a:solidFill>
          <a:ln>
            <a:solidFill>
              <a:srgbClr val="000000"/>
            </a:solidFill>
          </a:ln>
        </p:spPr>
        <p:txBody>
          <a:bodyPr wrap="square" lIns="180000" tIns="216000" rIns="180000" bIns="216000" rtlCol="0" anchor="ctr" anchorCtr="1">
            <a:spAutoFit/>
          </a:bodyPr>
          <a:lstStyle/>
          <a:p>
            <a:r>
              <a:rPr lang="es-ES" sz="1400" dirty="0" err="1"/>
              <a:t>The</a:t>
            </a:r>
            <a:r>
              <a:rPr lang="es-ES" sz="1400" dirty="0"/>
              <a:t> media I use are </a:t>
            </a:r>
            <a:r>
              <a:rPr lang="es-ES" sz="1400" b="1" dirty="0" err="1"/>
              <a:t>contaminated</a:t>
            </a:r>
            <a:r>
              <a:rPr lang="es-ES" sz="1400" b="1" dirty="0"/>
              <a:t> </a:t>
            </a:r>
            <a:r>
              <a:rPr lang="es-ES" sz="1400" b="1" dirty="0" err="1"/>
              <a:t>with</a:t>
            </a:r>
            <a:r>
              <a:rPr lang="es-ES" sz="1400" b="1" dirty="0"/>
              <a:t> </a:t>
            </a:r>
            <a:r>
              <a:rPr lang="es-ES" sz="1400" b="1" dirty="0" err="1"/>
              <a:t>untrustworthy</a:t>
            </a:r>
            <a:r>
              <a:rPr lang="es-ES" sz="1400" b="1" dirty="0"/>
              <a:t> </a:t>
            </a:r>
            <a:r>
              <a:rPr lang="es-ES" sz="1400" b="1" dirty="0" err="1"/>
              <a:t>information</a:t>
            </a:r>
            <a:endParaRPr lang="es-MX" sz="1400" b="1" dirty="0"/>
          </a:p>
        </p:txBody>
      </p:sp>
      <p:sp>
        <p:nvSpPr>
          <p:cNvPr id="13" name="Flecha: hacia arriba 12">
            <a:extLst>
              <a:ext uri="{FF2B5EF4-FFF2-40B4-BE49-F238E27FC236}">
                <a16:creationId xmlns:a16="http://schemas.microsoft.com/office/drawing/2014/main" id="{DB609708-D834-4C4B-9156-045B20CF1B68}"/>
              </a:ext>
            </a:extLst>
          </p:cNvPr>
          <p:cNvSpPr/>
          <p:nvPr/>
        </p:nvSpPr>
        <p:spPr>
          <a:xfrm>
            <a:off x="9391079" y="3244640"/>
            <a:ext cx="670560" cy="146304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4" name="Diagrama de flujo: conector 13">
            <a:extLst>
              <a:ext uri="{FF2B5EF4-FFF2-40B4-BE49-F238E27FC236}">
                <a16:creationId xmlns:a16="http://schemas.microsoft.com/office/drawing/2014/main" id="{0A8B1CC1-7771-4879-BD03-E4C74FE6397F}"/>
              </a:ext>
            </a:extLst>
          </p:cNvPr>
          <p:cNvSpPr/>
          <p:nvPr/>
        </p:nvSpPr>
        <p:spPr>
          <a:xfrm>
            <a:off x="9264889" y="3696252"/>
            <a:ext cx="924560" cy="883920"/>
          </a:xfrm>
          <a:prstGeom prst="flowChartConnector">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ysClr val="windowText" lastClr="000000"/>
                </a:solidFill>
              </a:rPr>
              <a:t>+6</a:t>
            </a:r>
          </a:p>
          <a:p>
            <a:pPr algn="ctr"/>
            <a:r>
              <a:rPr lang="es-ES" b="1" dirty="0" err="1">
                <a:solidFill>
                  <a:sysClr val="windowText" lastClr="000000"/>
                </a:solidFill>
              </a:rPr>
              <a:t>pts</a:t>
            </a:r>
            <a:endParaRPr lang="es-MX" b="1" dirty="0">
              <a:solidFill>
                <a:sysClr val="windowText" lastClr="000000"/>
              </a:solidFill>
            </a:endParaRPr>
          </a:p>
        </p:txBody>
      </p:sp>
      <p:sp>
        <p:nvSpPr>
          <p:cNvPr id="15" name="Rectángulo 14">
            <a:extLst>
              <a:ext uri="{FF2B5EF4-FFF2-40B4-BE49-F238E27FC236}">
                <a16:creationId xmlns:a16="http://schemas.microsoft.com/office/drawing/2014/main" id="{5E25B17C-162E-45D0-AE0B-FF103E13D8F7}"/>
              </a:ext>
            </a:extLst>
          </p:cNvPr>
          <p:cNvSpPr/>
          <p:nvPr/>
        </p:nvSpPr>
        <p:spPr>
          <a:xfrm>
            <a:off x="9172359" y="4759977"/>
            <a:ext cx="1107996" cy="461665"/>
          </a:xfrm>
          <a:prstGeom prst="rect">
            <a:avLst/>
          </a:prstGeom>
        </p:spPr>
        <p:txBody>
          <a:bodyPr wrap="none">
            <a:spAutoFit/>
          </a:bodyPr>
          <a:lstStyle/>
          <a:p>
            <a:pPr algn="ctr"/>
            <a:r>
              <a:rPr lang="es-MX" sz="1200" b="1" dirty="0"/>
              <a:t>Change, </a:t>
            </a:r>
          </a:p>
          <a:p>
            <a:pPr algn="ctr"/>
            <a:r>
              <a:rPr lang="es-MX" sz="1200" b="1" dirty="0"/>
              <a:t>2018 </a:t>
            </a:r>
            <a:r>
              <a:rPr lang="es-MX" sz="1200" b="1" dirty="0" err="1"/>
              <a:t>to</a:t>
            </a:r>
            <a:r>
              <a:rPr lang="es-MX" sz="1200" b="1" dirty="0"/>
              <a:t> 2020</a:t>
            </a:r>
          </a:p>
        </p:txBody>
      </p:sp>
      <p:cxnSp>
        <p:nvCxnSpPr>
          <p:cNvPr id="17" name="Conector recto 16">
            <a:extLst>
              <a:ext uri="{FF2B5EF4-FFF2-40B4-BE49-F238E27FC236}">
                <a16:creationId xmlns:a16="http://schemas.microsoft.com/office/drawing/2014/main" id="{C3E77B65-A99C-49A7-A088-B40E89D1E593}"/>
              </a:ext>
            </a:extLst>
          </p:cNvPr>
          <p:cNvCxnSpPr>
            <a:cxnSpLocks/>
          </p:cNvCxnSpPr>
          <p:nvPr/>
        </p:nvCxnSpPr>
        <p:spPr>
          <a:xfrm>
            <a:off x="1735189" y="5356180"/>
            <a:ext cx="3666491" cy="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86CE9C5E-0A71-4B77-A28E-89AD10A78AF0}"/>
              </a:ext>
            </a:extLst>
          </p:cNvPr>
          <p:cNvCxnSpPr>
            <a:cxnSpLocks/>
          </p:cNvCxnSpPr>
          <p:nvPr/>
        </p:nvCxnSpPr>
        <p:spPr>
          <a:xfrm>
            <a:off x="6613864" y="5356180"/>
            <a:ext cx="3666491" cy="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067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C4B7F6-A080-472C-AE88-126C4D141F94}"/>
              </a:ext>
            </a:extLst>
          </p:cNvPr>
          <p:cNvSpPr>
            <a:spLocks noGrp="1"/>
          </p:cNvSpPr>
          <p:nvPr>
            <p:ph type="title"/>
          </p:nvPr>
        </p:nvSpPr>
        <p:spPr/>
        <p:txBody>
          <a:bodyPr>
            <a:normAutofit/>
          </a:bodyPr>
          <a:lstStyle/>
          <a:p>
            <a:br>
              <a:rPr lang="en-US" dirty="0"/>
            </a:br>
            <a:br>
              <a:rPr lang="en-US" dirty="0"/>
            </a:br>
            <a:endParaRPr lang="es-MX" dirty="0"/>
          </a:p>
        </p:txBody>
      </p:sp>
      <p:sp>
        <p:nvSpPr>
          <p:cNvPr id="6" name="Marcador de texto 5">
            <a:extLst>
              <a:ext uri="{FF2B5EF4-FFF2-40B4-BE49-F238E27FC236}">
                <a16:creationId xmlns:a16="http://schemas.microsoft.com/office/drawing/2014/main" id="{5A58097F-2C6D-428B-A1BA-4CC2E110B0A1}"/>
              </a:ext>
            </a:extLst>
          </p:cNvPr>
          <p:cNvSpPr>
            <a:spLocks noGrp="1"/>
          </p:cNvSpPr>
          <p:nvPr>
            <p:ph type="body" sz="half" idx="2"/>
          </p:nvPr>
        </p:nvSpPr>
        <p:spPr>
          <a:xfrm>
            <a:off x="8477250" y="1552448"/>
            <a:ext cx="3144774" cy="3511296"/>
          </a:xfrm>
        </p:spPr>
        <p:txBody>
          <a:bodyPr>
            <a:normAutofit/>
          </a:bodyPr>
          <a:lstStyle/>
          <a:p>
            <a:r>
              <a:rPr lang="en-US" sz="2400" dirty="0">
                <a:solidFill>
                  <a:schemeClr val="bg1">
                    <a:lumMod val="65000"/>
                  </a:schemeClr>
                </a:solidFill>
              </a:rPr>
              <a:t>is frequently used to describe a political story which is seen as damaging to an agency, entity, or person.</a:t>
            </a:r>
          </a:p>
          <a:p>
            <a:endParaRPr lang="en-US" sz="2400" dirty="0"/>
          </a:p>
        </p:txBody>
      </p:sp>
      <p:pic>
        <p:nvPicPr>
          <p:cNvPr id="15" name="Imagen 14" descr="Imagen que contiene dibujo, alimentos, señal&#10;&#10;Descripción generada automáticamente">
            <a:extLst>
              <a:ext uri="{FF2B5EF4-FFF2-40B4-BE49-F238E27FC236}">
                <a16:creationId xmlns:a16="http://schemas.microsoft.com/office/drawing/2014/main" id="{929BF5A7-C120-4B1B-9736-6D4440764B49}"/>
              </a:ext>
            </a:extLst>
          </p:cNvPr>
          <p:cNvPicPr>
            <a:picLocks noChangeAspect="1"/>
          </p:cNvPicPr>
          <p:nvPr/>
        </p:nvPicPr>
        <p:blipFill>
          <a:blip r:embed="rId2">
            <a:duotone>
              <a:schemeClr val="bg2">
                <a:shade val="45000"/>
                <a:satMod val="135000"/>
              </a:schemeClr>
              <a:prstClr val="white"/>
            </a:duotone>
          </a:blip>
          <a:stretch>
            <a:fillRect/>
          </a:stretch>
        </p:blipFill>
        <p:spPr>
          <a:xfrm>
            <a:off x="9997982" y="3846673"/>
            <a:ext cx="1303653" cy="1314608"/>
          </a:xfrm>
          <a:prstGeom prst="rect">
            <a:avLst/>
          </a:prstGeom>
        </p:spPr>
      </p:pic>
      <p:sp>
        <p:nvSpPr>
          <p:cNvPr id="16" name="Rectángulo 15">
            <a:extLst>
              <a:ext uri="{FF2B5EF4-FFF2-40B4-BE49-F238E27FC236}">
                <a16:creationId xmlns:a16="http://schemas.microsoft.com/office/drawing/2014/main" id="{A7B90ECA-DA90-4F65-8A23-C2700870ECA6}"/>
              </a:ext>
            </a:extLst>
          </p:cNvPr>
          <p:cNvSpPr/>
          <p:nvPr/>
        </p:nvSpPr>
        <p:spPr>
          <a:xfrm>
            <a:off x="8477250" y="5390707"/>
            <a:ext cx="3144774" cy="646331"/>
          </a:xfrm>
          <a:prstGeom prst="rect">
            <a:avLst/>
          </a:prstGeom>
        </p:spPr>
        <p:txBody>
          <a:bodyPr wrap="square">
            <a:spAutoFit/>
          </a:bodyPr>
          <a:lstStyle/>
          <a:p>
            <a:r>
              <a:rPr lang="es-MX" sz="1200" dirty="0">
                <a:solidFill>
                  <a:schemeClr val="bg1">
                    <a:lumMod val="65000"/>
                  </a:schemeClr>
                </a:solidFill>
                <a:hlinkClick r:id="rId3">
                  <a:extLst>
                    <a:ext uri="{A12FA001-AC4F-418D-AE19-62706E023703}">
                      <ahyp:hlinkClr xmlns:ahyp="http://schemas.microsoft.com/office/drawing/2018/hyperlinkcolor" val="tx"/>
                    </a:ext>
                  </a:extLst>
                </a:hlinkClick>
              </a:rPr>
              <a:t>https://www.merriam-webster.com/words-at-play/the-real-story-of-fake-news</a:t>
            </a:r>
            <a:endParaRPr lang="es-MX" sz="1200" dirty="0">
              <a:solidFill>
                <a:schemeClr val="bg1">
                  <a:lumMod val="65000"/>
                </a:schemeClr>
              </a:solidFill>
            </a:endParaRPr>
          </a:p>
        </p:txBody>
      </p:sp>
      <p:pic>
        <p:nvPicPr>
          <p:cNvPr id="23" name="Marcador de posición de imagen 22" descr="Imagen que contiene firmar, sostener, pantalla, mujer&#10;&#10;Descripción generada automáticamente">
            <a:extLst>
              <a:ext uri="{FF2B5EF4-FFF2-40B4-BE49-F238E27FC236}">
                <a16:creationId xmlns:a16="http://schemas.microsoft.com/office/drawing/2014/main" id="{CF2E9AB7-8A6D-481C-B7E5-B2F82C8E8B09}"/>
              </a:ext>
            </a:extLst>
          </p:cNvPr>
          <p:cNvPicPr>
            <a:picLocks noGrp="1" noChangeAspect="1"/>
          </p:cNvPicPr>
          <p:nvPr>
            <p:ph type="pic" idx="1"/>
          </p:nvPr>
        </p:nvPicPr>
        <p:blipFill>
          <a:blip r:embed="rId4"/>
          <a:srcRect l="4294" r="4294"/>
          <a:stretch>
            <a:fillRect/>
          </a:stretch>
        </p:blipFill>
        <p:spPr>
          <a:xfrm>
            <a:off x="331788" y="238125"/>
            <a:ext cx="7696200" cy="6381750"/>
          </a:xfrm>
        </p:spPr>
      </p:pic>
      <p:sp>
        <p:nvSpPr>
          <p:cNvPr id="4" name="CuadroTexto 3">
            <a:extLst>
              <a:ext uri="{FF2B5EF4-FFF2-40B4-BE49-F238E27FC236}">
                <a16:creationId xmlns:a16="http://schemas.microsoft.com/office/drawing/2014/main" id="{62072DD8-DC6A-4834-940B-10CA24DD3C71}"/>
              </a:ext>
            </a:extLst>
          </p:cNvPr>
          <p:cNvSpPr txBox="1"/>
          <p:nvPr/>
        </p:nvSpPr>
        <p:spPr>
          <a:xfrm>
            <a:off x="331789" y="5050215"/>
            <a:ext cx="7696199" cy="1569660"/>
          </a:xfrm>
          <a:prstGeom prst="rect">
            <a:avLst/>
          </a:prstGeom>
          <a:solidFill>
            <a:srgbClr val="002060"/>
          </a:solidFill>
        </p:spPr>
        <p:txBody>
          <a:bodyPr wrap="square" rtlCol="0" anchor="ctr">
            <a:spAutoFit/>
          </a:bodyPr>
          <a:lstStyle/>
          <a:p>
            <a:pPr algn="ctr"/>
            <a:r>
              <a:rPr lang="en-US" sz="2400" dirty="0">
                <a:solidFill>
                  <a:schemeClr val="bg1">
                    <a:lumMod val="50000"/>
                  </a:schemeClr>
                </a:solidFill>
              </a:rPr>
              <a:t>General speaking fake news is about </a:t>
            </a:r>
            <a:r>
              <a:rPr lang="en-US" sz="2400" b="1" dirty="0">
                <a:solidFill>
                  <a:schemeClr val="bg1"/>
                </a:solidFill>
              </a:rPr>
              <a:t>misleading stories</a:t>
            </a:r>
            <a:r>
              <a:rPr lang="en-US" sz="2400" dirty="0">
                <a:solidFill>
                  <a:schemeClr val="bg1"/>
                </a:solidFill>
              </a:rPr>
              <a:t> </a:t>
            </a:r>
            <a:r>
              <a:rPr lang="en-US" sz="2400" b="1" dirty="0">
                <a:solidFill>
                  <a:schemeClr val="bg1"/>
                </a:solidFill>
              </a:rPr>
              <a:t>and people’s motivation </a:t>
            </a:r>
            <a:r>
              <a:rPr lang="en-US" sz="2400" dirty="0">
                <a:solidFill>
                  <a:schemeClr val="bg1">
                    <a:lumMod val="50000"/>
                  </a:schemeClr>
                </a:solidFill>
              </a:rPr>
              <a:t>for staring and spreading falsehoods</a:t>
            </a:r>
            <a:endParaRPr lang="es-MX" sz="2400" dirty="0">
              <a:solidFill>
                <a:schemeClr val="bg1">
                  <a:lumMod val="50000"/>
                </a:schemeClr>
              </a:solidFill>
            </a:endParaRPr>
          </a:p>
          <a:p>
            <a:pPr algn="ctr"/>
            <a:endParaRPr lang="es-MX" sz="2400" dirty="0">
              <a:solidFill>
                <a:schemeClr val="bg1"/>
              </a:solidFill>
            </a:endParaRPr>
          </a:p>
        </p:txBody>
      </p:sp>
    </p:spTree>
    <p:extLst>
      <p:ext uri="{BB962C8B-B14F-4D97-AF65-F5344CB8AC3E}">
        <p14:creationId xmlns:p14="http://schemas.microsoft.com/office/powerpoint/2010/main" val="165739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210919C4-23E9-4D5F-967D-2D0426092183}"/>
              </a:ext>
            </a:extLst>
          </p:cNvPr>
          <p:cNvSpPr/>
          <p:nvPr/>
        </p:nvSpPr>
        <p:spPr>
          <a:xfrm>
            <a:off x="1604962" y="2492269"/>
            <a:ext cx="8982075" cy="2036488"/>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p:txBody>
          <a:bodyPr>
            <a:normAutofit fontScale="90000"/>
          </a:bodyPr>
          <a:lstStyle/>
          <a:p>
            <a:pPr algn="ctr"/>
            <a:r>
              <a:rPr lang="en-US" dirty="0"/>
              <a:t>“</a:t>
            </a:r>
            <a:r>
              <a:rPr lang="en-US" dirty="0" err="1"/>
              <a:t>Fakenews</a:t>
            </a:r>
            <a:r>
              <a:rPr lang="en-US" dirty="0"/>
              <a:t>” : Improving story fact checking through stance detection by using NLP and ML techniques</a:t>
            </a:r>
          </a:p>
        </p:txBody>
      </p:sp>
      <p:sp>
        <p:nvSpPr>
          <p:cNvPr id="4" name="Content Placeholder 3">
            <a:extLst>
              <a:ext uri="{FF2B5EF4-FFF2-40B4-BE49-F238E27FC236}">
                <a16:creationId xmlns:a16="http://schemas.microsoft.com/office/drawing/2014/main" id="{5A628DF0-386A-4362-B477-14D17D643DA9}"/>
              </a:ext>
            </a:extLst>
          </p:cNvPr>
          <p:cNvSpPr>
            <a:spLocks noGrp="1"/>
          </p:cNvSpPr>
          <p:nvPr>
            <p:ph idx="1"/>
          </p:nvPr>
        </p:nvSpPr>
        <p:spPr>
          <a:xfrm>
            <a:off x="8105775" y="5689626"/>
            <a:ext cx="3533775" cy="697230"/>
          </a:xfrm>
        </p:spPr>
        <p:txBody>
          <a:bodyPr>
            <a:normAutofit/>
          </a:bodyPr>
          <a:lstStyle/>
          <a:p>
            <a:r>
              <a:rPr lang="en-US" dirty="0"/>
              <a:t>Author: Basilio Stavros Karamanos</a:t>
            </a:r>
          </a:p>
          <a:p>
            <a:r>
              <a:rPr lang="en-US" dirty="0"/>
              <a:t>Mentor: Carlos Alfonso Ruiz</a:t>
            </a:r>
            <a:endParaRPr lang="en-US" b="1" dirty="0"/>
          </a:p>
        </p:txBody>
      </p:sp>
      <p:sp>
        <p:nvSpPr>
          <p:cNvPr id="3" name="CuadroTexto 2">
            <a:extLst>
              <a:ext uri="{FF2B5EF4-FFF2-40B4-BE49-F238E27FC236}">
                <a16:creationId xmlns:a16="http://schemas.microsoft.com/office/drawing/2014/main" id="{D56CDA99-E7CF-4A0F-BFAD-F67709220F22}"/>
              </a:ext>
            </a:extLst>
          </p:cNvPr>
          <p:cNvSpPr txBox="1"/>
          <p:nvPr/>
        </p:nvSpPr>
        <p:spPr>
          <a:xfrm>
            <a:off x="1604962" y="4114693"/>
            <a:ext cx="8128000" cy="400110"/>
          </a:xfrm>
          <a:prstGeom prst="rect">
            <a:avLst/>
          </a:prstGeom>
          <a:noFill/>
        </p:spPr>
        <p:txBody>
          <a:bodyPr wrap="square" rtlCol="0">
            <a:spAutoFit/>
          </a:bodyPr>
          <a:lstStyle/>
          <a:p>
            <a:r>
              <a:rPr lang="es-MX" sz="1000" i="1" dirty="0" err="1">
                <a:solidFill>
                  <a:schemeClr val="bg1">
                    <a:lumMod val="50000"/>
                  </a:schemeClr>
                </a:solidFill>
              </a:rPr>
              <a:t>Process</a:t>
            </a:r>
            <a:r>
              <a:rPr lang="es-MX" sz="1000" i="1" dirty="0">
                <a:solidFill>
                  <a:schemeClr val="bg1">
                    <a:lumMod val="50000"/>
                  </a:schemeClr>
                </a:solidFill>
              </a:rPr>
              <a:t> </a:t>
            </a:r>
            <a:r>
              <a:rPr lang="es-MX" sz="1000" i="1" dirty="0" err="1">
                <a:solidFill>
                  <a:schemeClr val="bg1">
                    <a:lumMod val="50000"/>
                  </a:schemeClr>
                </a:solidFill>
              </a:rPr>
              <a:t>of</a:t>
            </a:r>
            <a:r>
              <a:rPr lang="es-MX" sz="1000" i="1" dirty="0">
                <a:solidFill>
                  <a:schemeClr val="bg1">
                    <a:lumMod val="50000"/>
                  </a:schemeClr>
                </a:solidFill>
              </a:rPr>
              <a:t> </a:t>
            </a:r>
            <a:r>
              <a:rPr lang="es-MX" sz="1000" i="1" dirty="0" err="1">
                <a:solidFill>
                  <a:schemeClr val="bg1">
                    <a:lumMod val="50000"/>
                  </a:schemeClr>
                </a:solidFill>
              </a:rPr>
              <a:t>Critical</a:t>
            </a:r>
            <a:r>
              <a:rPr lang="es-MX" sz="1000" i="1" dirty="0">
                <a:solidFill>
                  <a:schemeClr val="bg1">
                    <a:lumMod val="50000"/>
                  </a:schemeClr>
                </a:solidFill>
              </a:rPr>
              <a:t> </a:t>
            </a:r>
            <a:r>
              <a:rPr lang="es-MX" sz="1000" i="1" dirty="0" err="1">
                <a:solidFill>
                  <a:schemeClr val="bg1">
                    <a:lumMod val="50000"/>
                  </a:schemeClr>
                </a:solidFill>
              </a:rPr>
              <a:t>Thinking</a:t>
            </a:r>
            <a:r>
              <a:rPr lang="es-MX" sz="1000" i="1" dirty="0">
                <a:solidFill>
                  <a:schemeClr val="bg1">
                    <a:lumMod val="50000"/>
                  </a:schemeClr>
                </a:solidFill>
              </a:rPr>
              <a:t> </a:t>
            </a:r>
            <a:r>
              <a:rPr lang="es-MX" sz="1000" i="1" dirty="0" err="1">
                <a:solidFill>
                  <a:schemeClr val="bg1">
                    <a:lumMod val="50000"/>
                  </a:schemeClr>
                </a:solidFill>
              </a:rPr>
              <a:t>about</a:t>
            </a:r>
            <a:r>
              <a:rPr lang="es-MX" sz="1000" i="1" dirty="0">
                <a:solidFill>
                  <a:schemeClr val="bg1">
                    <a:lumMod val="50000"/>
                  </a:schemeClr>
                </a:solidFill>
              </a:rPr>
              <a:t> media </a:t>
            </a:r>
            <a:r>
              <a:rPr lang="es-MX" sz="1000" i="1" dirty="0" err="1">
                <a:solidFill>
                  <a:schemeClr val="bg1">
                    <a:lumMod val="50000"/>
                  </a:schemeClr>
                </a:solidFill>
              </a:rPr>
              <a:t>from</a:t>
            </a:r>
            <a:r>
              <a:rPr lang="es-MX" sz="1000" i="1" dirty="0">
                <a:solidFill>
                  <a:schemeClr val="bg1">
                    <a:lumMod val="50000"/>
                  </a:schemeClr>
                </a:solidFill>
              </a:rPr>
              <a:t> </a:t>
            </a:r>
            <a:r>
              <a:rPr lang="en-US" sz="1000" i="1" dirty="0">
                <a:solidFill>
                  <a:schemeClr val="bg1">
                    <a:lumMod val="50000"/>
                  </a:schemeClr>
                </a:solidFill>
              </a:rPr>
              <a:t>Rosenstiel &amp; Kovach book</a:t>
            </a:r>
            <a:r>
              <a:rPr lang="es-MX" sz="1000" i="1" dirty="0">
                <a:solidFill>
                  <a:schemeClr val="bg1">
                    <a:lumMod val="50000"/>
                  </a:schemeClr>
                </a:solidFill>
              </a:rPr>
              <a:t>: </a:t>
            </a:r>
            <a:r>
              <a:rPr lang="en-US" sz="1000" i="1" dirty="0">
                <a:solidFill>
                  <a:schemeClr val="bg1">
                    <a:lumMod val="50000"/>
                  </a:schemeClr>
                </a:solidFill>
              </a:rPr>
              <a:t> “Blur: How to Know What to Believe in the Age of Information Overload” ISBN-13: 978-1608193011</a:t>
            </a:r>
            <a:endParaRPr lang="es-MX" sz="1000" i="1" dirty="0">
              <a:solidFill>
                <a:schemeClr val="bg1">
                  <a:lumMod val="50000"/>
                </a:schemeClr>
              </a:solidFill>
            </a:endParaRPr>
          </a:p>
        </p:txBody>
      </p:sp>
      <p:graphicFrame>
        <p:nvGraphicFramePr>
          <p:cNvPr id="5" name="Diagrama 4">
            <a:extLst>
              <a:ext uri="{FF2B5EF4-FFF2-40B4-BE49-F238E27FC236}">
                <a16:creationId xmlns:a16="http://schemas.microsoft.com/office/drawing/2014/main" id="{1EC44883-5D3A-4904-A170-FA17D6778706}"/>
              </a:ext>
            </a:extLst>
          </p:cNvPr>
          <p:cNvGraphicFramePr/>
          <p:nvPr>
            <p:extLst>
              <p:ext uri="{D42A27DB-BD31-4B8C-83A1-F6EECF244321}">
                <p14:modId xmlns:p14="http://schemas.microsoft.com/office/powerpoint/2010/main" val="256089458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ángulo 12">
            <a:extLst>
              <a:ext uri="{FF2B5EF4-FFF2-40B4-BE49-F238E27FC236}">
                <a16:creationId xmlns:a16="http://schemas.microsoft.com/office/drawing/2014/main" id="{54B151B7-6ED4-4D05-B960-40408E0D500D}"/>
              </a:ext>
            </a:extLst>
          </p:cNvPr>
          <p:cNvSpPr/>
          <p:nvPr/>
        </p:nvSpPr>
        <p:spPr>
          <a:xfrm>
            <a:off x="1343025" y="4924425"/>
            <a:ext cx="9505950" cy="516678"/>
          </a:xfrm>
          <a:prstGeom prst="rect">
            <a:avLst/>
          </a:prstGeom>
          <a:solidFill>
            <a:srgbClr val="505046">
              <a:hueOff val="0"/>
              <a:satOff val="0"/>
              <a:lumOff val="0"/>
              <a:alphaOff val="0"/>
            </a:srgbClr>
          </a:solidFill>
          <a:ln w="12700" cap="flat" cmpd="sng" algn="ctr">
            <a:solidFill>
              <a:srgbClr val="F5F6F4">
                <a:hueOff val="0"/>
                <a:satOff val="0"/>
                <a:lumOff val="0"/>
                <a:alphaOff val="0"/>
              </a:srgbClr>
            </a:solidFill>
            <a:prstDash val="solid"/>
          </a:ln>
          <a:effectLst/>
        </p:spPr>
        <p:txBody>
          <a:bodyPr spcFirstLastPara="0" vert="horz" wrap="square" lIns="41910" tIns="41910" rIns="41910" bIns="41910" numCol="1" spcCol="1270" anchor="ctr" anchorCtr="0">
            <a:noAutofit/>
          </a:bodyPr>
          <a:lstStyle/>
          <a:p>
            <a:pPr algn="ctr" defTabSz="488950">
              <a:lnSpc>
                <a:spcPct val="90000"/>
              </a:lnSpc>
              <a:spcBef>
                <a:spcPct val="0"/>
              </a:spcBef>
              <a:spcAft>
                <a:spcPct val="35000"/>
              </a:spcAft>
            </a:pPr>
            <a:r>
              <a:rPr lang="en-US" sz="1200" dirty="0">
                <a:solidFill>
                  <a:prstClr val="white"/>
                </a:solidFill>
                <a:latin typeface="Century Gothic" panose="020F0302020204030204"/>
              </a:rPr>
              <a:t>“Assessing the veracity of a news story is a complex and cumbersome task, even for </a:t>
            </a:r>
            <a:r>
              <a:rPr lang="en-US" sz="1200" dirty="0">
                <a:solidFill>
                  <a:prstClr val="white"/>
                </a:solidFill>
              </a:rPr>
              <a:t>trained experts” Dhruv </a:t>
            </a:r>
            <a:r>
              <a:rPr lang="en-US" sz="1200" dirty="0" err="1">
                <a:solidFill>
                  <a:prstClr val="white"/>
                </a:solidFill>
              </a:rPr>
              <a:t>Ghulati</a:t>
            </a:r>
            <a:r>
              <a:rPr lang="en-US" sz="1200" dirty="0">
                <a:solidFill>
                  <a:prstClr val="white"/>
                </a:solidFill>
              </a:rPr>
              <a:t>, 2016</a:t>
            </a:r>
          </a:p>
        </p:txBody>
      </p:sp>
    </p:spTree>
    <p:extLst>
      <p:ext uri="{BB962C8B-B14F-4D97-AF65-F5344CB8AC3E}">
        <p14:creationId xmlns:p14="http://schemas.microsoft.com/office/powerpoint/2010/main" val="183243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F9EBC458-FB82-4052-AE07-1ACC52017AC0}"/>
              </a:ext>
            </a:extLst>
          </p:cNvPr>
          <p:cNvSpPr/>
          <p:nvPr/>
        </p:nvSpPr>
        <p:spPr>
          <a:xfrm>
            <a:off x="6505492" y="4302981"/>
            <a:ext cx="5231958" cy="2064825"/>
          </a:xfrm>
          <a:prstGeom prst="rect">
            <a:avLst/>
          </a:prstGeom>
          <a:pattFill prst="ltDn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a:extLst>
              <a:ext uri="{FF2B5EF4-FFF2-40B4-BE49-F238E27FC236}">
                <a16:creationId xmlns:a16="http://schemas.microsoft.com/office/drawing/2014/main" id="{C06292BF-4037-48E5-A5A7-E20EA89108AF}"/>
              </a:ext>
            </a:extLst>
          </p:cNvPr>
          <p:cNvSpPr/>
          <p:nvPr/>
        </p:nvSpPr>
        <p:spPr>
          <a:xfrm>
            <a:off x="6353092" y="4150581"/>
            <a:ext cx="5231958" cy="20648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a:extLst>
              <a:ext uri="{FF2B5EF4-FFF2-40B4-BE49-F238E27FC236}">
                <a16:creationId xmlns:a16="http://schemas.microsoft.com/office/drawing/2014/main" id="{75159721-C2B8-4A55-8125-C65E08972114}"/>
              </a:ext>
            </a:extLst>
          </p:cNvPr>
          <p:cNvSpPr>
            <a:spLocks noGrp="1"/>
          </p:cNvSpPr>
          <p:nvPr>
            <p:ph type="title"/>
          </p:nvPr>
        </p:nvSpPr>
        <p:spPr/>
        <p:txBody>
          <a:bodyPr/>
          <a:lstStyle/>
          <a:p>
            <a:r>
              <a:rPr lang="es-ES" dirty="0" err="1"/>
              <a:t>Where</a:t>
            </a:r>
            <a:r>
              <a:rPr lang="es-ES" dirty="0"/>
              <a:t> are </a:t>
            </a:r>
            <a:r>
              <a:rPr lang="es-ES" dirty="0" err="1"/>
              <a:t>we</a:t>
            </a:r>
            <a:r>
              <a:rPr lang="es-ES" dirty="0"/>
              <a:t>?</a:t>
            </a:r>
            <a:endParaRPr lang="es-MX" dirty="0"/>
          </a:p>
        </p:txBody>
      </p:sp>
      <p:graphicFrame>
        <p:nvGraphicFramePr>
          <p:cNvPr id="4" name="Marcador de contenido 3">
            <a:extLst>
              <a:ext uri="{FF2B5EF4-FFF2-40B4-BE49-F238E27FC236}">
                <a16:creationId xmlns:a16="http://schemas.microsoft.com/office/drawing/2014/main" id="{57DED5AE-5E7C-40B0-872F-678F53A3C78F}"/>
              </a:ext>
            </a:extLst>
          </p:cNvPr>
          <p:cNvGraphicFramePr>
            <a:graphicFrameLocks noGrp="1"/>
          </p:cNvGraphicFramePr>
          <p:nvPr>
            <p:ph idx="1"/>
            <p:extLst>
              <p:ext uri="{D42A27DB-BD31-4B8C-83A1-F6EECF244321}">
                <p14:modId xmlns:p14="http://schemas.microsoft.com/office/powerpoint/2010/main" val="168465848"/>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áfico 5" descr="Ejecutar">
            <a:extLst>
              <a:ext uri="{FF2B5EF4-FFF2-40B4-BE49-F238E27FC236}">
                <a16:creationId xmlns:a16="http://schemas.microsoft.com/office/drawing/2014/main" id="{5765C5EC-8F19-41ED-946D-9540FE6A380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55835" y="985962"/>
            <a:ext cx="1938130" cy="1938130"/>
          </a:xfrm>
          <a:prstGeom prst="rect">
            <a:avLst/>
          </a:prstGeom>
        </p:spPr>
      </p:pic>
      <p:sp>
        <p:nvSpPr>
          <p:cNvPr id="7" name="CuadroTexto 6">
            <a:extLst>
              <a:ext uri="{FF2B5EF4-FFF2-40B4-BE49-F238E27FC236}">
                <a16:creationId xmlns:a16="http://schemas.microsoft.com/office/drawing/2014/main" id="{BF696389-D744-4247-A404-24BABB786C08}"/>
              </a:ext>
            </a:extLst>
          </p:cNvPr>
          <p:cNvSpPr txBox="1"/>
          <p:nvPr/>
        </p:nvSpPr>
        <p:spPr>
          <a:xfrm>
            <a:off x="6504167" y="4288043"/>
            <a:ext cx="4977516" cy="1477328"/>
          </a:xfrm>
          <a:prstGeom prst="rect">
            <a:avLst/>
          </a:prstGeom>
          <a:noFill/>
        </p:spPr>
        <p:txBody>
          <a:bodyPr wrap="square" rtlCol="0">
            <a:spAutoFit/>
          </a:bodyPr>
          <a:lstStyle/>
          <a:p>
            <a:r>
              <a:rPr lang="es-ES" b="1" u="sng" dirty="0"/>
              <a:t>Next </a:t>
            </a:r>
            <a:r>
              <a:rPr lang="es-ES" b="1" u="sng" dirty="0" err="1"/>
              <a:t>Steps</a:t>
            </a:r>
            <a:r>
              <a:rPr lang="es-ES" b="1" u="sng" dirty="0"/>
              <a:t>:</a:t>
            </a:r>
          </a:p>
          <a:p>
            <a:endParaRPr lang="es-ES" dirty="0"/>
          </a:p>
          <a:p>
            <a:pPr marL="342900" indent="-342900">
              <a:buFont typeface="+mj-lt"/>
              <a:buAutoNum type="arabicPeriod"/>
            </a:pPr>
            <a:r>
              <a:rPr lang="es-ES" dirty="0"/>
              <a:t>Fine-tune </a:t>
            </a:r>
            <a:r>
              <a:rPr lang="es-ES" dirty="0" err="1"/>
              <a:t>model</a:t>
            </a:r>
            <a:r>
              <a:rPr lang="es-ES" dirty="0"/>
              <a:t> </a:t>
            </a:r>
            <a:r>
              <a:rPr lang="es-ES" dirty="0" err="1"/>
              <a:t>conversion</a:t>
            </a:r>
            <a:r>
              <a:rPr lang="es-ES" dirty="0"/>
              <a:t> </a:t>
            </a:r>
          </a:p>
          <a:p>
            <a:pPr marL="342900" indent="-342900">
              <a:buFont typeface="+mj-lt"/>
              <a:buAutoNum type="arabicPeriod"/>
            </a:pPr>
            <a:r>
              <a:rPr lang="es-ES" dirty="0" err="1"/>
              <a:t>Implement</a:t>
            </a:r>
            <a:r>
              <a:rPr lang="es-ES" dirty="0"/>
              <a:t> LASSO in Ridge </a:t>
            </a:r>
            <a:r>
              <a:rPr lang="es-ES" dirty="0" err="1"/>
              <a:t>Regression</a:t>
            </a:r>
            <a:endParaRPr lang="es-MX" dirty="0"/>
          </a:p>
          <a:p>
            <a:pPr marL="342900" indent="-342900">
              <a:buFont typeface="+mj-lt"/>
              <a:buAutoNum type="arabicPeriod"/>
            </a:pPr>
            <a:r>
              <a:rPr lang="es-MX" dirty="0" err="1"/>
              <a:t>Send</a:t>
            </a:r>
            <a:r>
              <a:rPr lang="es-MX" dirty="0"/>
              <a:t> </a:t>
            </a:r>
            <a:r>
              <a:rPr lang="es-MX" dirty="0" err="1"/>
              <a:t>article</a:t>
            </a:r>
            <a:r>
              <a:rPr lang="es-MX" dirty="0"/>
              <a:t> </a:t>
            </a:r>
            <a:r>
              <a:rPr lang="es-MX" dirty="0" err="1"/>
              <a:t>proposal</a:t>
            </a:r>
            <a:r>
              <a:rPr lang="es-MX" dirty="0"/>
              <a:t> </a:t>
            </a:r>
            <a:r>
              <a:rPr lang="es-MX" dirty="0" err="1"/>
              <a:t>for</a:t>
            </a:r>
            <a:r>
              <a:rPr lang="es-MX" dirty="0"/>
              <a:t> </a:t>
            </a:r>
            <a:r>
              <a:rPr lang="es-MX" dirty="0" err="1"/>
              <a:t>publication</a:t>
            </a:r>
            <a:endParaRPr lang="es-ES" dirty="0"/>
          </a:p>
        </p:txBody>
      </p:sp>
    </p:spTree>
    <p:extLst>
      <p:ext uri="{BB962C8B-B14F-4D97-AF65-F5344CB8AC3E}">
        <p14:creationId xmlns:p14="http://schemas.microsoft.com/office/powerpoint/2010/main" val="2627844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A094E-0B6E-4CF9-A888-AB4A697A35ED}"/>
              </a:ext>
            </a:extLst>
          </p:cNvPr>
          <p:cNvSpPr>
            <a:spLocks noGrp="1"/>
          </p:cNvSpPr>
          <p:nvPr>
            <p:ph type="title"/>
          </p:nvPr>
        </p:nvSpPr>
        <p:spPr/>
        <p:txBody>
          <a:bodyPr>
            <a:normAutofit fontScale="90000"/>
          </a:bodyPr>
          <a:lstStyle/>
          <a:p>
            <a:r>
              <a:rPr lang="en-US" b="1" dirty="0"/>
              <a:t>Project Hypothesis: </a:t>
            </a:r>
            <a:r>
              <a:rPr lang="en-US" i="1" dirty="0"/>
              <a:t>Ridge Logistic Regression classifier will perform relative as well as CNN model</a:t>
            </a:r>
          </a:p>
        </p:txBody>
      </p:sp>
      <p:sp>
        <p:nvSpPr>
          <p:cNvPr id="3" name="Content Placeholder 2">
            <a:extLst>
              <a:ext uri="{FF2B5EF4-FFF2-40B4-BE49-F238E27FC236}">
                <a16:creationId xmlns:a16="http://schemas.microsoft.com/office/drawing/2014/main" id="{E12F5D6D-A058-442F-B7BA-1F5A393F247D}"/>
              </a:ext>
            </a:extLst>
          </p:cNvPr>
          <p:cNvSpPr>
            <a:spLocks noGrp="1"/>
          </p:cNvSpPr>
          <p:nvPr>
            <p:ph idx="1"/>
          </p:nvPr>
        </p:nvSpPr>
        <p:spPr>
          <a:xfrm>
            <a:off x="1066800" y="2315360"/>
            <a:ext cx="10058400" cy="3637383"/>
          </a:xfrm>
        </p:spPr>
        <p:txBody>
          <a:bodyPr>
            <a:normAutofit/>
          </a:bodyPr>
          <a:lstStyle/>
          <a:p>
            <a:r>
              <a:rPr lang="en-US" dirty="0"/>
              <a:t>Training and testing examples were taken from </a:t>
            </a:r>
            <a:r>
              <a:rPr lang="es-MX" dirty="0">
                <a:hlinkClick r:id="rId2"/>
              </a:rPr>
              <a:t>http://www.fakenewschallenge.org/</a:t>
            </a:r>
            <a:endParaRPr lang="en-US" dirty="0"/>
          </a:p>
          <a:p>
            <a:r>
              <a:rPr lang="en-US" dirty="0"/>
              <a:t>Based on Lara Quijano-Sánchez, et al work published in Knowledge-Based Systems 2018/6/1</a:t>
            </a:r>
          </a:p>
          <a:p>
            <a:pPr lvl="1"/>
            <a:r>
              <a:rPr lang="en-US" dirty="0"/>
              <a:t>Methods for predicting the veracity (deception) of felony victims' statements</a:t>
            </a:r>
          </a:p>
          <a:p>
            <a:pPr lvl="1"/>
            <a:r>
              <a:rPr lang="en-US" dirty="0"/>
              <a:t>Model includes feature selection by L1 penalization and heuristics rules</a:t>
            </a:r>
          </a:p>
          <a:p>
            <a:pPr lvl="1"/>
            <a:r>
              <a:rPr lang="en-US" dirty="0"/>
              <a:t>Model transparency allows for simple understanding of how felony victims may lie to police</a:t>
            </a:r>
          </a:p>
          <a:p>
            <a:r>
              <a:rPr lang="en-US" dirty="0"/>
              <a:t>This work will compare the results for several prediction models to detect deception using </a:t>
            </a:r>
            <a:r>
              <a:rPr lang="en-US" b="1" dirty="0"/>
              <a:t>stance detection</a:t>
            </a:r>
            <a:r>
              <a:rPr lang="en-US" dirty="0"/>
              <a:t>. A Gradient Boosting Classifier baseline with an accuracy score of 79.53%  is set</a:t>
            </a:r>
          </a:p>
          <a:p>
            <a:endParaRPr lang="en-US" dirty="0"/>
          </a:p>
          <a:p>
            <a:pPr lvl="1"/>
            <a:r>
              <a:rPr lang="en-US" dirty="0"/>
              <a:t>Ridge Logistic Regression</a:t>
            </a:r>
          </a:p>
          <a:p>
            <a:pPr lvl="1"/>
            <a:r>
              <a:rPr lang="en-US" dirty="0"/>
              <a:t>Random Forrest</a:t>
            </a:r>
          </a:p>
          <a:p>
            <a:pPr lvl="1"/>
            <a:r>
              <a:rPr lang="en-US" dirty="0"/>
              <a:t>Naive Bayes</a:t>
            </a:r>
          </a:p>
          <a:p>
            <a:pPr lvl="1"/>
            <a:r>
              <a:rPr lang="en-US" dirty="0"/>
              <a:t>1D Convolutional neural network</a:t>
            </a:r>
          </a:p>
        </p:txBody>
      </p:sp>
    </p:spTree>
    <p:extLst>
      <p:ext uri="{BB962C8B-B14F-4D97-AF65-F5344CB8AC3E}">
        <p14:creationId xmlns:p14="http://schemas.microsoft.com/office/powerpoint/2010/main" val="3376421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5E6DA4-F44D-4BE4-BC47-7CDAC1F55095}"/>
              </a:ext>
            </a:extLst>
          </p:cNvPr>
          <p:cNvSpPr>
            <a:spLocks noGrp="1"/>
          </p:cNvSpPr>
          <p:nvPr>
            <p:ph type="title"/>
          </p:nvPr>
        </p:nvSpPr>
        <p:spPr/>
        <p:txBody>
          <a:bodyPr/>
          <a:lstStyle/>
          <a:p>
            <a:r>
              <a:rPr lang="es-ES" dirty="0" err="1"/>
              <a:t>Scoring</a:t>
            </a:r>
            <a:r>
              <a:rPr lang="es-ES" dirty="0"/>
              <a:t> </a:t>
            </a:r>
            <a:r>
              <a:rPr lang="es-ES" dirty="0" err="1"/>
              <a:t>results</a:t>
            </a:r>
            <a:endParaRPr lang="es-MX" dirty="0"/>
          </a:p>
        </p:txBody>
      </p:sp>
      <p:graphicFrame>
        <p:nvGraphicFramePr>
          <p:cNvPr id="3" name="Tabla 3">
            <a:extLst>
              <a:ext uri="{FF2B5EF4-FFF2-40B4-BE49-F238E27FC236}">
                <a16:creationId xmlns:a16="http://schemas.microsoft.com/office/drawing/2014/main" id="{1F94D214-F4DE-46D3-A087-1FCA4B7DE736}"/>
              </a:ext>
            </a:extLst>
          </p:cNvPr>
          <p:cNvGraphicFramePr>
            <a:graphicFrameLocks noGrp="1"/>
          </p:cNvGraphicFramePr>
          <p:nvPr>
            <p:extLst>
              <p:ext uri="{D42A27DB-BD31-4B8C-83A1-F6EECF244321}">
                <p14:modId xmlns:p14="http://schemas.microsoft.com/office/powerpoint/2010/main" val="2038488891"/>
              </p:ext>
            </p:extLst>
          </p:nvPr>
        </p:nvGraphicFramePr>
        <p:xfrm>
          <a:off x="1166070" y="2330352"/>
          <a:ext cx="9303392" cy="3266440"/>
        </p:xfrm>
        <a:graphic>
          <a:graphicData uri="http://schemas.openxmlformats.org/drawingml/2006/table">
            <a:tbl>
              <a:tblPr firstRow="1" bandRow="1">
                <a:tableStyleId>{073A0DAA-6AF3-43AB-8588-CEC1D06C72B9}</a:tableStyleId>
              </a:tblPr>
              <a:tblGrid>
                <a:gridCol w="821181">
                  <a:extLst>
                    <a:ext uri="{9D8B030D-6E8A-4147-A177-3AD203B41FA5}">
                      <a16:colId xmlns:a16="http://schemas.microsoft.com/office/drawing/2014/main" val="2268885855"/>
                    </a:ext>
                  </a:extLst>
                </a:gridCol>
                <a:gridCol w="3475295">
                  <a:extLst>
                    <a:ext uri="{9D8B030D-6E8A-4147-A177-3AD203B41FA5}">
                      <a16:colId xmlns:a16="http://schemas.microsoft.com/office/drawing/2014/main" val="3380943905"/>
                    </a:ext>
                  </a:extLst>
                </a:gridCol>
                <a:gridCol w="1129085">
                  <a:extLst>
                    <a:ext uri="{9D8B030D-6E8A-4147-A177-3AD203B41FA5}">
                      <a16:colId xmlns:a16="http://schemas.microsoft.com/office/drawing/2014/main" val="1927751758"/>
                    </a:ext>
                  </a:extLst>
                </a:gridCol>
                <a:gridCol w="1934940">
                  <a:extLst>
                    <a:ext uri="{9D8B030D-6E8A-4147-A177-3AD203B41FA5}">
                      <a16:colId xmlns:a16="http://schemas.microsoft.com/office/drawing/2014/main" val="2911975274"/>
                    </a:ext>
                  </a:extLst>
                </a:gridCol>
                <a:gridCol w="1942891">
                  <a:extLst>
                    <a:ext uri="{9D8B030D-6E8A-4147-A177-3AD203B41FA5}">
                      <a16:colId xmlns:a16="http://schemas.microsoft.com/office/drawing/2014/main" val="549421238"/>
                    </a:ext>
                  </a:extLst>
                </a:gridCol>
              </a:tblGrid>
              <a:tr h="370840">
                <a:tc>
                  <a:txBody>
                    <a:bodyPr/>
                    <a:lstStyle/>
                    <a:p>
                      <a:r>
                        <a:rPr lang="es-ES" dirty="0"/>
                        <a:t>Rank</a:t>
                      </a:r>
                      <a:endParaRPr lang="es-MX" dirty="0"/>
                    </a:p>
                  </a:txBody>
                  <a:tcPr/>
                </a:tc>
                <a:tc>
                  <a:txBody>
                    <a:bodyPr/>
                    <a:lstStyle/>
                    <a:p>
                      <a:r>
                        <a:rPr lang="es-ES" dirty="0" err="1"/>
                        <a:t>Model</a:t>
                      </a:r>
                      <a:endParaRPr lang="es-MX" dirty="0"/>
                    </a:p>
                  </a:txBody>
                  <a:tcPr/>
                </a:tc>
                <a:tc>
                  <a:txBody>
                    <a:bodyPr/>
                    <a:lstStyle/>
                    <a:p>
                      <a:r>
                        <a:rPr lang="es-ES" dirty="0"/>
                        <a:t>Score</a:t>
                      </a:r>
                      <a:endParaRPr lang="es-MX" dirty="0"/>
                    </a:p>
                  </a:txBody>
                  <a:tcPr/>
                </a:tc>
                <a:tc gridSpan="2">
                  <a:txBody>
                    <a:bodyPr/>
                    <a:lstStyle/>
                    <a:p>
                      <a:r>
                        <a:rPr lang="es-ES" dirty="0" err="1"/>
                        <a:t>Hyperparameters</a:t>
                      </a:r>
                      <a:endParaRPr lang="es-MX" dirty="0"/>
                    </a:p>
                  </a:txBody>
                  <a:tcPr/>
                </a:tc>
                <a:tc hMerge="1">
                  <a:txBody>
                    <a:bodyPr/>
                    <a:lstStyle/>
                    <a:p>
                      <a:endParaRPr lang="es-MX"/>
                    </a:p>
                  </a:txBody>
                  <a:tcPr/>
                </a:tc>
                <a:extLst>
                  <a:ext uri="{0D108BD9-81ED-4DB2-BD59-A6C34878D82A}">
                    <a16:rowId xmlns:a16="http://schemas.microsoft.com/office/drawing/2014/main" val="2880778456"/>
                  </a:ext>
                </a:extLst>
              </a:tr>
              <a:tr h="370840">
                <a:tc>
                  <a:txBody>
                    <a:bodyPr/>
                    <a:lstStyle/>
                    <a:p>
                      <a:endParaRPr lang="es-MX"/>
                    </a:p>
                  </a:txBody>
                  <a:tcPr/>
                </a:tc>
                <a:tc>
                  <a:txBody>
                    <a:bodyPr/>
                    <a:lstStyle/>
                    <a:p>
                      <a:r>
                        <a:rPr lang="en-US" dirty="0"/>
                        <a:t>Gradient Boosting Classifier </a:t>
                      </a:r>
                      <a:endParaRPr lang="es-MX" dirty="0"/>
                    </a:p>
                  </a:txBody>
                  <a:tcPr/>
                </a:tc>
                <a:tc>
                  <a:txBody>
                    <a:bodyPr/>
                    <a:lstStyle/>
                    <a:p>
                      <a:r>
                        <a:rPr lang="en-US" dirty="0"/>
                        <a:t>79.53%</a:t>
                      </a:r>
                      <a:endParaRPr lang="es-MX" dirty="0"/>
                    </a:p>
                  </a:txBody>
                  <a:tcPr/>
                </a:tc>
                <a:tc>
                  <a:txBody>
                    <a:bodyPr/>
                    <a:lstStyle/>
                    <a:p>
                      <a:pPr marL="0" algn="l" defTabSz="914400" rtl="0" eaLnBrk="1" latinLnBrk="0" hangingPunct="1"/>
                      <a:r>
                        <a:rPr lang="es-MX" sz="1050" kern="1200" dirty="0" err="1">
                          <a:solidFill>
                            <a:schemeClr val="dk1"/>
                          </a:solidFill>
                          <a:latin typeface="+mn-lt"/>
                          <a:ea typeface="+mn-ea"/>
                          <a:cs typeface="+mn-cs"/>
                        </a:rPr>
                        <a:t>n_estimators</a:t>
                      </a:r>
                      <a:r>
                        <a:rPr lang="es-MX" sz="1050" kern="1200" dirty="0">
                          <a:solidFill>
                            <a:schemeClr val="dk1"/>
                          </a:solidFill>
                          <a:latin typeface="+mn-lt"/>
                          <a:ea typeface="+mn-ea"/>
                          <a:cs typeface="+mn-cs"/>
                        </a:rPr>
                        <a:t> = [200, 800]</a:t>
                      </a:r>
                    </a:p>
                    <a:p>
                      <a:pPr marL="0" algn="l" defTabSz="914400" rtl="0" eaLnBrk="1" latinLnBrk="0" hangingPunct="1"/>
                      <a:r>
                        <a:rPr lang="es-MX" sz="1050" kern="1200" dirty="0" err="1">
                          <a:solidFill>
                            <a:schemeClr val="dk1"/>
                          </a:solidFill>
                          <a:latin typeface="+mn-lt"/>
                          <a:ea typeface="+mn-ea"/>
                          <a:cs typeface="+mn-cs"/>
                        </a:rPr>
                        <a:t>max_features</a:t>
                      </a:r>
                      <a:r>
                        <a:rPr lang="es-MX" sz="1050" kern="1200" dirty="0">
                          <a:solidFill>
                            <a:schemeClr val="dk1"/>
                          </a:solidFill>
                          <a:latin typeface="+mn-lt"/>
                          <a:ea typeface="+mn-ea"/>
                          <a:cs typeface="+mn-cs"/>
                        </a:rPr>
                        <a:t> = ['auto', '</a:t>
                      </a:r>
                      <a:r>
                        <a:rPr lang="es-MX" sz="1050" kern="1200" dirty="0" err="1">
                          <a:solidFill>
                            <a:schemeClr val="dk1"/>
                          </a:solidFill>
                          <a:latin typeface="+mn-lt"/>
                          <a:ea typeface="+mn-ea"/>
                          <a:cs typeface="+mn-cs"/>
                        </a:rPr>
                        <a:t>sqrt</a:t>
                      </a:r>
                      <a:r>
                        <a:rPr lang="es-MX" sz="1050" kern="1200" dirty="0">
                          <a:solidFill>
                            <a:schemeClr val="dk1"/>
                          </a:solidFill>
                          <a:latin typeface="+mn-lt"/>
                          <a:ea typeface="+mn-ea"/>
                          <a:cs typeface="+mn-cs"/>
                        </a:rPr>
                        <a:t>’]</a:t>
                      </a:r>
                    </a:p>
                    <a:p>
                      <a:pPr marL="0" algn="l" defTabSz="914400" rtl="0" eaLnBrk="1" latinLnBrk="0" hangingPunct="1"/>
                      <a:r>
                        <a:rPr lang="es-MX" sz="1050" kern="1200" dirty="0" err="1">
                          <a:solidFill>
                            <a:schemeClr val="dk1"/>
                          </a:solidFill>
                          <a:latin typeface="+mn-lt"/>
                          <a:ea typeface="+mn-ea"/>
                          <a:cs typeface="+mn-cs"/>
                        </a:rPr>
                        <a:t>max_depth</a:t>
                      </a:r>
                      <a:r>
                        <a:rPr lang="es-MX" sz="1050" kern="1200" dirty="0">
                          <a:solidFill>
                            <a:schemeClr val="dk1"/>
                          </a:solidFill>
                          <a:latin typeface="+mn-lt"/>
                          <a:ea typeface="+mn-ea"/>
                          <a:cs typeface="+mn-cs"/>
                        </a:rPr>
                        <a:t> = [10, 40]</a:t>
                      </a:r>
                    </a:p>
                    <a:p>
                      <a:pPr marL="0" algn="l" defTabSz="914400" rtl="0" eaLnBrk="1" latinLnBrk="0" hangingPunct="1"/>
                      <a:endParaRPr lang="es-MX" sz="105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050" kern="1200" dirty="0" err="1">
                          <a:solidFill>
                            <a:schemeClr val="dk1"/>
                          </a:solidFill>
                          <a:latin typeface="+mn-lt"/>
                          <a:ea typeface="+mn-ea"/>
                          <a:cs typeface="+mn-cs"/>
                        </a:rPr>
                        <a:t>min_samples_split</a:t>
                      </a:r>
                      <a:r>
                        <a:rPr lang="es-MX" sz="1050" kern="1200" dirty="0">
                          <a:solidFill>
                            <a:schemeClr val="dk1"/>
                          </a:solidFill>
                          <a:latin typeface="+mn-lt"/>
                          <a:ea typeface="+mn-ea"/>
                          <a:cs typeface="+mn-cs"/>
                        </a:rPr>
                        <a:t> = [10, 30, 50]</a:t>
                      </a:r>
                      <a:endParaRPr lang="da-DK" sz="1050" kern="1200" dirty="0">
                        <a:solidFill>
                          <a:schemeClr val="dk1"/>
                        </a:solidFill>
                        <a:latin typeface="+mn-lt"/>
                        <a:ea typeface="+mn-ea"/>
                        <a:cs typeface="+mn-cs"/>
                      </a:endParaRPr>
                    </a:p>
                    <a:p>
                      <a:pPr marL="0" algn="l" defTabSz="914400" rtl="0" eaLnBrk="1" latinLnBrk="0" hangingPunct="1"/>
                      <a:r>
                        <a:rPr lang="da-DK" sz="1050" kern="1200" dirty="0">
                          <a:solidFill>
                            <a:schemeClr val="dk1"/>
                          </a:solidFill>
                          <a:latin typeface="+mn-lt"/>
                          <a:ea typeface="+mn-ea"/>
                          <a:cs typeface="+mn-cs"/>
                        </a:rPr>
                        <a:t>min_samples_leaf = [1, 2, 4]</a:t>
                      </a:r>
                    </a:p>
                    <a:p>
                      <a:pPr marL="0" algn="l" defTabSz="914400" rtl="0" eaLnBrk="1" latinLnBrk="0" hangingPunct="1"/>
                      <a:r>
                        <a:rPr lang="es-MX" sz="1050" kern="1200" dirty="0" err="1">
                          <a:solidFill>
                            <a:schemeClr val="dk1"/>
                          </a:solidFill>
                          <a:latin typeface="+mn-lt"/>
                          <a:ea typeface="+mn-ea"/>
                          <a:cs typeface="+mn-cs"/>
                        </a:rPr>
                        <a:t>learning_rate</a:t>
                      </a:r>
                      <a:r>
                        <a:rPr lang="es-MX" sz="1050" kern="1200" dirty="0">
                          <a:solidFill>
                            <a:schemeClr val="dk1"/>
                          </a:solidFill>
                          <a:latin typeface="+mn-lt"/>
                          <a:ea typeface="+mn-ea"/>
                          <a:cs typeface="+mn-cs"/>
                        </a:rPr>
                        <a:t> = [.1, .5]</a:t>
                      </a:r>
                    </a:p>
                    <a:p>
                      <a:pPr marL="0" algn="l" defTabSz="914400" rtl="0" eaLnBrk="1" latinLnBrk="0" hangingPunct="1"/>
                      <a:r>
                        <a:rPr lang="es-MX" sz="1050" kern="1200" dirty="0" err="1">
                          <a:solidFill>
                            <a:schemeClr val="dk1"/>
                          </a:solidFill>
                          <a:latin typeface="+mn-lt"/>
                          <a:ea typeface="+mn-ea"/>
                          <a:cs typeface="+mn-cs"/>
                        </a:rPr>
                        <a:t>subsample</a:t>
                      </a:r>
                      <a:r>
                        <a:rPr lang="es-MX" sz="1050" kern="1200" dirty="0">
                          <a:solidFill>
                            <a:schemeClr val="dk1"/>
                          </a:solidFill>
                          <a:latin typeface="+mn-lt"/>
                          <a:ea typeface="+mn-ea"/>
                          <a:cs typeface="+mn-cs"/>
                        </a:rPr>
                        <a:t> = [.5, 1.]</a:t>
                      </a:r>
                    </a:p>
                  </a:txBody>
                  <a:tcPr/>
                </a:tc>
                <a:extLst>
                  <a:ext uri="{0D108BD9-81ED-4DB2-BD59-A6C34878D82A}">
                    <a16:rowId xmlns:a16="http://schemas.microsoft.com/office/drawing/2014/main" val="453003763"/>
                  </a:ext>
                </a:extLst>
              </a:tr>
              <a:tr h="370840">
                <a:tc>
                  <a:txBody>
                    <a:bodyPr/>
                    <a:lstStyle/>
                    <a:p>
                      <a:endParaRPr lang="es-MX"/>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Ridge Logistic Regression</a:t>
                      </a:r>
                    </a:p>
                  </a:txBody>
                  <a:tcPr/>
                </a:tc>
                <a:tc>
                  <a:txBody>
                    <a:bodyPr/>
                    <a:lstStyle/>
                    <a:p>
                      <a:endParaRPr lang="es-MX" dirty="0"/>
                    </a:p>
                  </a:txBody>
                  <a:tcPr/>
                </a:tc>
                <a:tc>
                  <a:txBody>
                    <a:bodyPr/>
                    <a:lstStyle/>
                    <a:p>
                      <a:endParaRPr lang="es-MX" dirty="0"/>
                    </a:p>
                  </a:txBody>
                  <a:tcPr/>
                </a:tc>
                <a:tc>
                  <a:txBody>
                    <a:bodyPr/>
                    <a:lstStyle/>
                    <a:p>
                      <a:endParaRPr lang="es-MX" dirty="0"/>
                    </a:p>
                  </a:txBody>
                  <a:tcPr/>
                </a:tc>
                <a:extLst>
                  <a:ext uri="{0D108BD9-81ED-4DB2-BD59-A6C34878D82A}">
                    <a16:rowId xmlns:a16="http://schemas.microsoft.com/office/drawing/2014/main" val="2319393678"/>
                  </a:ext>
                </a:extLst>
              </a:tr>
              <a:tr h="370840">
                <a:tc>
                  <a:txBody>
                    <a:bodyPr/>
                    <a:lstStyle/>
                    <a:p>
                      <a:endParaRPr lang="es-MX"/>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Random Forrest</a:t>
                      </a:r>
                    </a:p>
                  </a:txBody>
                  <a:tcPr/>
                </a:tc>
                <a:tc>
                  <a:txBody>
                    <a:bodyPr/>
                    <a:lstStyle/>
                    <a:p>
                      <a:endParaRPr lang="es-MX" dirty="0"/>
                    </a:p>
                  </a:txBody>
                  <a:tcPr/>
                </a:tc>
                <a:tc>
                  <a:txBody>
                    <a:bodyPr/>
                    <a:lstStyle/>
                    <a:p>
                      <a:endParaRPr lang="es-MX" dirty="0"/>
                    </a:p>
                  </a:txBody>
                  <a:tcPr/>
                </a:tc>
                <a:tc>
                  <a:txBody>
                    <a:bodyPr/>
                    <a:lstStyle/>
                    <a:p>
                      <a:endParaRPr lang="es-MX" dirty="0"/>
                    </a:p>
                  </a:txBody>
                  <a:tcPr/>
                </a:tc>
                <a:extLst>
                  <a:ext uri="{0D108BD9-81ED-4DB2-BD59-A6C34878D82A}">
                    <a16:rowId xmlns:a16="http://schemas.microsoft.com/office/drawing/2014/main" val="3725295979"/>
                  </a:ext>
                </a:extLst>
              </a:tr>
              <a:tr h="370840">
                <a:tc>
                  <a:txBody>
                    <a:bodyPr/>
                    <a:lstStyle/>
                    <a:p>
                      <a:endParaRPr lang="es-MX"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Naive Bayes</a:t>
                      </a:r>
                    </a:p>
                  </a:txBody>
                  <a:tcPr/>
                </a:tc>
                <a:tc>
                  <a:txBody>
                    <a:bodyPr/>
                    <a:lstStyle/>
                    <a:p>
                      <a:endParaRPr lang="es-MX" dirty="0"/>
                    </a:p>
                  </a:txBody>
                  <a:tcPr/>
                </a:tc>
                <a:tc>
                  <a:txBody>
                    <a:bodyPr/>
                    <a:lstStyle/>
                    <a:p>
                      <a:endParaRPr lang="es-MX" dirty="0"/>
                    </a:p>
                  </a:txBody>
                  <a:tcPr/>
                </a:tc>
                <a:tc>
                  <a:txBody>
                    <a:bodyPr/>
                    <a:lstStyle/>
                    <a:p>
                      <a:endParaRPr lang="es-MX" dirty="0"/>
                    </a:p>
                  </a:txBody>
                  <a:tcPr/>
                </a:tc>
                <a:extLst>
                  <a:ext uri="{0D108BD9-81ED-4DB2-BD59-A6C34878D82A}">
                    <a16:rowId xmlns:a16="http://schemas.microsoft.com/office/drawing/2014/main" val="3374681081"/>
                  </a:ext>
                </a:extLst>
              </a:tr>
              <a:tr h="370840">
                <a:tc>
                  <a:txBody>
                    <a:bodyPr/>
                    <a:lstStyle/>
                    <a:p>
                      <a:endParaRPr lang="es-MX"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kern="1200" dirty="0" err="1">
                          <a:solidFill>
                            <a:schemeClr val="dk1"/>
                          </a:solidFill>
                          <a:latin typeface="+mn-lt"/>
                          <a:ea typeface="+mn-ea"/>
                          <a:cs typeface="+mn-cs"/>
                        </a:rPr>
                        <a:t>Multilayer</a:t>
                      </a:r>
                      <a:r>
                        <a:rPr lang="es-MX" sz="1800" kern="1200" dirty="0">
                          <a:solidFill>
                            <a:schemeClr val="dk1"/>
                          </a:solidFill>
                          <a:latin typeface="+mn-lt"/>
                          <a:ea typeface="+mn-ea"/>
                          <a:cs typeface="+mn-cs"/>
                        </a:rPr>
                        <a:t> </a:t>
                      </a:r>
                      <a:r>
                        <a:rPr lang="es-MX" sz="1800" kern="1200" dirty="0" err="1">
                          <a:solidFill>
                            <a:schemeClr val="dk1"/>
                          </a:solidFill>
                          <a:latin typeface="+mn-lt"/>
                          <a:ea typeface="+mn-ea"/>
                          <a:cs typeface="+mn-cs"/>
                        </a:rPr>
                        <a:t>perceptron</a:t>
                      </a:r>
                      <a:r>
                        <a:rPr lang="es-MX" sz="1800" kern="1200" dirty="0">
                          <a:solidFill>
                            <a:schemeClr val="dk1"/>
                          </a:solidFill>
                          <a:latin typeface="+mn-lt"/>
                          <a:ea typeface="+mn-ea"/>
                          <a:cs typeface="+mn-cs"/>
                        </a:rPr>
                        <a:t> (MLP) </a:t>
                      </a:r>
                      <a:r>
                        <a:rPr lang="es-MX" sz="1800" kern="1200" dirty="0" err="1">
                          <a:solidFill>
                            <a:schemeClr val="dk1"/>
                          </a:solidFill>
                          <a:latin typeface="+mn-lt"/>
                          <a:ea typeface="+mn-ea"/>
                          <a:cs typeface="+mn-cs"/>
                        </a:rPr>
                        <a:t>on</a:t>
                      </a:r>
                      <a:r>
                        <a:rPr lang="es-MX" sz="1800" kern="1200" dirty="0">
                          <a:solidFill>
                            <a:schemeClr val="dk1"/>
                          </a:solidFill>
                          <a:latin typeface="+mn-lt"/>
                          <a:ea typeface="+mn-ea"/>
                          <a:cs typeface="+mn-cs"/>
                        </a:rPr>
                        <a:t> </a:t>
                      </a:r>
                      <a:r>
                        <a:rPr lang="es-MX" sz="1800" kern="1200" dirty="0" err="1">
                          <a:solidFill>
                            <a:schemeClr val="dk1"/>
                          </a:solidFill>
                          <a:latin typeface="+mn-lt"/>
                          <a:ea typeface="+mn-ea"/>
                          <a:cs typeface="+mn-cs"/>
                        </a:rPr>
                        <a:t>hidden</a:t>
                      </a:r>
                      <a:r>
                        <a:rPr lang="es-MX" sz="1800" kern="1200" dirty="0">
                          <a:solidFill>
                            <a:schemeClr val="dk1"/>
                          </a:solidFill>
                          <a:latin typeface="+mn-lt"/>
                          <a:ea typeface="+mn-ea"/>
                          <a:cs typeface="+mn-cs"/>
                        </a:rPr>
                        <a:t> </a:t>
                      </a:r>
                      <a:r>
                        <a:rPr lang="es-MX" sz="1800" kern="1200" dirty="0" err="1">
                          <a:solidFill>
                            <a:schemeClr val="dk1"/>
                          </a:solidFill>
                          <a:latin typeface="+mn-lt"/>
                          <a:ea typeface="+mn-ea"/>
                          <a:cs typeface="+mn-cs"/>
                        </a:rPr>
                        <a:t>layer</a:t>
                      </a:r>
                      <a:endParaRPr lang="en-US" sz="18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800" b="0" i="0" kern="1200" dirty="0">
                          <a:solidFill>
                            <a:schemeClr val="dk1"/>
                          </a:solidFill>
                          <a:effectLst/>
                          <a:latin typeface="+mn-lt"/>
                          <a:ea typeface="+mn-ea"/>
                          <a:cs typeface="+mn-cs"/>
                        </a:rPr>
                        <a:t>81.72%</a:t>
                      </a:r>
                      <a:endParaRPr lang="es-MX" dirty="0"/>
                    </a:p>
                    <a:p>
                      <a:endParaRPr lang="es-MX" dirty="0"/>
                    </a:p>
                  </a:txBody>
                  <a:tcPr/>
                </a:tc>
                <a:tc>
                  <a:txBody>
                    <a:bodyPr/>
                    <a:lstStyle/>
                    <a:p>
                      <a:r>
                        <a:rPr lang="es-MX" sz="1050" dirty="0"/>
                        <a:t>r = </a:t>
                      </a:r>
                      <a:r>
                        <a:rPr lang="es-MX" sz="1050" dirty="0" err="1"/>
                        <a:t>random.Random</a:t>
                      </a:r>
                      <a:r>
                        <a:rPr lang="es-MX" sz="1050" dirty="0"/>
                        <a:t>()</a:t>
                      </a:r>
                    </a:p>
                    <a:p>
                      <a:r>
                        <a:rPr lang="es-MX" sz="1050" dirty="0" err="1"/>
                        <a:t>lim_unigram</a:t>
                      </a:r>
                      <a:r>
                        <a:rPr lang="es-MX" sz="1050" dirty="0"/>
                        <a:t> = 5000</a:t>
                      </a:r>
                    </a:p>
                    <a:p>
                      <a:r>
                        <a:rPr lang="es-MX" sz="1050" dirty="0" err="1"/>
                        <a:t>target_size</a:t>
                      </a:r>
                      <a:r>
                        <a:rPr lang="es-MX" sz="1050" dirty="0"/>
                        <a:t> = 4</a:t>
                      </a:r>
                    </a:p>
                    <a:p>
                      <a:r>
                        <a:rPr lang="es-MX" sz="1050" dirty="0" err="1"/>
                        <a:t>hidden_size</a:t>
                      </a:r>
                      <a:r>
                        <a:rPr lang="es-MX" sz="1050" dirty="0"/>
                        <a:t> = 100</a:t>
                      </a:r>
                    </a:p>
                    <a:p>
                      <a:pPr marL="0" marR="0" lvl="0" indent="0" algn="l" defTabSz="914400" rtl="0" eaLnBrk="1" fontAlgn="auto" latinLnBrk="0" hangingPunct="1">
                        <a:lnSpc>
                          <a:spcPct val="100000"/>
                        </a:lnSpc>
                        <a:spcBef>
                          <a:spcPts val="0"/>
                        </a:spcBef>
                        <a:spcAft>
                          <a:spcPts val="0"/>
                        </a:spcAft>
                        <a:buClrTx/>
                        <a:buSzTx/>
                        <a:buFontTx/>
                        <a:buNone/>
                        <a:tabLst/>
                        <a:defRPr/>
                      </a:pPr>
                      <a:r>
                        <a:rPr lang="es-MX" sz="1050" dirty="0" err="1"/>
                        <a:t>train_keep_prob</a:t>
                      </a:r>
                      <a:r>
                        <a:rPr lang="es-MX" sz="1050" dirty="0"/>
                        <a:t> = 0.6</a:t>
                      </a:r>
                    </a:p>
                  </a:txBody>
                  <a:tcPr/>
                </a:tc>
                <a:tc>
                  <a:txBody>
                    <a:bodyPr/>
                    <a:lstStyle/>
                    <a:p>
                      <a:r>
                        <a:rPr lang="es-MX" sz="1050" dirty="0"/>
                        <a:t>l2_alpha = 0.00001</a:t>
                      </a:r>
                    </a:p>
                    <a:p>
                      <a:r>
                        <a:rPr lang="es-MX" sz="1050" dirty="0" err="1"/>
                        <a:t>learn_rate</a:t>
                      </a:r>
                      <a:r>
                        <a:rPr lang="es-MX" sz="1050" dirty="0"/>
                        <a:t> = 0.01</a:t>
                      </a:r>
                    </a:p>
                    <a:p>
                      <a:r>
                        <a:rPr lang="es-MX" sz="1050" dirty="0" err="1"/>
                        <a:t>clip_ratio</a:t>
                      </a:r>
                      <a:r>
                        <a:rPr lang="es-MX" sz="1050" dirty="0"/>
                        <a:t> = 5</a:t>
                      </a:r>
                    </a:p>
                    <a:p>
                      <a:r>
                        <a:rPr lang="es-MX" sz="1050" dirty="0" err="1"/>
                        <a:t>batch_size_train</a:t>
                      </a:r>
                      <a:r>
                        <a:rPr lang="es-MX" sz="1050" dirty="0"/>
                        <a:t> = 500</a:t>
                      </a:r>
                    </a:p>
                    <a:p>
                      <a:r>
                        <a:rPr lang="es-MX" sz="1050" dirty="0" err="1"/>
                        <a:t>epochs</a:t>
                      </a:r>
                      <a:r>
                        <a:rPr lang="es-MX" sz="1050" dirty="0"/>
                        <a:t> = 90</a:t>
                      </a:r>
                    </a:p>
                  </a:txBody>
                  <a:tcPr/>
                </a:tc>
                <a:extLst>
                  <a:ext uri="{0D108BD9-81ED-4DB2-BD59-A6C34878D82A}">
                    <a16:rowId xmlns:a16="http://schemas.microsoft.com/office/drawing/2014/main" val="725803470"/>
                  </a:ext>
                </a:extLst>
              </a:tr>
            </a:tbl>
          </a:graphicData>
        </a:graphic>
      </p:graphicFrame>
    </p:spTree>
    <p:extLst>
      <p:ext uri="{BB962C8B-B14F-4D97-AF65-F5344CB8AC3E}">
        <p14:creationId xmlns:p14="http://schemas.microsoft.com/office/powerpoint/2010/main" val="1915535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3355823C-CB55-4ECE-A564-8F0FC5DF233E}"/>
              </a:ext>
            </a:extLst>
          </p:cNvPr>
          <p:cNvSpPr/>
          <p:nvPr/>
        </p:nvSpPr>
        <p:spPr>
          <a:xfrm>
            <a:off x="1776548" y="4085564"/>
            <a:ext cx="4319451" cy="2219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a:extLst>
              <a:ext uri="{FF2B5EF4-FFF2-40B4-BE49-F238E27FC236}">
                <a16:creationId xmlns:a16="http://schemas.microsoft.com/office/drawing/2014/main" id="{C613537B-49A0-4AFF-B790-97D805AE2253}"/>
              </a:ext>
            </a:extLst>
          </p:cNvPr>
          <p:cNvSpPr/>
          <p:nvPr/>
        </p:nvSpPr>
        <p:spPr>
          <a:xfrm>
            <a:off x="6096000" y="4085564"/>
            <a:ext cx="4319451" cy="221966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8">
            <a:extLst>
              <a:ext uri="{FF2B5EF4-FFF2-40B4-BE49-F238E27FC236}">
                <a16:creationId xmlns:a16="http://schemas.microsoft.com/office/drawing/2014/main" id="{2DD2C314-3A49-44E9-9CC4-EE8FB83D1A05}"/>
              </a:ext>
            </a:extLst>
          </p:cNvPr>
          <p:cNvSpPr/>
          <p:nvPr/>
        </p:nvSpPr>
        <p:spPr>
          <a:xfrm>
            <a:off x="6096000" y="1865903"/>
            <a:ext cx="4319451" cy="221966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a:extLst>
              <a:ext uri="{FF2B5EF4-FFF2-40B4-BE49-F238E27FC236}">
                <a16:creationId xmlns:a16="http://schemas.microsoft.com/office/drawing/2014/main" id="{F6844DCB-0026-472B-BD4A-EC5075F06F0C}"/>
              </a:ext>
            </a:extLst>
          </p:cNvPr>
          <p:cNvSpPr/>
          <p:nvPr/>
        </p:nvSpPr>
        <p:spPr>
          <a:xfrm>
            <a:off x="1776549" y="1865903"/>
            <a:ext cx="4319451" cy="221966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Título 1">
            <a:extLst>
              <a:ext uri="{FF2B5EF4-FFF2-40B4-BE49-F238E27FC236}">
                <a16:creationId xmlns:a16="http://schemas.microsoft.com/office/drawing/2014/main" id="{1AF50D32-0A72-4F57-BC43-EADA5FC1CAA2}"/>
              </a:ext>
            </a:extLst>
          </p:cNvPr>
          <p:cNvSpPr>
            <a:spLocks noGrp="1"/>
          </p:cNvSpPr>
          <p:nvPr>
            <p:ph type="title"/>
          </p:nvPr>
        </p:nvSpPr>
        <p:spPr/>
        <p:txBody>
          <a:bodyPr/>
          <a:lstStyle/>
          <a:p>
            <a:r>
              <a:rPr lang="es-ES" dirty="0" err="1"/>
              <a:t>Lessons</a:t>
            </a:r>
            <a:r>
              <a:rPr lang="es-ES" dirty="0"/>
              <a:t> </a:t>
            </a:r>
            <a:r>
              <a:rPr lang="es-ES" dirty="0" err="1"/>
              <a:t>Learned</a:t>
            </a:r>
            <a:endParaRPr lang="es-MX" dirty="0"/>
          </a:p>
        </p:txBody>
      </p:sp>
      <p:sp>
        <p:nvSpPr>
          <p:cNvPr id="6" name="Rectángulo: esquinas redondeadas 5">
            <a:extLst>
              <a:ext uri="{FF2B5EF4-FFF2-40B4-BE49-F238E27FC236}">
                <a16:creationId xmlns:a16="http://schemas.microsoft.com/office/drawing/2014/main" id="{22B76D5F-4CF3-4788-B6A0-1BC6EE29938D}"/>
              </a:ext>
            </a:extLst>
          </p:cNvPr>
          <p:cNvSpPr/>
          <p:nvPr/>
        </p:nvSpPr>
        <p:spPr>
          <a:xfrm>
            <a:off x="1872343" y="4579948"/>
            <a:ext cx="4145280" cy="1590261"/>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redondeadas 6">
            <a:extLst>
              <a:ext uri="{FF2B5EF4-FFF2-40B4-BE49-F238E27FC236}">
                <a16:creationId xmlns:a16="http://schemas.microsoft.com/office/drawing/2014/main" id="{C05CA33F-67DB-4C87-A4B2-16CFB3C61B1D}"/>
              </a:ext>
            </a:extLst>
          </p:cNvPr>
          <p:cNvSpPr/>
          <p:nvPr/>
        </p:nvSpPr>
        <p:spPr>
          <a:xfrm>
            <a:off x="6174377" y="4579948"/>
            <a:ext cx="4145280" cy="1590261"/>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Rectángulo: esquinas redondeadas 13">
            <a:extLst>
              <a:ext uri="{FF2B5EF4-FFF2-40B4-BE49-F238E27FC236}">
                <a16:creationId xmlns:a16="http://schemas.microsoft.com/office/drawing/2014/main" id="{8A03C974-716F-49C4-B181-5A6DEAFE8E6F}"/>
              </a:ext>
            </a:extLst>
          </p:cNvPr>
          <p:cNvSpPr/>
          <p:nvPr/>
        </p:nvSpPr>
        <p:spPr>
          <a:xfrm>
            <a:off x="1872343" y="2334260"/>
            <a:ext cx="4145280" cy="1590261"/>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redondeadas 14">
            <a:extLst>
              <a:ext uri="{FF2B5EF4-FFF2-40B4-BE49-F238E27FC236}">
                <a16:creationId xmlns:a16="http://schemas.microsoft.com/office/drawing/2014/main" id="{83D495E5-46EF-41A6-8CAE-D09582254287}"/>
              </a:ext>
            </a:extLst>
          </p:cNvPr>
          <p:cNvSpPr/>
          <p:nvPr/>
        </p:nvSpPr>
        <p:spPr>
          <a:xfrm>
            <a:off x="6174377" y="2334260"/>
            <a:ext cx="4145280" cy="1590261"/>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CuadroTexto 15">
            <a:extLst>
              <a:ext uri="{FF2B5EF4-FFF2-40B4-BE49-F238E27FC236}">
                <a16:creationId xmlns:a16="http://schemas.microsoft.com/office/drawing/2014/main" id="{B9D1E422-5498-4D7F-B428-375CABEF210B}"/>
              </a:ext>
            </a:extLst>
          </p:cNvPr>
          <p:cNvSpPr txBox="1"/>
          <p:nvPr/>
        </p:nvSpPr>
        <p:spPr>
          <a:xfrm>
            <a:off x="2829209" y="1956976"/>
            <a:ext cx="2385589" cy="369332"/>
          </a:xfrm>
          <a:prstGeom prst="rect">
            <a:avLst/>
          </a:prstGeom>
          <a:noFill/>
        </p:spPr>
        <p:txBody>
          <a:bodyPr wrap="none" rtlCol="0">
            <a:spAutoFit/>
          </a:bodyPr>
          <a:lstStyle/>
          <a:p>
            <a:r>
              <a:rPr lang="es-ES" dirty="0" err="1"/>
              <a:t>what</a:t>
            </a:r>
            <a:r>
              <a:rPr lang="es-ES" dirty="0"/>
              <a:t> </a:t>
            </a:r>
            <a:r>
              <a:rPr lang="es-ES" dirty="0" err="1"/>
              <a:t>worked</a:t>
            </a:r>
            <a:r>
              <a:rPr lang="es-ES" dirty="0"/>
              <a:t> </a:t>
            </a:r>
            <a:r>
              <a:rPr lang="es-ES" dirty="0" err="1"/>
              <a:t>well</a:t>
            </a:r>
            <a:r>
              <a:rPr lang="es-ES" dirty="0"/>
              <a:t>…</a:t>
            </a:r>
            <a:endParaRPr lang="es-MX" dirty="0"/>
          </a:p>
        </p:txBody>
      </p:sp>
      <p:sp>
        <p:nvSpPr>
          <p:cNvPr id="17" name="CuadroTexto 16">
            <a:extLst>
              <a:ext uri="{FF2B5EF4-FFF2-40B4-BE49-F238E27FC236}">
                <a16:creationId xmlns:a16="http://schemas.microsoft.com/office/drawing/2014/main" id="{468D4987-E115-41FC-9B9E-037FD43C0853}"/>
              </a:ext>
            </a:extLst>
          </p:cNvPr>
          <p:cNvSpPr txBox="1"/>
          <p:nvPr/>
        </p:nvSpPr>
        <p:spPr>
          <a:xfrm>
            <a:off x="7214006" y="1956976"/>
            <a:ext cx="1890261" cy="369332"/>
          </a:xfrm>
          <a:prstGeom prst="rect">
            <a:avLst/>
          </a:prstGeom>
          <a:noFill/>
        </p:spPr>
        <p:txBody>
          <a:bodyPr wrap="none" rtlCol="0">
            <a:spAutoFit/>
          </a:bodyPr>
          <a:lstStyle/>
          <a:p>
            <a:r>
              <a:rPr lang="es-ES" dirty="0" err="1">
                <a:solidFill>
                  <a:schemeClr val="bg1">
                    <a:lumMod val="95000"/>
                  </a:schemeClr>
                </a:solidFill>
              </a:rPr>
              <a:t>Even</a:t>
            </a:r>
            <a:r>
              <a:rPr lang="es-ES" dirty="0">
                <a:solidFill>
                  <a:schemeClr val="bg1">
                    <a:lumMod val="95000"/>
                  </a:schemeClr>
                </a:solidFill>
              </a:rPr>
              <a:t> </a:t>
            </a:r>
            <a:r>
              <a:rPr lang="es-ES" dirty="0" err="1">
                <a:solidFill>
                  <a:schemeClr val="bg1">
                    <a:lumMod val="95000"/>
                  </a:schemeClr>
                </a:solidFill>
              </a:rPr>
              <a:t>better</a:t>
            </a:r>
            <a:r>
              <a:rPr lang="es-ES" dirty="0">
                <a:solidFill>
                  <a:schemeClr val="bg1">
                    <a:lumMod val="95000"/>
                  </a:schemeClr>
                </a:solidFill>
              </a:rPr>
              <a:t> </a:t>
            </a:r>
            <a:r>
              <a:rPr lang="es-ES" dirty="0" err="1">
                <a:solidFill>
                  <a:schemeClr val="bg1">
                    <a:lumMod val="95000"/>
                  </a:schemeClr>
                </a:solidFill>
              </a:rPr>
              <a:t>if</a:t>
            </a:r>
            <a:r>
              <a:rPr lang="es-ES" dirty="0">
                <a:solidFill>
                  <a:schemeClr val="bg1">
                    <a:lumMod val="95000"/>
                  </a:schemeClr>
                </a:solidFill>
              </a:rPr>
              <a:t>…</a:t>
            </a:r>
            <a:endParaRPr lang="es-MX" dirty="0">
              <a:solidFill>
                <a:schemeClr val="bg1">
                  <a:lumMod val="95000"/>
                </a:schemeClr>
              </a:solidFill>
            </a:endParaRPr>
          </a:p>
        </p:txBody>
      </p:sp>
      <p:sp>
        <p:nvSpPr>
          <p:cNvPr id="18" name="CuadroTexto 17">
            <a:extLst>
              <a:ext uri="{FF2B5EF4-FFF2-40B4-BE49-F238E27FC236}">
                <a16:creationId xmlns:a16="http://schemas.microsoft.com/office/drawing/2014/main" id="{5F7BD205-4EB2-4BDF-AE1F-FF91D245446B}"/>
              </a:ext>
            </a:extLst>
          </p:cNvPr>
          <p:cNvSpPr txBox="1"/>
          <p:nvPr/>
        </p:nvSpPr>
        <p:spPr>
          <a:xfrm>
            <a:off x="2365940" y="4148347"/>
            <a:ext cx="3448380" cy="369332"/>
          </a:xfrm>
          <a:prstGeom prst="rect">
            <a:avLst/>
          </a:prstGeom>
          <a:noFill/>
        </p:spPr>
        <p:txBody>
          <a:bodyPr wrap="none" rtlCol="0">
            <a:spAutoFit/>
          </a:bodyPr>
          <a:lstStyle/>
          <a:p>
            <a:r>
              <a:rPr lang="es-ES" dirty="0" err="1"/>
              <a:t>what</a:t>
            </a:r>
            <a:r>
              <a:rPr lang="es-ES" dirty="0"/>
              <a:t> </a:t>
            </a:r>
            <a:r>
              <a:rPr lang="es-ES" dirty="0" err="1"/>
              <a:t>would</a:t>
            </a:r>
            <a:r>
              <a:rPr lang="es-ES" dirty="0"/>
              <a:t> </a:t>
            </a:r>
            <a:r>
              <a:rPr lang="es-ES" dirty="0" err="1"/>
              <a:t>you</a:t>
            </a:r>
            <a:r>
              <a:rPr lang="es-ES" dirty="0"/>
              <a:t> do </a:t>
            </a:r>
            <a:r>
              <a:rPr lang="es-ES" dirty="0" err="1"/>
              <a:t>again</a:t>
            </a:r>
            <a:r>
              <a:rPr lang="es-ES" dirty="0"/>
              <a:t>?…</a:t>
            </a:r>
            <a:endParaRPr lang="es-MX" dirty="0"/>
          </a:p>
        </p:txBody>
      </p:sp>
      <p:sp>
        <p:nvSpPr>
          <p:cNvPr id="19" name="CuadroTexto 18">
            <a:extLst>
              <a:ext uri="{FF2B5EF4-FFF2-40B4-BE49-F238E27FC236}">
                <a16:creationId xmlns:a16="http://schemas.microsoft.com/office/drawing/2014/main" id="{888C7931-BEDD-44A8-8199-44DBB6A54293}"/>
              </a:ext>
            </a:extLst>
          </p:cNvPr>
          <p:cNvSpPr txBox="1"/>
          <p:nvPr/>
        </p:nvSpPr>
        <p:spPr>
          <a:xfrm>
            <a:off x="6307558" y="4166198"/>
            <a:ext cx="4180953" cy="369332"/>
          </a:xfrm>
          <a:prstGeom prst="rect">
            <a:avLst/>
          </a:prstGeom>
          <a:noFill/>
        </p:spPr>
        <p:txBody>
          <a:bodyPr wrap="none" rtlCol="0">
            <a:spAutoFit/>
          </a:bodyPr>
          <a:lstStyle/>
          <a:p>
            <a:r>
              <a:rPr lang="es-ES" dirty="0" err="1">
                <a:solidFill>
                  <a:schemeClr val="bg1">
                    <a:lumMod val="95000"/>
                  </a:schemeClr>
                </a:solidFill>
              </a:rPr>
              <a:t>What</a:t>
            </a:r>
            <a:r>
              <a:rPr lang="es-ES" dirty="0">
                <a:solidFill>
                  <a:schemeClr val="bg1">
                    <a:lumMod val="95000"/>
                  </a:schemeClr>
                </a:solidFill>
              </a:rPr>
              <a:t> </a:t>
            </a:r>
            <a:r>
              <a:rPr lang="es-ES" dirty="0" err="1">
                <a:solidFill>
                  <a:schemeClr val="bg1">
                    <a:lumMod val="95000"/>
                  </a:schemeClr>
                </a:solidFill>
              </a:rPr>
              <a:t>would</a:t>
            </a:r>
            <a:r>
              <a:rPr lang="es-ES" dirty="0">
                <a:solidFill>
                  <a:schemeClr val="bg1">
                    <a:lumMod val="95000"/>
                  </a:schemeClr>
                </a:solidFill>
              </a:rPr>
              <a:t> </a:t>
            </a:r>
            <a:r>
              <a:rPr lang="es-ES" dirty="0" err="1">
                <a:solidFill>
                  <a:schemeClr val="bg1">
                    <a:lumMod val="95000"/>
                  </a:schemeClr>
                </a:solidFill>
              </a:rPr>
              <a:t>you</a:t>
            </a:r>
            <a:r>
              <a:rPr lang="es-ES" dirty="0">
                <a:solidFill>
                  <a:schemeClr val="bg1">
                    <a:lumMod val="95000"/>
                  </a:schemeClr>
                </a:solidFill>
              </a:rPr>
              <a:t> </a:t>
            </a:r>
            <a:r>
              <a:rPr lang="es-ES" dirty="0" err="1">
                <a:solidFill>
                  <a:schemeClr val="bg1">
                    <a:lumMod val="95000"/>
                  </a:schemeClr>
                </a:solidFill>
              </a:rPr>
              <a:t>never</a:t>
            </a:r>
            <a:r>
              <a:rPr lang="es-ES" dirty="0">
                <a:solidFill>
                  <a:schemeClr val="bg1">
                    <a:lumMod val="95000"/>
                  </a:schemeClr>
                </a:solidFill>
              </a:rPr>
              <a:t> do </a:t>
            </a:r>
            <a:r>
              <a:rPr lang="es-ES" dirty="0" err="1">
                <a:solidFill>
                  <a:schemeClr val="bg1">
                    <a:lumMod val="95000"/>
                  </a:schemeClr>
                </a:solidFill>
              </a:rPr>
              <a:t>again</a:t>
            </a:r>
            <a:r>
              <a:rPr lang="es-ES" dirty="0">
                <a:solidFill>
                  <a:schemeClr val="bg1">
                    <a:lumMod val="95000"/>
                  </a:schemeClr>
                </a:solidFill>
              </a:rPr>
              <a:t>?…</a:t>
            </a:r>
            <a:endParaRPr lang="es-MX" dirty="0">
              <a:solidFill>
                <a:schemeClr val="bg1">
                  <a:lumMod val="95000"/>
                </a:schemeClr>
              </a:solidFill>
            </a:endParaRPr>
          </a:p>
        </p:txBody>
      </p:sp>
      <p:sp>
        <p:nvSpPr>
          <p:cNvPr id="20" name="CuadroTexto 19">
            <a:extLst>
              <a:ext uri="{FF2B5EF4-FFF2-40B4-BE49-F238E27FC236}">
                <a16:creationId xmlns:a16="http://schemas.microsoft.com/office/drawing/2014/main" id="{F8988A83-D35B-4581-B2F2-E235F2D42F34}"/>
              </a:ext>
            </a:extLst>
          </p:cNvPr>
          <p:cNvSpPr txBox="1"/>
          <p:nvPr/>
        </p:nvSpPr>
        <p:spPr>
          <a:xfrm>
            <a:off x="2211409" y="2425862"/>
            <a:ext cx="3386308" cy="1477328"/>
          </a:xfrm>
          <a:prstGeom prst="rect">
            <a:avLst/>
          </a:prstGeom>
          <a:noFill/>
        </p:spPr>
        <p:txBody>
          <a:bodyPr wrap="square" rtlCol="0">
            <a:spAutoFit/>
          </a:bodyPr>
          <a:lstStyle/>
          <a:p>
            <a:pPr marL="285750" indent="-285750">
              <a:buFont typeface="Arial" panose="020B0604020202020204" pitchFamily="34" charset="0"/>
              <a:buChar char="•"/>
            </a:pPr>
            <a:r>
              <a:rPr lang="es-ES" dirty="0" err="1"/>
              <a:t>Using</a:t>
            </a:r>
            <a:r>
              <a:rPr lang="es-ES" dirty="0"/>
              <a:t> </a:t>
            </a:r>
            <a:r>
              <a:rPr lang="es-ES" dirty="0" err="1"/>
              <a:t>Colab</a:t>
            </a:r>
            <a:r>
              <a:rPr lang="es-ES" dirty="0"/>
              <a:t> </a:t>
            </a:r>
            <a:r>
              <a:rPr lang="es-ES" dirty="0" err="1"/>
              <a:t>for</a:t>
            </a:r>
            <a:r>
              <a:rPr lang="es-ES" dirty="0"/>
              <a:t> </a:t>
            </a:r>
            <a:r>
              <a:rPr lang="es-ES" dirty="0" err="1"/>
              <a:t>project</a:t>
            </a:r>
            <a:endParaRPr lang="es-ES" dirty="0"/>
          </a:p>
          <a:p>
            <a:pPr marL="285750" indent="-285750">
              <a:buFont typeface="Arial" panose="020B0604020202020204" pitchFamily="34" charset="0"/>
              <a:buChar char="•"/>
            </a:pPr>
            <a:r>
              <a:rPr lang="es-ES" dirty="0" err="1"/>
              <a:t>Using</a:t>
            </a:r>
            <a:r>
              <a:rPr lang="es-ES" dirty="0"/>
              <a:t> Python </a:t>
            </a:r>
            <a:r>
              <a:rPr lang="es-ES" dirty="0" err="1"/>
              <a:t>Packages</a:t>
            </a:r>
            <a:endParaRPr lang="es-ES" dirty="0"/>
          </a:p>
          <a:p>
            <a:pPr marL="285750" indent="-285750">
              <a:buFont typeface="Arial" panose="020B0604020202020204" pitchFamily="34" charset="0"/>
              <a:buChar char="•"/>
            </a:pPr>
            <a:r>
              <a:rPr lang="es-ES" dirty="0" err="1"/>
              <a:t>Separating</a:t>
            </a:r>
            <a:r>
              <a:rPr lang="es-ES" dirty="0"/>
              <a:t> data </a:t>
            </a:r>
            <a:r>
              <a:rPr lang="es-ES" dirty="0" err="1"/>
              <a:t>before</a:t>
            </a:r>
            <a:r>
              <a:rPr lang="es-ES" dirty="0"/>
              <a:t> </a:t>
            </a:r>
            <a:r>
              <a:rPr lang="es-ES" dirty="0" err="1"/>
              <a:t>coding</a:t>
            </a:r>
            <a:r>
              <a:rPr lang="es-ES" dirty="0"/>
              <a:t> </a:t>
            </a:r>
            <a:r>
              <a:rPr lang="es-ES" dirty="0" err="1"/>
              <a:t>model</a:t>
            </a:r>
            <a:r>
              <a:rPr lang="es-ES" dirty="0"/>
              <a:t> </a:t>
            </a:r>
            <a:r>
              <a:rPr lang="es-ES" dirty="0" err="1"/>
              <a:t>definition</a:t>
            </a:r>
            <a:r>
              <a:rPr lang="es-ES" dirty="0"/>
              <a:t>  </a:t>
            </a:r>
          </a:p>
          <a:p>
            <a:pPr marL="285750" indent="-285750">
              <a:buFont typeface="Arial" panose="020B0604020202020204" pitchFamily="34" charset="0"/>
              <a:buChar char="•"/>
            </a:pPr>
            <a:endParaRPr lang="es-ES" dirty="0"/>
          </a:p>
        </p:txBody>
      </p:sp>
      <p:sp>
        <p:nvSpPr>
          <p:cNvPr id="21" name="CuadroTexto 20">
            <a:extLst>
              <a:ext uri="{FF2B5EF4-FFF2-40B4-BE49-F238E27FC236}">
                <a16:creationId xmlns:a16="http://schemas.microsoft.com/office/drawing/2014/main" id="{C5C122D7-2F92-4977-BE05-8C793FE0FEAE}"/>
              </a:ext>
            </a:extLst>
          </p:cNvPr>
          <p:cNvSpPr txBox="1"/>
          <p:nvPr/>
        </p:nvSpPr>
        <p:spPr>
          <a:xfrm>
            <a:off x="2211409" y="4709978"/>
            <a:ext cx="3487025" cy="1200329"/>
          </a:xfrm>
          <a:prstGeom prst="rect">
            <a:avLst/>
          </a:prstGeom>
          <a:noFill/>
        </p:spPr>
        <p:txBody>
          <a:bodyPr wrap="square" rtlCol="0">
            <a:spAutoFit/>
          </a:bodyPr>
          <a:lstStyle/>
          <a:p>
            <a:pPr marL="285750" indent="-285750">
              <a:buFont typeface="Arial" panose="020B0604020202020204" pitchFamily="34" charset="0"/>
              <a:buChar char="•"/>
            </a:pPr>
            <a:r>
              <a:rPr lang="es-ES" dirty="0"/>
              <a:t>Pick a </a:t>
            </a:r>
            <a:r>
              <a:rPr lang="es-ES" dirty="0" err="1"/>
              <a:t>problem</a:t>
            </a:r>
            <a:r>
              <a:rPr lang="es-ES" dirty="0"/>
              <a:t> </a:t>
            </a:r>
            <a:r>
              <a:rPr lang="es-ES" dirty="0" err="1"/>
              <a:t>that</a:t>
            </a:r>
            <a:r>
              <a:rPr lang="es-ES" dirty="0"/>
              <a:t> </a:t>
            </a:r>
            <a:r>
              <a:rPr lang="es-ES" dirty="0" err="1"/>
              <a:t>pushes</a:t>
            </a:r>
            <a:r>
              <a:rPr lang="es-ES" dirty="0"/>
              <a:t> </a:t>
            </a:r>
            <a:r>
              <a:rPr lang="es-ES" dirty="0" err="1"/>
              <a:t>you</a:t>
            </a:r>
            <a:r>
              <a:rPr lang="es-ES" dirty="0"/>
              <a:t> </a:t>
            </a:r>
            <a:r>
              <a:rPr lang="es-ES" dirty="0" err="1"/>
              <a:t>through</a:t>
            </a:r>
            <a:r>
              <a:rPr lang="es-ES" dirty="0"/>
              <a:t> </a:t>
            </a:r>
            <a:r>
              <a:rPr lang="es-ES" dirty="0" err="1"/>
              <a:t>the</a:t>
            </a:r>
            <a:r>
              <a:rPr lang="es-ES" dirty="0"/>
              <a:t> </a:t>
            </a:r>
            <a:r>
              <a:rPr lang="es-ES" dirty="0" err="1"/>
              <a:t>process</a:t>
            </a:r>
            <a:endParaRPr lang="es-ES" dirty="0"/>
          </a:p>
          <a:p>
            <a:pPr marL="285750" indent="-285750">
              <a:buFont typeface="Arial" panose="020B0604020202020204" pitchFamily="34" charset="0"/>
              <a:buChar char="•"/>
            </a:pPr>
            <a:r>
              <a:rPr lang="es-ES" dirty="0"/>
              <a:t>Explore </a:t>
            </a:r>
            <a:r>
              <a:rPr lang="es-ES" dirty="0" err="1"/>
              <a:t>the</a:t>
            </a:r>
            <a:r>
              <a:rPr lang="es-ES" dirty="0"/>
              <a:t> </a:t>
            </a:r>
            <a:r>
              <a:rPr lang="es-ES" dirty="0" err="1"/>
              <a:t>work</a:t>
            </a:r>
            <a:r>
              <a:rPr lang="es-ES" dirty="0"/>
              <a:t> </a:t>
            </a:r>
            <a:r>
              <a:rPr lang="es-ES" dirty="0" err="1"/>
              <a:t>of</a:t>
            </a:r>
            <a:r>
              <a:rPr lang="es-ES" dirty="0"/>
              <a:t> </a:t>
            </a:r>
            <a:r>
              <a:rPr lang="es-ES" dirty="0" err="1"/>
              <a:t>others</a:t>
            </a:r>
            <a:r>
              <a:rPr lang="es-ES" dirty="0"/>
              <a:t> </a:t>
            </a:r>
            <a:r>
              <a:rPr lang="es-ES" dirty="0" err="1"/>
              <a:t>before</a:t>
            </a:r>
            <a:r>
              <a:rPr lang="es-ES" dirty="0"/>
              <a:t> </a:t>
            </a:r>
            <a:r>
              <a:rPr lang="es-ES" dirty="0" err="1"/>
              <a:t>coding</a:t>
            </a:r>
            <a:endParaRPr lang="es-ES" dirty="0"/>
          </a:p>
        </p:txBody>
      </p:sp>
      <p:sp>
        <p:nvSpPr>
          <p:cNvPr id="22" name="CuadroTexto 21">
            <a:extLst>
              <a:ext uri="{FF2B5EF4-FFF2-40B4-BE49-F238E27FC236}">
                <a16:creationId xmlns:a16="http://schemas.microsoft.com/office/drawing/2014/main" id="{4CBBF7F6-2D9A-44A7-AD19-E492A0F98FD7}"/>
              </a:ext>
            </a:extLst>
          </p:cNvPr>
          <p:cNvSpPr txBox="1"/>
          <p:nvPr/>
        </p:nvSpPr>
        <p:spPr>
          <a:xfrm>
            <a:off x="6540863" y="2425862"/>
            <a:ext cx="3557294" cy="1477328"/>
          </a:xfrm>
          <a:prstGeom prst="rect">
            <a:avLst/>
          </a:prstGeom>
          <a:noFill/>
        </p:spPr>
        <p:txBody>
          <a:bodyPr wrap="square" rtlCol="0">
            <a:spAutoFit/>
          </a:bodyPr>
          <a:lstStyle/>
          <a:p>
            <a:pPr marL="285750" indent="-285750">
              <a:buFont typeface="Arial" panose="020B0604020202020204" pitchFamily="34" charset="0"/>
              <a:buChar char="•"/>
            </a:pPr>
            <a:r>
              <a:rPr lang="es-ES" dirty="0" err="1">
                <a:solidFill>
                  <a:schemeClr val="bg1">
                    <a:lumMod val="95000"/>
                  </a:schemeClr>
                </a:solidFill>
              </a:rPr>
              <a:t>Not</a:t>
            </a:r>
            <a:r>
              <a:rPr lang="es-ES" dirty="0">
                <a:solidFill>
                  <a:schemeClr val="bg1">
                    <a:lumMod val="95000"/>
                  </a:schemeClr>
                </a:solidFill>
              </a:rPr>
              <a:t> </a:t>
            </a:r>
            <a:r>
              <a:rPr lang="es-ES" dirty="0" err="1">
                <a:solidFill>
                  <a:schemeClr val="bg1">
                    <a:lumMod val="95000"/>
                  </a:schemeClr>
                </a:solidFill>
              </a:rPr>
              <a:t>trying</a:t>
            </a:r>
            <a:r>
              <a:rPr lang="es-ES" dirty="0">
                <a:solidFill>
                  <a:schemeClr val="bg1">
                    <a:lumMod val="95000"/>
                  </a:schemeClr>
                </a:solidFill>
              </a:rPr>
              <a:t> </a:t>
            </a:r>
            <a:r>
              <a:rPr lang="es-ES" dirty="0" err="1">
                <a:solidFill>
                  <a:schemeClr val="bg1">
                    <a:lumMod val="95000"/>
                  </a:schemeClr>
                </a:solidFill>
              </a:rPr>
              <a:t>many</a:t>
            </a:r>
            <a:r>
              <a:rPr lang="es-ES" dirty="0">
                <a:solidFill>
                  <a:schemeClr val="bg1">
                    <a:lumMod val="95000"/>
                  </a:schemeClr>
                </a:solidFill>
              </a:rPr>
              <a:t> </a:t>
            </a:r>
            <a:r>
              <a:rPr lang="es-ES" dirty="0" err="1">
                <a:solidFill>
                  <a:schemeClr val="bg1">
                    <a:lumMod val="95000"/>
                  </a:schemeClr>
                </a:solidFill>
              </a:rPr>
              <a:t>algorithms</a:t>
            </a:r>
            <a:endParaRPr lang="es-ES" dirty="0">
              <a:solidFill>
                <a:schemeClr val="bg1">
                  <a:lumMod val="95000"/>
                </a:schemeClr>
              </a:solidFill>
            </a:endParaRPr>
          </a:p>
          <a:p>
            <a:pPr marL="285750" indent="-285750">
              <a:buFont typeface="Arial" panose="020B0604020202020204" pitchFamily="34" charset="0"/>
              <a:buChar char="•"/>
            </a:pPr>
            <a:r>
              <a:rPr lang="es-ES" dirty="0" err="1">
                <a:solidFill>
                  <a:schemeClr val="bg1">
                    <a:lumMod val="95000"/>
                  </a:schemeClr>
                </a:solidFill>
              </a:rPr>
              <a:t>Start</a:t>
            </a:r>
            <a:r>
              <a:rPr lang="es-ES" dirty="0">
                <a:solidFill>
                  <a:schemeClr val="bg1">
                    <a:lumMod val="95000"/>
                  </a:schemeClr>
                </a:solidFill>
              </a:rPr>
              <a:t> </a:t>
            </a:r>
            <a:r>
              <a:rPr lang="es-ES" dirty="0" err="1">
                <a:solidFill>
                  <a:schemeClr val="bg1">
                    <a:lumMod val="95000"/>
                  </a:schemeClr>
                </a:solidFill>
              </a:rPr>
              <a:t>with</a:t>
            </a:r>
            <a:r>
              <a:rPr lang="es-ES" dirty="0">
                <a:solidFill>
                  <a:schemeClr val="bg1">
                    <a:lumMod val="95000"/>
                  </a:schemeClr>
                </a:solidFill>
              </a:rPr>
              <a:t> data </a:t>
            </a:r>
            <a:r>
              <a:rPr lang="es-ES" dirty="0" err="1">
                <a:solidFill>
                  <a:schemeClr val="bg1">
                    <a:lumMod val="95000"/>
                  </a:schemeClr>
                </a:solidFill>
              </a:rPr>
              <a:t>available</a:t>
            </a:r>
            <a:endParaRPr lang="es-ES" dirty="0">
              <a:solidFill>
                <a:schemeClr val="bg1">
                  <a:lumMod val="95000"/>
                </a:schemeClr>
              </a:solidFill>
            </a:endParaRPr>
          </a:p>
          <a:p>
            <a:pPr marL="285750" indent="-285750">
              <a:buFont typeface="Arial" panose="020B0604020202020204" pitchFamily="34" charset="0"/>
              <a:buChar char="•"/>
            </a:pPr>
            <a:r>
              <a:rPr lang="es-ES" dirty="0" err="1">
                <a:solidFill>
                  <a:schemeClr val="bg1">
                    <a:lumMod val="95000"/>
                  </a:schemeClr>
                </a:solidFill>
              </a:rPr>
              <a:t>Identify</a:t>
            </a:r>
            <a:r>
              <a:rPr lang="es-ES" dirty="0">
                <a:solidFill>
                  <a:schemeClr val="bg1">
                    <a:lumMod val="95000"/>
                  </a:schemeClr>
                </a:solidFill>
              </a:rPr>
              <a:t> </a:t>
            </a:r>
            <a:r>
              <a:rPr lang="es-ES" dirty="0" err="1">
                <a:solidFill>
                  <a:schemeClr val="bg1">
                    <a:lumMod val="95000"/>
                  </a:schemeClr>
                </a:solidFill>
              </a:rPr>
              <a:t>potential</a:t>
            </a:r>
            <a:r>
              <a:rPr lang="es-ES" dirty="0">
                <a:solidFill>
                  <a:schemeClr val="bg1">
                    <a:lumMod val="95000"/>
                  </a:schemeClr>
                </a:solidFill>
              </a:rPr>
              <a:t> </a:t>
            </a:r>
            <a:r>
              <a:rPr lang="es-ES" dirty="0" err="1">
                <a:solidFill>
                  <a:schemeClr val="bg1">
                    <a:lumMod val="95000"/>
                  </a:schemeClr>
                </a:solidFill>
              </a:rPr>
              <a:t>code</a:t>
            </a:r>
            <a:r>
              <a:rPr lang="es-ES" dirty="0">
                <a:solidFill>
                  <a:schemeClr val="bg1">
                    <a:lumMod val="95000"/>
                  </a:schemeClr>
                </a:solidFill>
              </a:rPr>
              <a:t> </a:t>
            </a:r>
            <a:r>
              <a:rPr lang="es-ES" dirty="0" err="1">
                <a:solidFill>
                  <a:schemeClr val="bg1">
                    <a:lumMod val="95000"/>
                  </a:schemeClr>
                </a:solidFill>
              </a:rPr>
              <a:t>compatibilty</a:t>
            </a:r>
            <a:r>
              <a:rPr lang="es-ES" dirty="0">
                <a:solidFill>
                  <a:schemeClr val="bg1">
                    <a:lumMod val="95000"/>
                  </a:schemeClr>
                </a:solidFill>
              </a:rPr>
              <a:t> </a:t>
            </a:r>
            <a:r>
              <a:rPr lang="es-ES" dirty="0" err="1">
                <a:solidFill>
                  <a:schemeClr val="bg1">
                    <a:lumMod val="95000"/>
                  </a:schemeClr>
                </a:solidFill>
              </a:rPr>
              <a:t>issues</a:t>
            </a:r>
            <a:r>
              <a:rPr lang="es-ES" dirty="0">
                <a:solidFill>
                  <a:schemeClr val="bg1">
                    <a:lumMod val="95000"/>
                  </a:schemeClr>
                </a:solidFill>
              </a:rPr>
              <a:t> </a:t>
            </a:r>
            <a:r>
              <a:rPr lang="es-ES" dirty="0" err="1">
                <a:solidFill>
                  <a:schemeClr val="bg1">
                    <a:lumMod val="95000"/>
                  </a:schemeClr>
                </a:solidFill>
              </a:rPr>
              <a:t>with</a:t>
            </a:r>
            <a:r>
              <a:rPr lang="es-ES" dirty="0">
                <a:solidFill>
                  <a:schemeClr val="bg1">
                    <a:lumMod val="95000"/>
                  </a:schemeClr>
                </a:solidFill>
              </a:rPr>
              <a:t> </a:t>
            </a:r>
            <a:r>
              <a:rPr lang="es-ES" dirty="0" err="1">
                <a:solidFill>
                  <a:schemeClr val="bg1">
                    <a:lumMod val="95000"/>
                  </a:schemeClr>
                </a:solidFill>
              </a:rPr>
              <a:t>packages</a:t>
            </a:r>
            <a:endParaRPr lang="es-ES" dirty="0">
              <a:solidFill>
                <a:schemeClr val="bg1">
                  <a:lumMod val="95000"/>
                </a:schemeClr>
              </a:solidFill>
            </a:endParaRPr>
          </a:p>
        </p:txBody>
      </p:sp>
      <p:sp>
        <p:nvSpPr>
          <p:cNvPr id="23" name="CuadroTexto 22">
            <a:extLst>
              <a:ext uri="{FF2B5EF4-FFF2-40B4-BE49-F238E27FC236}">
                <a16:creationId xmlns:a16="http://schemas.microsoft.com/office/drawing/2014/main" id="{5FE6B2F5-9741-4307-8D3E-4CBE1012AF01}"/>
              </a:ext>
            </a:extLst>
          </p:cNvPr>
          <p:cNvSpPr txBox="1"/>
          <p:nvPr/>
        </p:nvSpPr>
        <p:spPr>
          <a:xfrm>
            <a:off x="6540863" y="4709978"/>
            <a:ext cx="3302852" cy="923330"/>
          </a:xfrm>
          <a:prstGeom prst="rect">
            <a:avLst/>
          </a:prstGeom>
          <a:noFill/>
        </p:spPr>
        <p:txBody>
          <a:bodyPr wrap="square" rtlCol="0">
            <a:spAutoFit/>
          </a:bodyPr>
          <a:lstStyle/>
          <a:p>
            <a:pPr marL="285750" indent="-285750">
              <a:buFont typeface="Arial" panose="020B0604020202020204" pitchFamily="34" charset="0"/>
              <a:buChar char="•"/>
            </a:pPr>
            <a:r>
              <a:rPr lang="es-ES" dirty="0" err="1">
                <a:solidFill>
                  <a:schemeClr val="bg1">
                    <a:lumMod val="95000"/>
                  </a:schemeClr>
                </a:solidFill>
              </a:rPr>
              <a:t>Start</a:t>
            </a:r>
            <a:r>
              <a:rPr lang="es-ES" dirty="0">
                <a:solidFill>
                  <a:schemeClr val="bg1">
                    <a:lumMod val="95000"/>
                  </a:schemeClr>
                </a:solidFill>
              </a:rPr>
              <a:t> </a:t>
            </a:r>
            <a:r>
              <a:rPr lang="es-ES" dirty="0" err="1">
                <a:solidFill>
                  <a:schemeClr val="bg1">
                    <a:lumMod val="95000"/>
                  </a:schemeClr>
                </a:solidFill>
              </a:rPr>
              <a:t>with</a:t>
            </a:r>
            <a:r>
              <a:rPr lang="es-ES" dirty="0">
                <a:solidFill>
                  <a:schemeClr val="bg1">
                    <a:lumMod val="95000"/>
                  </a:schemeClr>
                </a:solidFill>
              </a:rPr>
              <a:t> </a:t>
            </a:r>
            <a:r>
              <a:rPr lang="es-ES" dirty="0" err="1">
                <a:solidFill>
                  <a:schemeClr val="bg1">
                    <a:lumMod val="95000"/>
                  </a:schemeClr>
                </a:solidFill>
              </a:rPr>
              <a:t>problem</a:t>
            </a:r>
            <a:r>
              <a:rPr lang="es-ES" dirty="0">
                <a:solidFill>
                  <a:schemeClr val="bg1">
                    <a:lumMod val="95000"/>
                  </a:schemeClr>
                </a:solidFill>
              </a:rPr>
              <a:t> </a:t>
            </a:r>
          </a:p>
          <a:p>
            <a:pPr marL="285750" indent="-285750">
              <a:buFont typeface="Arial" panose="020B0604020202020204" pitchFamily="34" charset="0"/>
              <a:buChar char="•"/>
            </a:pPr>
            <a:r>
              <a:rPr lang="es-ES" dirty="0" err="1">
                <a:solidFill>
                  <a:schemeClr val="bg1">
                    <a:lumMod val="95000"/>
                  </a:schemeClr>
                </a:solidFill>
              </a:rPr>
              <a:t>Having</a:t>
            </a:r>
            <a:r>
              <a:rPr lang="es-ES" dirty="0">
                <a:solidFill>
                  <a:schemeClr val="bg1">
                    <a:lumMod val="95000"/>
                  </a:schemeClr>
                </a:solidFill>
              </a:rPr>
              <a:t> </a:t>
            </a:r>
            <a:r>
              <a:rPr lang="es-ES" dirty="0" err="1">
                <a:solidFill>
                  <a:schemeClr val="bg1">
                    <a:lumMod val="95000"/>
                  </a:schemeClr>
                </a:solidFill>
              </a:rPr>
              <a:t>just</a:t>
            </a:r>
            <a:r>
              <a:rPr lang="es-ES" dirty="0">
                <a:solidFill>
                  <a:schemeClr val="bg1">
                    <a:lumMod val="95000"/>
                  </a:schemeClr>
                </a:solidFill>
              </a:rPr>
              <a:t> </a:t>
            </a:r>
            <a:r>
              <a:rPr lang="es-ES" dirty="0" err="1">
                <a:solidFill>
                  <a:schemeClr val="bg1">
                    <a:lumMod val="95000"/>
                  </a:schemeClr>
                </a:solidFill>
              </a:rPr>
              <a:t>one</a:t>
            </a:r>
            <a:r>
              <a:rPr lang="es-ES" dirty="0">
                <a:solidFill>
                  <a:schemeClr val="bg1">
                    <a:lumMod val="95000"/>
                  </a:schemeClr>
                </a:solidFill>
              </a:rPr>
              <a:t> individual </a:t>
            </a:r>
            <a:r>
              <a:rPr lang="es-ES" dirty="0" err="1">
                <a:solidFill>
                  <a:schemeClr val="bg1">
                    <a:lumMod val="95000"/>
                  </a:schemeClr>
                </a:solidFill>
              </a:rPr>
              <a:t>cover</a:t>
            </a:r>
            <a:r>
              <a:rPr lang="es-ES" dirty="0">
                <a:solidFill>
                  <a:schemeClr val="bg1">
                    <a:lumMod val="95000"/>
                  </a:schemeClr>
                </a:solidFill>
              </a:rPr>
              <a:t> </a:t>
            </a:r>
            <a:r>
              <a:rPr lang="es-ES" dirty="0" err="1">
                <a:solidFill>
                  <a:schemeClr val="bg1">
                    <a:lumMod val="95000"/>
                  </a:schemeClr>
                </a:solidFill>
              </a:rPr>
              <a:t>all</a:t>
            </a:r>
            <a:r>
              <a:rPr lang="es-ES" dirty="0">
                <a:solidFill>
                  <a:schemeClr val="bg1">
                    <a:lumMod val="95000"/>
                  </a:schemeClr>
                </a:solidFill>
              </a:rPr>
              <a:t> </a:t>
            </a:r>
            <a:r>
              <a:rPr lang="es-ES" dirty="0" err="1">
                <a:solidFill>
                  <a:schemeClr val="bg1">
                    <a:lumMod val="95000"/>
                  </a:schemeClr>
                </a:solidFill>
              </a:rPr>
              <a:t>project</a:t>
            </a:r>
            <a:r>
              <a:rPr lang="es-ES" dirty="0">
                <a:solidFill>
                  <a:schemeClr val="bg1">
                    <a:lumMod val="95000"/>
                  </a:schemeClr>
                </a:solidFill>
              </a:rPr>
              <a:t> </a:t>
            </a:r>
            <a:r>
              <a:rPr lang="es-ES" dirty="0" err="1">
                <a:solidFill>
                  <a:schemeClr val="bg1">
                    <a:lumMod val="95000"/>
                  </a:schemeClr>
                </a:solidFill>
              </a:rPr>
              <a:t>tasks</a:t>
            </a:r>
            <a:endParaRPr lang="es-ES" dirty="0">
              <a:solidFill>
                <a:schemeClr val="bg1">
                  <a:lumMod val="95000"/>
                </a:schemeClr>
              </a:solidFill>
            </a:endParaRPr>
          </a:p>
        </p:txBody>
      </p:sp>
    </p:spTree>
    <p:extLst>
      <p:ext uri="{BB962C8B-B14F-4D97-AF65-F5344CB8AC3E}">
        <p14:creationId xmlns:p14="http://schemas.microsoft.com/office/powerpoint/2010/main" val="1776347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6F42C5-0AF5-4801-B0F4-2C3B8E5DE393}"/>
              </a:ext>
            </a:extLst>
          </p:cNvPr>
          <p:cNvSpPr>
            <a:spLocks noGrp="1"/>
          </p:cNvSpPr>
          <p:nvPr>
            <p:ph type="title"/>
          </p:nvPr>
        </p:nvSpPr>
        <p:spPr/>
        <p:txBody>
          <a:bodyPr/>
          <a:lstStyle/>
          <a:p>
            <a:r>
              <a:rPr lang="es-ES" dirty="0"/>
              <a:t>STANCE DETECTION</a:t>
            </a:r>
            <a:endParaRPr lang="es-MX" dirty="0"/>
          </a:p>
        </p:txBody>
      </p:sp>
      <p:sp>
        <p:nvSpPr>
          <p:cNvPr id="3" name="Marcador de contenido 2">
            <a:extLst>
              <a:ext uri="{FF2B5EF4-FFF2-40B4-BE49-F238E27FC236}">
                <a16:creationId xmlns:a16="http://schemas.microsoft.com/office/drawing/2014/main" id="{4871F40D-37DA-46BB-B05F-04959D73F860}"/>
              </a:ext>
            </a:extLst>
          </p:cNvPr>
          <p:cNvSpPr>
            <a:spLocks noGrp="1"/>
          </p:cNvSpPr>
          <p:nvPr>
            <p:ph idx="1"/>
          </p:nvPr>
        </p:nvSpPr>
        <p:spPr/>
        <p:txBody>
          <a:bodyPr/>
          <a:lstStyle/>
          <a:p>
            <a:r>
              <a:rPr lang="en-US" sz="2000" b="1" dirty="0"/>
              <a:t>Input : </a:t>
            </a:r>
          </a:p>
          <a:p>
            <a:pPr lvl="1"/>
            <a:r>
              <a:rPr lang="en-US" sz="1800" dirty="0"/>
              <a:t>A headline and a body text - either from the same news article or from two different articles.</a:t>
            </a:r>
          </a:p>
          <a:p>
            <a:r>
              <a:rPr lang="en-US" sz="2000" b="1" dirty="0"/>
              <a:t>Output</a:t>
            </a:r>
            <a:endParaRPr lang="en-US" sz="2000" dirty="0"/>
          </a:p>
          <a:p>
            <a:pPr lvl="1"/>
            <a:r>
              <a:rPr lang="en-US" sz="1800" dirty="0"/>
              <a:t>Classify the stance of the body text relative to the claim made in the headline into one of four categories:</a:t>
            </a:r>
          </a:p>
          <a:p>
            <a:pPr lvl="2"/>
            <a:r>
              <a:rPr lang="en-US" sz="1800" b="1" dirty="0"/>
              <a:t>Agrees</a:t>
            </a:r>
            <a:r>
              <a:rPr lang="en-US" sz="1800" dirty="0"/>
              <a:t>: The body text agrees with the headline.</a:t>
            </a:r>
          </a:p>
          <a:p>
            <a:pPr lvl="2"/>
            <a:r>
              <a:rPr lang="en-US" sz="1800" b="1" dirty="0"/>
              <a:t>Disagrees</a:t>
            </a:r>
            <a:r>
              <a:rPr lang="en-US" sz="1800" dirty="0"/>
              <a:t>: The body text disagrees with the headline.</a:t>
            </a:r>
          </a:p>
          <a:p>
            <a:pPr lvl="2"/>
            <a:r>
              <a:rPr lang="en-US" sz="1800" b="1" dirty="0"/>
              <a:t>Discusses</a:t>
            </a:r>
            <a:r>
              <a:rPr lang="en-US" sz="1800" dirty="0"/>
              <a:t>: The body text discuss the same topic as the headline, but does not take a position</a:t>
            </a:r>
          </a:p>
          <a:p>
            <a:pPr lvl="2"/>
            <a:r>
              <a:rPr lang="en-US" sz="1800" b="1" dirty="0"/>
              <a:t>Unrelated</a:t>
            </a:r>
            <a:r>
              <a:rPr lang="en-US" sz="1800" dirty="0"/>
              <a:t>: The body text discusses a different topic than the headline</a:t>
            </a:r>
          </a:p>
          <a:p>
            <a:pPr marL="0" indent="0">
              <a:buNone/>
            </a:pPr>
            <a:endParaRPr lang="es-MX" dirty="0"/>
          </a:p>
        </p:txBody>
      </p:sp>
    </p:spTree>
    <p:extLst>
      <p:ext uri="{BB962C8B-B14F-4D97-AF65-F5344CB8AC3E}">
        <p14:creationId xmlns:p14="http://schemas.microsoft.com/office/powerpoint/2010/main" val="29408976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934</Words>
  <Application>Microsoft Office PowerPoint</Application>
  <PresentationFormat>Panorámica</PresentationFormat>
  <Paragraphs>132</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Century Gothic</vt:lpstr>
      <vt:lpstr>Garamond</vt:lpstr>
      <vt:lpstr>SavonVTI</vt:lpstr>
      <vt:lpstr>Detecting fakenews</vt:lpstr>
      <vt:lpstr>WORRY ABOUT QUALITY OF INFORMATION PERCENT WHO AGREE</vt:lpstr>
      <vt:lpstr>  </vt:lpstr>
      <vt:lpstr>“Fakenews” : Improving story fact checking through stance detection by using NLP and ML techniques</vt:lpstr>
      <vt:lpstr>Where are we?</vt:lpstr>
      <vt:lpstr>Project Hypothesis: Ridge Logistic Regression classifier will perform relative as well as CNN model</vt:lpstr>
      <vt:lpstr>Scoring results</vt:lpstr>
      <vt:lpstr>Lessons Learned</vt:lpstr>
      <vt:lpstr>STANCE DETECTION</vt:lpstr>
      <vt:lpstr>Accuracy Scoring Model</vt:lpstr>
      <vt:lpstr>Methodology</vt:lpstr>
      <vt:lpstr>Data Description &amp; Preparation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2020-04-18T07:02:59Z</dcterms:created>
  <dcterms:modified xsi:type="dcterms:W3CDTF">2020-05-30T02:22:16Z</dcterms:modified>
</cp:coreProperties>
</file>