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74" r:id="rId6"/>
    <p:sldId id="273" r:id="rId7"/>
    <p:sldId id="261" r:id="rId8"/>
    <p:sldId id="279" r:id="rId9"/>
    <p:sldId id="263" r:id="rId10"/>
    <p:sldId id="280" r:id="rId11"/>
    <p:sldId id="271" r:id="rId12"/>
    <p:sldId id="278" r:id="rId13"/>
    <p:sldId id="275" r:id="rId14"/>
    <p:sldId id="272" r:id="rId15"/>
    <p:sldId id="277" r:id="rId16"/>
    <p:sldId id="26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002060"/>
    <a:srgbClr val="344529"/>
    <a:srgbClr val="2B3922"/>
    <a:srgbClr val="2E3722"/>
    <a:srgbClr val="FCF7F1"/>
    <a:srgbClr val="B8D233"/>
    <a:srgbClr val="5CC6D6"/>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102" d="100"/>
          <a:sy n="102" d="100"/>
        </p:scale>
        <p:origin x="12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565E-C302-4564-9DB8-106398CB9BCC}" type="doc">
      <dgm:prSet loTypeId="urn:microsoft.com/office/officeart/2005/8/layout/process1" loCatId="process" qsTypeId="urn:microsoft.com/office/officeart/2005/8/quickstyle/simple1" qsCatId="simple" csTypeId="urn:microsoft.com/office/officeart/2005/8/colors/accent0_3" csCatId="mainScheme" phldr="1"/>
      <dgm:spPr/>
    </dgm:pt>
    <dgm:pt modelId="{6E9FC09E-A30E-4296-B010-1E1470114DF3}">
      <dgm:prSet phldrT="[Texto]" custT="1"/>
      <dgm:spPr>
        <a:solidFill>
          <a:prstClr val="white">
            <a:lumMod val="65000"/>
          </a:prstClr>
        </a:solidFill>
        <a:ln w="12700" cap="flat" cmpd="sng" algn="ctr">
          <a:solidFill>
            <a:srgbClr val="F5F6F4">
              <a:hueOff val="0"/>
              <a:satOff val="0"/>
              <a:lumOff val="0"/>
              <a:alphaOff val="0"/>
            </a:srgbClr>
          </a:solidFill>
          <a:prstDash val="solid"/>
        </a:ln>
        <a:effectLst/>
      </dgm:spPr>
      <dgm:t>
        <a:bodyPr spcFirstLastPara="0" vert="horz" wrap="square" lIns="41910" tIns="41910" rIns="41910" bIns="41910" numCol="1" spcCol="1270" anchor="ctr" anchorCtr="0"/>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Recognize</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kind</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of</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content</a:t>
          </a:r>
          <a:r>
            <a:rPr lang="es-ES" sz="1100" kern="1200" dirty="0">
              <a:solidFill>
                <a:prstClr val="white"/>
              </a:solidFill>
              <a:latin typeface="Century Gothic" panose="020F0302020204030204"/>
              <a:ea typeface="+mn-ea"/>
              <a:cs typeface="+mn-cs"/>
            </a:rPr>
            <a:t> </a:t>
          </a:r>
          <a:endParaRPr lang="es-MX" sz="1100" kern="1200" dirty="0">
            <a:solidFill>
              <a:prstClr val="white"/>
            </a:solidFill>
            <a:latin typeface="Century Gothic" panose="020F0302020204030204"/>
            <a:ea typeface="+mn-ea"/>
            <a:cs typeface="+mn-cs"/>
          </a:endParaRPr>
        </a:p>
      </dgm:t>
    </dgm:pt>
    <dgm:pt modelId="{25A5445F-7B20-411D-9590-7BF95DF97F70}" type="parTrans" cxnId="{D594BA4F-05FA-41E0-B1B7-FD83902C82F2}">
      <dgm:prSet/>
      <dgm:spPr/>
      <dgm:t>
        <a:bodyPr/>
        <a:lstStyle/>
        <a:p>
          <a:endParaRPr lang="es-MX"/>
        </a:p>
      </dgm:t>
    </dgm:pt>
    <dgm:pt modelId="{2DD633FF-2524-4C9A-A029-EA84E25A0097}" type="sibTrans" cxnId="{D594BA4F-05FA-41E0-B1B7-FD83902C82F2}">
      <dgm:prSet/>
      <dgm:spPr/>
      <dgm:t>
        <a:bodyPr/>
        <a:lstStyle/>
        <a:p>
          <a:endParaRPr lang="es-MX"/>
        </a:p>
      </dgm:t>
    </dgm:pt>
    <dgm:pt modelId="{55B82A8D-59C4-4D49-8C9C-63BF7EEFD45D}">
      <dgm:prSet phldrT="[Texto]" custT="1"/>
      <dgm:spPr>
        <a:solidFill>
          <a:prstClr val="white">
            <a:lumMod val="65000"/>
          </a:prstClr>
        </a:solidFill>
        <a:ln w="12700" cap="flat" cmpd="sng" algn="ctr">
          <a:solidFill>
            <a:srgbClr val="F5F6F4">
              <a:hueOff val="0"/>
              <a:satOff val="0"/>
              <a:lumOff val="0"/>
              <a:alphaOff val="0"/>
            </a:srgbClr>
          </a:solidFill>
          <a:prstDash val="solid"/>
        </a:ln>
        <a:effectLst/>
      </dgm:spPr>
      <dgm:t>
        <a:bodyPr spcFirstLastPara="0" vert="horz" wrap="square" lIns="41910" tIns="41910" rIns="41910" bIns="41910" numCol="1" spcCol="1270" anchor="ctr" anchorCtr="0"/>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Identify</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sources</a:t>
          </a:r>
          <a:r>
            <a:rPr lang="es-ES" sz="1100" kern="1200" dirty="0">
              <a:solidFill>
                <a:prstClr val="white"/>
              </a:solidFill>
              <a:latin typeface="Century Gothic" panose="020F0302020204030204"/>
              <a:ea typeface="+mn-ea"/>
              <a:cs typeface="+mn-cs"/>
            </a:rPr>
            <a:t> and </a:t>
          </a:r>
          <a:r>
            <a:rPr lang="es-ES" sz="1100" kern="1200" dirty="0" err="1">
              <a:solidFill>
                <a:prstClr val="white"/>
              </a:solidFill>
              <a:latin typeface="Century Gothic" panose="020F0302020204030204"/>
              <a:ea typeface="+mn-ea"/>
              <a:cs typeface="+mn-cs"/>
            </a:rPr>
            <a:t>their</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bias</a:t>
          </a:r>
          <a:endParaRPr lang="es-MX" sz="1100" kern="1200" dirty="0">
            <a:solidFill>
              <a:prstClr val="white"/>
            </a:solidFill>
            <a:latin typeface="Century Gothic" panose="020F0302020204030204"/>
            <a:ea typeface="+mn-ea"/>
            <a:cs typeface="+mn-cs"/>
          </a:endParaRPr>
        </a:p>
      </dgm:t>
    </dgm:pt>
    <dgm:pt modelId="{7E2B482A-E3DE-44D8-B801-5AE9E55D1A83}" type="parTrans" cxnId="{77287E9C-C410-4B82-B23F-2CD909DFBEC6}">
      <dgm:prSet/>
      <dgm:spPr/>
      <dgm:t>
        <a:bodyPr/>
        <a:lstStyle/>
        <a:p>
          <a:endParaRPr lang="es-MX"/>
        </a:p>
      </dgm:t>
    </dgm:pt>
    <dgm:pt modelId="{1AD655D5-2367-4AC7-8030-6A57A24E1E7D}" type="sibTrans" cxnId="{77287E9C-C410-4B82-B23F-2CD909DFBEC6}">
      <dgm:prSet/>
      <dgm:spPr/>
      <dgm:t>
        <a:bodyPr/>
        <a:lstStyle/>
        <a:p>
          <a:endParaRPr lang="es-MX"/>
        </a:p>
      </dgm:t>
    </dgm:pt>
    <dgm:pt modelId="{FAD13748-0C6F-4560-9274-A75F3FD831CD}">
      <dgm:prSet phldrT="[Texto]"/>
      <dgm:spPr>
        <a:solidFill>
          <a:schemeClr val="bg1">
            <a:lumMod val="65000"/>
          </a:schemeClr>
        </a:solidFill>
      </dgm:spPr>
      <dgm:t>
        <a:bodyPr/>
        <a:lstStyle/>
        <a:p>
          <a:r>
            <a:rPr lang="es-ES" dirty="0" err="1"/>
            <a:t>Identify</a:t>
          </a:r>
          <a:r>
            <a:rPr lang="es-ES" dirty="0"/>
            <a:t> </a:t>
          </a:r>
          <a:r>
            <a:rPr lang="es-ES" dirty="0" err="1"/>
            <a:t>evidence</a:t>
          </a:r>
          <a:r>
            <a:rPr lang="es-ES" dirty="0"/>
            <a:t>, </a:t>
          </a:r>
          <a:r>
            <a:rPr lang="es-ES" dirty="0" err="1"/>
            <a:t>its</a:t>
          </a:r>
          <a:r>
            <a:rPr lang="es-ES" dirty="0"/>
            <a:t> </a:t>
          </a:r>
          <a:r>
            <a:rPr lang="es-ES" dirty="0" err="1"/>
            <a:t>transparency</a:t>
          </a:r>
          <a:r>
            <a:rPr lang="es-ES" dirty="0"/>
            <a:t> and </a:t>
          </a:r>
          <a:r>
            <a:rPr lang="es-ES" dirty="0" err="1"/>
            <a:t>detailing</a:t>
          </a:r>
          <a:endParaRPr lang="es-MX" dirty="0"/>
        </a:p>
      </dgm:t>
    </dgm:pt>
    <dgm:pt modelId="{31C98BC5-B702-4802-A92E-65A114528DC5}" type="parTrans" cxnId="{DD5CB580-8C01-4115-BA4A-C1A8D8508932}">
      <dgm:prSet/>
      <dgm:spPr/>
      <dgm:t>
        <a:bodyPr/>
        <a:lstStyle/>
        <a:p>
          <a:endParaRPr lang="es-MX"/>
        </a:p>
      </dgm:t>
    </dgm:pt>
    <dgm:pt modelId="{432FC0CC-92F3-42A2-A84A-5693E9FFE9D9}" type="sibTrans" cxnId="{DD5CB580-8C01-4115-BA4A-C1A8D8508932}">
      <dgm:prSet/>
      <dgm:spPr/>
      <dgm:t>
        <a:bodyPr/>
        <a:lstStyle/>
        <a:p>
          <a:endParaRPr lang="es-MX"/>
        </a:p>
      </dgm:t>
    </dgm:pt>
    <dgm:pt modelId="{F335C56C-A001-4F68-8AA4-5E797CBBF31C}">
      <dgm:prSet phldrT="[Texto]"/>
      <dgm:spPr/>
      <dgm:t>
        <a:bodyPr/>
        <a:lstStyle/>
        <a:p>
          <a:r>
            <a:rPr lang="es-ES" dirty="0"/>
            <a:t>Determine </a:t>
          </a:r>
          <a:r>
            <a:rPr lang="es-ES" dirty="0" err="1"/>
            <a:t>if</a:t>
          </a:r>
          <a:r>
            <a:rPr lang="es-ES" dirty="0"/>
            <a:t> </a:t>
          </a:r>
          <a:r>
            <a:rPr lang="es-ES" dirty="0" err="1"/>
            <a:t>main</a:t>
          </a:r>
          <a:r>
            <a:rPr lang="es-ES" dirty="0"/>
            <a:t> </a:t>
          </a:r>
          <a:r>
            <a:rPr lang="es-ES" dirty="0" err="1"/>
            <a:t>point</a:t>
          </a:r>
          <a:r>
            <a:rPr lang="es-ES" dirty="0"/>
            <a:t> </a:t>
          </a:r>
          <a:r>
            <a:rPr lang="es-ES" dirty="0" err="1"/>
            <a:t>is</a:t>
          </a:r>
          <a:r>
            <a:rPr lang="es-ES" dirty="0"/>
            <a:t> </a:t>
          </a:r>
          <a:r>
            <a:rPr lang="es-ES" dirty="0" err="1"/>
            <a:t>supported</a:t>
          </a:r>
          <a:r>
            <a:rPr lang="es-ES" dirty="0"/>
            <a:t> </a:t>
          </a:r>
          <a:r>
            <a:rPr lang="es-ES" dirty="0" err="1"/>
            <a:t>by</a:t>
          </a:r>
          <a:r>
            <a:rPr lang="es-ES" dirty="0"/>
            <a:t> </a:t>
          </a:r>
          <a:r>
            <a:rPr lang="es-ES" dirty="0" err="1"/>
            <a:t>the</a:t>
          </a:r>
          <a:r>
            <a:rPr lang="es-ES" dirty="0"/>
            <a:t> </a:t>
          </a:r>
          <a:r>
            <a:rPr lang="es-ES" dirty="0" err="1"/>
            <a:t>evidence</a:t>
          </a:r>
          <a:endParaRPr lang="es-MX" dirty="0"/>
        </a:p>
      </dgm:t>
    </dgm:pt>
    <dgm:pt modelId="{E87C1DDB-76EE-44DB-8286-DD36A755DA9A}" type="parTrans" cxnId="{3AA79D99-9B88-4B60-B75B-EFAC6168CCBB}">
      <dgm:prSet/>
      <dgm:spPr/>
      <dgm:t>
        <a:bodyPr/>
        <a:lstStyle/>
        <a:p>
          <a:endParaRPr lang="es-MX"/>
        </a:p>
      </dgm:t>
    </dgm:pt>
    <dgm:pt modelId="{1A7BC07F-50F2-41CB-B07B-E7BDC254C015}" type="sibTrans" cxnId="{3AA79D99-9B88-4B60-B75B-EFAC6168CCBB}">
      <dgm:prSet/>
      <dgm:spPr/>
      <dgm:t>
        <a:bodyPr/>
        <a:lstStyle/>
        <a:p>
          <a:endParaRPr lang="es-MX"/>
        </a:p>
      </dgm:t>
    </dgm:pt>
    <dgm:pt modelId="{9170AE01-9796-4403-962F-56CD7FCDA32D}">
      <dgm:prSet phldrT="[Texto]"/>
      <dgm:spPr>
        <a:solidFill>
          <a:schemeClr val="bg1">
            <a:lumMod val="65000"/>
          </a:schemeClr>
        </a:solidFill>
      </dgm:spPr>
      <dgm:t>
        <a:bodyPr/>
        <a:lstStyle/>
        <a:p>
          <a:r>
            <a:rPr lang="es-ES" dirty="0"/>
            <a:t>Determine </a:t>
          </a:r>
          <a:r>
            <a:rPr lang="es-ES" dirty="0" err="1"/>
            <a:t>story</a:t>
          </a:r>
          <a:r>
            <a:rPr lang="es-ES" dirty="0"/>
            <a:t> </a:t>
          </a:r>
          <a:r>
            <a:rPr lang="es-ES" dirty="0" err="1"/>
            <a:t>completeness</a:t>
          </a:r>
          <a:r>
            <a:rPr lang="es-ES" dirty="0"/>
            <a:t>: </a:t>
          </a:r>
          <a:r>
            <a:rPr lang="es-ES" dirty="0" err="1"/>
            <a:t>Inform</a:t>
          </a:r>
          <a:r>
            <a:rPr lang="es-ES" dirty="0"/>
            <a:t>, </a:t>
          </a:r>
          <a:r>
            <a:rPr lang="es-ES" dirty="0" err="1"/>
            <a:t>Provide</a:t>
          </a:r>
          <a:r>
            <a:rPr lang="es-ES" dirty="0"/>
            <a:t> </a:t>
          </a:r>
          <a:r>
            <a:rPr lang="es-ES" dirty="0" err="1"/>
            <a:t>Understanding</a:t>
          </a:r>
          <a:r>
            <a:rPr lang="es-ES" dirty="0"/>
            <a:t> and </a:t>
          </a:r>
          <a:r>
            <a:rPr lang="es-ES" dirty="0" err="1"/>
            <a:t>way</a:t>
          </a:r>
          <a:r>
            <a:rPr lang="es-ES" dirty="0"/>
            <a:t> forward</a:t>
          </a:r>
          <a:endParaRPr lang="es-MX" dirty="0"/>
        </a:p>
      </dgm:t>
    </dgm:pt>
    <dgm:pt modelId="{90C5B0A3-94F9-4422-BA67-79A8571B29A7}" type="parTrans" cxnId="{657A44F1-3A3D-4AD0-A602-A64A7E99CB75}">
      <dgm:prSet/>
      <dgm:spPr/>
      <dgm:t>
        <a:bodyPr/>
        <a:lstStyle/>
        <a:p>
          <a:endParaRPr lang="es-MX"/>
        </a:p>
      </dgm:t>
    </dgm:pt>
    <dgm:pt modelId="{2BBAEF2B-1D31-4BE9-BA88-D70E88EE6298}" type="sibTrans" cxnId="{657A44F1-3A3D-4AD0-A602-A64A7E99CB75}">
      <dgm:prSet/>
      <dgm:spPr/>
      <dgm:t>
        <a:bodyPr/>
        <a:lstStyle/>
        <a:p>
          <a:endParaRPr lang="es-MX"/>
        </a:p>
      </dgm:t>
    </dgm:pt>
    <dgm:pt modelId="{2116BE3C-D371-46B0-B901-87A6A8535E89}" type="pres">
      <dgm:prSet presAssocID="{0FAC565E-C302-4564-9DB8-106398CB9BCC}" presName="Name0" presStyleCnt="0">
        <dgm:presLayoutVars>
          <dgm:dir/>
          <dgm:resizeHandles val="exact"/>
        </dgm:presLayoutVars>
      </dgm:prSet>
      <dgm:spPr/>
    </dgm:pt>
    <dgm:pt modelId="{223AC3A7-9F79-499E-BED4-D7F10B4CE8CE}" type="pres">
      <dgm:prSet presAssocID="{6E9FC09E-A30E-4296-B010-1E1470114DF3}" presName="node" presStyleLbl="node1" presStyleIdx="0" presStyleCnt="5">
        <dgm:presLayoutVars>
          <dgm:bulletEnabled val="1"/>
        </dgm:presLayoutVars>
      </dgm:prSet>
      <dgm:spPr>
        <a:xfrm>
          <a:off x="3968" y="2172093"/>
          <a:ext cx="1230312" cy="1074480"/>
        </a:xfrm>
        <a:prstGeom prst="roundRect">
          <a:avLst>
            <a:gd name="adj" fmla="val 10000"/>
          </a:avLst>
        </a:prstGeom>
      </dgm:spPr>
    </dgm:pt>
    <dgm:pt modelId="{F8CB08ED-3E87-4404-941E-E26B26467A62}" type="pres">
      <dgm:prSet presAssocID="{2DD633FF-2524-4C9A-A029-EA84E25A0097}" presName="sibTrans" presStyleLbl="sibTrans2D1" presStyleIdx="0" presStyleCnt="4"/>
      <dgm:spPr/>
    </dgm:pt>
    <dgm:pt modelId="{095B728F-4FD1-461D-A91E-94732A7F975F}" type="pres">
      <dgm:prSet presAssocID="{2DD633FF-2524-4C9A-A029-EA84E25A0097}" presName="connectorText" presStyleLbl="sibTrans2D1" presStyleIdx="0" presStyleCnt="4"/>
      <dgm:spPr/>
    </dgm:pt>
    <dgm:pt modelId="{7FBB8F7B-90FD-4F9A-8EC0-1C4281E1292C}" type="pres">
      <dgm:prSet presAssocID="{55B82A8D-59C4-4D49-8C9C-63BF7EEFD45D}" presName="node" presStyleLbl="node1" presStyleIdx="1" presStyleCnt="5">
        <dgm:presLayoutVars>
          <dgm:bulletEnabled val="1"/>
        </dgm:presLayoutVars>
      </dgm:prSet>
      <dgm:spPr>
        <a:xfrm>
          <a:off x="1726406" y="2172093"/>
          <a:ext cx="1230312" cy="1074480"/>
        </a:xfrm>
        <a:prstGeom prst="roundRect">
          <a:avLst>
            <a:gd name="adj" fmla="val 10000"/>
          </a:avLst>
        </a:prstGeom>
      </dgm:spPr>
    </dgm:pt>
    <dgm:pt modelId="{CDD6F607-81F2-43A5-81FE-8F0158F5651D}" type="pres">
      <dgm:prSet presAssocID="{1AD655D5-2367-4AC7-8030-6A57A24E1E7D}" presName="sibTrans" presStyleLbl="sibTrans2D1" presStyleIdx="1" presStyleCnt="4"/>
      <dgm:spPr/>
    </dgm:pt>
    <dgm:pt modelId="{E0A4988D-77A8-47F4-AAF0-864D096FF51C}" type="pres">
      <dgm:prSet presAssocID="{1AD655D5-2367-4AC7-8030-6A57A24E1E7D}" presName="connectorText" presStyleLbl="sibTrans2D1" presStyleIdx="1" presStyleCnt="4"/>
      <dgm:spPr/>
    </dgm:pt>
    <dgm:pt modelId="{49FD3D10-90A5-4378-AFC3-FE57DB748A7E}" type="pres">
      <dgm:prSet presAssocID="{FAD13748-0C6F-4560-9274-A75F3FD831CD}" presName="node" presStyleLbl="node1" presStyleIdx="2" presStyleCnt="5">
        <dgm:presLayoutVars>
          <dgm:bulletEnabled val="1"/>
        </dgm:presLayoutVars>
      </dgm:prSet>
      <dgm:spPr/>
    </dgm:pt>
    <dgm:pt modelId="{A572E537-2747-4140-A07D-377C98CCA1CB}" type="pres">
      <dgm:prSet presAssocID="{432FC0CC-92F3-42A2-A84A-5693E9FFE9D9}" presName="sibTrans" presStyleLbl="sibTrans2D1" presStyleIdx="2" presStyleCnt="4"/>
      <dgm:spPr/>
    </dgm:pt>
    <dgm:pt modelId="{E52D414F-39A0-4F90-8573-8281B45F0995}" type="pres">
      <dgm:prSet presAssocID="{432FC0CC-92F3-42A2-A84A-5693E9FFE9D9}" presName="connectorText" presStyleLbl="sibTrans2D1" presStyleIdx="2" presStyleCnt="4"/>
      <dgm:spPr/>
    </dgm:pt>
    <dgm:pt modelId="{4CAAEDBC-5DF6-4268-A6D4-788448608F0C}" type="pres">
      <dgm:prSet presAssocID="{F335C56C-A001-4F68-8AA4-5E797CBBF31C}" presName="node" presStyleLbl="node1" presStyleIdx="3" presStyleCnt="5">
        <dgm:presLayoutVars>
          <dgm:bulletEnabled val="1"/>
        </dgm:presLayoutVars>
      </dgm:prSet>
      <dgm:spPr/>
    </dgm:pt>
    <dgm:pt modelId="{795E5698-65C9-4D72-8C83-0018FF966657}" type="pres">
      <dgm:prSet presAssocID="{1A7BC07F-50F2-41CB-B07B-E7BDC254C015}" presName="sibTrans" presStyleLbl="sibTrans2D1" presStyleIdx="3" presStyleCnt="4"/>
      <dgm:spPr/>
    </dgm:pt>
    <dgm:pt modelId="{2FEE0B0F-797E-4CB4-AD9E-860525B0FE54}" type="pres">
      <dgm:prSet presAssocID="{1A7BC07F-50F2-41CB-B07B-E7BDC254C015}" presName="connectorText" presStyleLbl="sibTrans2D1" presStyleIdx="3" presStyleCnt="4"/>
      <dgm:spPr/>
    </dgm:pt>
    <dgm:pt modelId="{197DC27D-E623-4169-9AB7-00B84CA37937}" type="pres">
      <dgm:prSet presAssocID="{9170AE01-9796-4403-962F-56CD7FCDA32D}" presName="node" presStyleLbl="node1" presStyleIdx="4" presStyleCnt="5">
        <dgm:presLayoutVars>
          <dgm:bulletEnabled val="1"/>
        </dgm:presLayoutVars>
      </dgm:prSet>
      <dgm:spPr/>
    </dgm:pt>
  </dgm:ptLst>
  <dgm:cxnLst>
    <dgm:cxn modelId="{043E4202-262A-41CE-BAC0-34A8162DBEB7}" type="presOf" srcId="{2DD633FF-2524-4C9A-A029-EA84E25A0097}" destId="{F8CB08ED-3E87-4404-941E-E26B26467A62}" srcOrd="0" destOrd="0" presId="urn:microsoft.com/office/officeart/2005/8/layout/process1"/>
    <dgm:cxn modelId="{54F1AF05-9275-4786-ACC6-EB4D9E3C6E36}" type="presOf" srcId="{1AD655D5-2367-4AC7-8030-6A57A24E1E7D}" destId="{CDD6F607-81F2-43A5-81FE-8F0158F5651D}" srcOrd="0" destOrd="0" presId="urn:microsoft.com/office/officeart/2005/8/layout/process1"/>
    <dgm:cxn modelId="{67D76F29-2E0E-4D9B-B118-EC002E523AA5}" type="presOf" srcId="{F335C56C-A001-4F68-8AA4-5E797CBBF31C}" destId="{4CAAEDBC-5DF6-4268-A6D4-788448608F0C}" srcOrd="0" destOrd="0" presId="urn:microsoft.com/office/officeart/2005/8/layout/process1"/>
    <dgm:cxn modelId="{0673913E-042B-4C5E-AA14-39F9B5E92F17}" type="presOf" srcId="{432FC0CC-92F3-42A2-A84A-5693E9FFE9D9}" destId="{E52D414F-39A0-4F90-8573-8281B45F0995}" srcOrd="1" destOrd="0" presId="urn:microsoft.com/office/officeart/2005/8/layout/process1"/>
    <dgm:cxn modelId="{74703368-08C0-4174-A9F9-6F8D280F7590}" type="presOf" srcId="{9170AE01-9796-4403-962F-56CD7FCDA32D}" destId="{197DC27D-E623-4169-9AB7-00B84CA37937}" srcOrd="0" destOrd="0" presId="urn:microsoft.com/office/officeart/2005/8/layout/process1"/>
    <dgm:cxn modelId="{6F9D4E6A-65C6-4F61-B9AF-C0C37EB7CA60}" type="presOf" srcId="{2DD633FF-2524-4C9A-A029-EA84E25A0097}" destId="{095B728F-4FD1-461D-A91E-94732A7F975F}" srcOrd="1" destOrd="0" presId="urn:microsoft.com/office/officeart/2005/8/layout/process1"/>
    <dgm:cxn modelId="{D594BA4F-05FA-41E0-B1B7-FD83902C82F2}" srcId="{0FAC565E-C302-4564-9DB8-106398CB9BCC}" destId="{6E9FC09E-A30E-4296-B010-1E1470114DF3}" srcOrd="0" destOrd="0" parTransId="{25A5445F-7B20-411D-9590-7BF95DF97F70}" sibTransId="{2DD633FF-2524-4C9A-A029-EA84E25A0097}"/>
    <dgm:cxn modelId="{CB582F50-E494-4C90-BD83-B9899A2A19A7}" type="presOf" srcId="{FAD13748-0C6F-4560-9274-A75F3FD831CD}" destId="{49FD3D10-90A5-4378-AFC3-FE57DB748A7E}" srcOrd="0" destOrd="0" presId="urn:microsoft.com/office/officeart/2005/8/layout/process1"/>
    <dgm:cxn modelId="{8C42BE72-60F6-491F-A4C0-7F1642C6BE6E}" type="presOf" srcId="{55B82A8D-59C4-4D49-8C9C-63BF7EEFD45D}" destId="{7FBB8F7B-90FD-4F9A-8EC0-1C4281E1292C}" srcOrd="0" destOrd="0" presId="urn:microsoft.com/office/officeart/2005/8/layout/process1"/>
    <dgm:cxn modelId="{E3BE2154-2B17-44AB-B7FE-99BDF55A3C22}" type="presOf" srcId="{1A7BC07F-50F2-41CB-B07B-E7BDC254C015}" destId="{795E5698-65C9-4D72-8C83-0018FF966657}" srcOrd="0" destOrd="0" presId="urn:microsoft.com/office/officeart/2005/8/layout/process1"/>
    <dgm:cxn modelId="{2760BD5A-DC64-4A04-9AEC-DA6A4A0382A3}" type="presOf" srcId="{6E9FC09E-A30E-4296-B010-1E1470114DF3}" destId="{223AC3A7-9F79-499E-BED4-D7F10B4CE8CE}" srcOrd="0" destOrd="0" presId="urn:microsoft.com/office/officeart/2005/8/layout/process1"/>
    <dgm:cxn modelId="{DD5CB580-8C01-4115-BA4A-C1A8D8508932}" srcId="{0FAC565E-C302-4564-9DB8-106398CB9BCC}" destId="{FAD13748-0C6F-4560-9274-A75F3FD831CD}" srcOrd="2" destOrd="0" parTransId="{31C98BC5-B702-4802-A92E-65A114528DC5}" sibTransId="{432FC0CC-92F3-42A2-A84A-5693E9FFE9D9}"/>
    <dgm:cxn modelId="{25B48289-751F-4825-99DA-D8AD2C480A18}" type="presOf" srcId="{432FC0CC-92F3-42A2-A84A-5693E9FFE9D9}" destId="{A572E537-2747-4140-A07D-377C98CCA1CB}" srcOrd="0" destOrd="0" presId="urn:microsoft.com/office/officeart/2005/8/layout/process1"/>
    <dgm:cxn modelId="{3AA79D99-9B88-4B60-B75B-EFAC6168CCBB}" srcId="{0FAC565E-C302-4564-9DB8-106398CB9BCC}" destId="{F335C56C-A001-4F68-8AA4-5E797CBBF31C}" srcOrd="3" destOrd="0" parTransId="{E87C1DDB-76EE-44DB-8286-DD36A755DA9A}" sibTransId="{1A7BC07F-50F2-41CB-B07B-E7BDC254C015}"/>
    <dgm:cxn modelId="{77287E9C-C410-4B82-B23F-2CD909DFBEC6}" srcId="{0FAC565E-C302-4564-9DB8-106398CB9BCC}" destId="{55B82A8D-59C4-4D49-8C9C-63BF7EEFD45D}" srcOrd="1" destOrd="0" parTransId="{7E2B482A-E3DE-44D8-B801-5AE9E55D1A83}" sibTransId="{1AD655D5-2367-4AC7-8030-6A57A24E1E7D}"/>
    <dgm:cxn modelId="{270F95BD-7FAF-45EC-9C50-1BD8AE6A1549}" type="presOf" srcId="{1AD655D5-2367-4AC7-8030-6A57A24E1E7D}" destId="{E0A4988D-77A8-47F4-AAF0-864D096FF51C}" srcOrd="1" destOrd="0" presId="urn:microsoft.com/office/officeart/2005/8/layout/process1"/>
    <dgm:cxn modelId="{85D173BE-93D8-4E82-8F3C-7C39A16CC383}" type="presOf" srcId="{0FAC565E-C302-4564-9DB8-106398CB9BCC}" destId="{2116BE3C-D371-46B0-B901-87A6A8535E89}" srcOrd="0" destOrd="0" presId="urn:microsoft.com/office/officeart/2005/8/layout/process1"/>
    <dgm:cxn modelId="{8D6AC1E0-07F9-4401-887C-59AB5C2B69AC}" type="presOf" srcId="{1A7BC07F-50F2-41CB-B07B-E7BDC254C015}" destId="{2FEE0B0F-797E-4CB4-AD9E-860525B0FE54}" srcOrd="1" destOrd="0" presId="urn:microsoft.com/office/officeart/2005/8/layout/process1"/>
    <dgm:cxn modelId="{657A44F1-3A3D-4AD0-A602-A64A7E99CB75}" srcId="{0FAC565E-C302-4564-9DB8-106398CB9BCC}" destId="{9170AE01-9796-4403-962F-56CD7FCDA32D}" srcOrd="4" destOrd="0" parTransId="{90C5B0A3-94F9-4422-BA67-79A8571B29A7}" sibTransId="{2BBAEF2B-1D31-4BE9-BA88-D70E88EE6298}"/>
    <dgm:cxn modelId="{3D42992C-B8DD-4737-9907-D0FFBD722A82}" type="presParOf" srcId="{2116BE3C-D371-46B0-B901-87A6A8535E89}" destId="{223AC3A7-9F79-499E-BED4-D7F10B4CE8CE}" srcOrd="0" destOrd="0" presId="urn:microsoft.com/office/officeart/2005/8/layout/process1"/>
    <dgm:cxn modelId="{636933BD-CF6B-4810-9EA3-31605DDA0E5F}" type="presParOf" srcId="{2116BE3C-D371-46B0-B901-87A6A8535E89}" destId="{F8CB08ED-3E87-4404-941E-E26B26467A62}" srcOrd="1" destOrd="0" presId="urn:microsoft.com/office/officeart/2005/8/layout/process1"/>
    <dgm:cxn modelId="{05A71DFA-8FA5-402D-8DD2-57B0027FC2EF}" type="presParOf" srcId="{F8CB08ED-3E87-4404-941E-E26B26467A62}" destId="{095B728F-4FD1-461D-A91E-94732A7F975F}" srcOrd="0" destOrd="0" presId="urn:microsoft.com/office/officeart/2005/8/layout/process1"/>
    <dgm:cxn modelId="{09CF78D9-6F06-4C9C-95B0-8868245E072D}" type="presParOf" srcId="{2116BE3C-D371-46B0-B901-87A6A8535E89}" destId="{7FBB8F7B-90FD-4F9A-8EC0-1C4281E1292C}" srcOrd="2" destOrd="0" presId="urn:microsoft.com/office/officeart/2005/8/layout/process1"/>
    <dgm:cxn modelId="{5DF8458C-C965-4499-9612-7A4429A842B2}" type="presParOf" srcId="{2116BE3C-D371-46B0-B901-87A6A8535E89}" destId="{CDD6F607-81F2-43A5-81FE-8F0158F5651D}" srcOrd="3" destOrd="0" presId="urn:microsoft.com/office/officeart/2005/8/layout/process1"/>
    <dgm:cxn modelId="{CFDFAA93-CA7B-4F69-BD3F-41E3D62BEDA0}" type="presParOf" srcId="{CDD6F607-81F2-43A5-81FE-8F0158F5651D}" destId="{E0A4988D-77A8-47F4-AAF0-864D096FF51C}" srcOrd="0" destOrd="0" presId="urn:microsoft.com/office/officeart/2005/8/layout/process1"/>
    <dgm:cxn modelId="{A2EA8FFE-8C21-4CEF-9B14-368756BF682A}" type="presParOf" srcId="{2116BE3C-D371-46B0-B901-87A6A8535E89}" destId="{49FD3D10-90A5-4378-AFC3-FE57DB748A7E}" srcOrd="4" destOrd="0" presId="urn:microsoft.com/office/officeart/2005/8/layout/process1"/>
    <dgm:cxn modelId="{FD769057-61AC-4F9A-AC20-B5C166AD888B}" type="presParOf" srcId="{2116BE3C-D371-46B0-B901-87A6A8535E89}" destId="{A572E537-2747-4140-A07D-377C98CCA1CB}" srcOrd="5" destOrd="0" presId="urn:microsoft.com/office/officeart/2005/8/layout/process1"/>
    <dgm:cxn modelId="{51629BA9-1C43-4780-9D05-92941F3FD5CB}" type="presParOf" srcId="{A572E537-2747-4140-A07D-377C98CCA1CB}" destId="{E52D414F-39A0-4F90-8573-8281B45F0995}" srcOrd="0" destOrd="0" presId="urn:microsoft.com/office/officeart/2005/8/layout/process1"/>
    <dgm:cxn modelId="{91DF6509-4A87-4953-8DA9-7922CF8F3C22}" type="presParOf" srcId="{2116BE3C-D371-46B0-B901-87A6A8535E89}" destId="{4CAAEDBC-5DF6-4268-A6D4-788448608F0C}" srcOrd="6" destOrd="0" presId="urn:microsoft.com/office/officeart/2005/8/layout/process1"/>
    <dgm:cxn modelId="{8BB0F8D3-0B96-498A-97FE-81D9910FD50A}" type="presParOf" srcId="{2116BE3C-D371-46B0-B901-87A6A8535E89}" destId="{795E5698-65C9-4D72-8C83-0018FF966657}" srcOrd="7" destOrd="0" presId="urn:microsoft.com/office/officeart/2005/8/layout/process1"/>
    <dgm:cxn modelId="{BA852B34-66B9-42B1-93B4-25F278FAAB54}" type="presParOf" srcId="{795E5698-65C9-4D72-8C83-0018FF966657}" destId="{2FEE0B0F-797E-4CB4-AD9E-860525B0FE54}" srcOrd="0" destOrd="0" presId="urn:microsoft.com/office/officeart/2005/8/layout/process1"/>
    <dgm:cxn modelId="{7A255D14-A7CC-4398-9567-0D0300B4859C}" type="presParOf" srcId="{2116BE3C-D371-46B0-B901-87A6A8535E89}" destId="{197DC27D-E623-4169-9AB7-00B84CA3793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D558C-A720-4B78-8A85-3658CA8BAA81}"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s-MX"/>
        </a:p>
      </dgm:t>
    </dgm:pt>
    <dgm:pt modelId="{26E2FF37-7295-4610-8BDB-EE19AFFFC9B1}">
      <dgm:prSet phldrT="[Texto]"/>
      <dgm:spPr/>
      <dgm:t>
        <a:bodyPr/>
        <a:lstStyle/>
        <a:p>
          <a:r>
            <a:rPr lang="es-ES" b="1" dirty="0"/>
            <a:t>0. </a:t>
          </a:r>
          <a:r>
            <a:rPr lang="es-ES" b="1" dirty="0" err="1"/>
            <a:t>Identify</a:t>
          </a:r>
          <a:r>
            <a:rPr lang="es-ES" b="1" dirty="0"/>
            <a:t> </a:t>
          </a:r>
          <a:r>
            <a:rPr lang="es-ES" dirty="0" err="1"/>
            <a:t>problem</a:t>
          </a:r>
          <a:r>
            <a:rPr lang="es-ES" dirty="0"/>
            <a:t> </a:t>
          </a:r>
          <a:r>
            <a:rPr lang="es-ES" dirty="0" err="1"/>
            <a:t>to</a:t>
          </a:r>
          <a:r>
            <a:rPr lang="es-ES" dirty="0"/>
            <a:t> </a:t>
          </a:r>
          <a:r>
            <a:rPr lang="es-ES" dirty="0" err="1"/>
            <a:t>solve</a:t>
          </a:r>
          <a:endParaRPr lang="es-MX" dirty="0"/>
        </a:p>
      </dgm:t>
    </dgm:pt>
    <dgm:pt modelId="{9E80A48C-6D0E-4054-917D-B11841CE5541}" type="parTrans" cxnId="{0577DD09-2B49-419E-8B54-BD3C5E1DDE2F}">
      <dgm:prSet/>
      <dgm:spPr/>
      <dgm:t>
        <a:bodyPr/>
        <a:lstStyle/>
        <a:p>
          <a:endParaRPr lang="es-MX"/>
        </a:p>
      </dgm:t>
    </dgm:pt>
    <dgm:pt modelId="{C9440D2F-6504-4C3E-BA81-9C22D48859BF}" type="sibTrans" cxnId="{0577DD09-2B49-419E-8B54-BD3C5E1DDE2F}">
      <dgm:prSet/>
      <dgm:spPr/>
      <dgm:t>
        <a:bodyPr/>
        <a:lstStyle/>
        <a:p>
          <a:endParaRPr lang="es-MX"/>
        </a:p>
      </dgm:t>
    </dgm:pt>
    <dgm:pt modelId="{EA8CB762-B2FB-4E3C-B487-FE0FACE1A396}">
      <dgm:prSet phldrT="[Texto]"/>
      <dgm:spPr/>
      <dgm:t>
        <a:bodyPr/>
        <a:lstStyle/>
        <a:p>
          <a:r>
            <a:rPr lang="es-ES" b="1" dirty="0"/>
            <a:t>1. </a:t>
          </a:r>
          <a:r>
            <a:rPr lang="es-ES" b="1" dirty="0" err="1"/>
            <a:t>Consult</a:t>
          </a:r>
          <a:r>
            <a:rPr lang="es-ES" b="1" dirty="0"/>
            <a:t> </a:t>
          </a:r>
          <a:r>
            <a:rPr lang="es-ES" dirty="0" err="1"/>
            <a:t>process</a:t>
          </a:r>
          <a:r>
            <a:rPr lang="es-ES" dirty="0"/>
            <a:t> </a:t>
          </a:r>
          <a:r>
            <a:rPr lang="es-ES" dirty="0" err="1"/>
            <a:t>layout</a:t>
          </a:r>
          <a:r>
            <a:rPr lang="es-ES" dirty="0"/>
            <a:t> and data </a:t>
          </a:r>
          <a:r>
            <a:rPr lang="es-ES" dirty="0" err="1"/>
            <a:t>lifecycle</a:t>
          </a:r>
          <a:r>
            <a:rPr lang="es-ES" dirty="0"/>
            <a:t> </a:t>
          </a:r>
          <a:r>
            <a:rPr lang="es-ES" dirty="0" err="1"/>
            <a:t>with</a:t>
          </a:r>
          <a:r>
            <a:rPr lang="es-ES" dirty="0"/>
            <a:t> </a:t>
          </a:r>
          <a:r>
            <a:rPr lang="es-ES" dirty="0" err="1"/>
            <a:t>Subject</a:t>
          </a:r>
          <a:r>
            <a:rPr lang="es-ES" dirty="0"/>
            <a:t> </a:t>
          </a:r>
          <a:r>
            <a:rPr lang="es-ES" dirty="0" err="1"/>
            <a:t>Matter</a:t>
          </a:r>
          <a:r>
            <a:rPr lang="es-ES" dirty="0"/>
            <a:t> </a:t>
          </a:r>
          <a:r>
            <a:rPr lang="es-ES" dirty="0" err="1"/>
            <a:t>Experts</a:t>
          </a:r>
          <a:endParaRPr lang="es-MX" dirty="0"/>
        </a:p>
      </dgm:t>
    </dgm:pt>
    <dgm:pt modelId="{8B3D1AD6-93DB-42FC-8A73-98323FBA589A}" type="parTrans" cxnId="{2C1EDE6A-7300-4B3D-B5F4-C4210191FB66}">
      <dgm:prSet/>
      <dgm:spPr/>
      <dgm:t>
        <a:bodyPr/>
        <a:lstStyle/>
        <a:p>
          <a:endParaRPr lang="es-MX"/>
        </a:p>
      </dgm:t>
    </dgm:pt>
    <dgm:pt modelId="{415F1754-D6E0-42E6-AEA3-9E10FF6EF257}" type="sibTrans" cxnId="{2C1EDE6A-7300-4B3D-B5F4-C4210191FB66}">
      <dgm:prSet/>
      <dgm:spPr/>
      <dgm:t>
        <a:bodyPr/>
        <a:lstStyle/>
        <a:p>
          <a:endParaRPr lang="es-MX"/>
        </a:p>
      </dgm:t>
    </dgm:pt>
    <dgm:pt modelId="{E5FD0E7A-3727-4086-BB6D-6A49596C26ED}">
      <dgm:prSet phldrT="[Texto]"/>
      <dgm:spPr/>
      <dgm:t>
        <a:bodyPr/>
        <a:lstStyle/>
        <a:p>
          <a:r>
            <a:rPr lang="es-ES" b="1" dirty="0"/>
            <a:t>2. </a:t>
          </a:r>
          <a:r>
            <a:rPr lang="es-ES" b="1" dirty="0" err="1"/>
            <a:t>Choose</a:t>
          </a:r>
          <a:r>
            <a:rPr lang="es-ES" b="1" dirty="0"/>
            <a:t> Data</a:t>
          </a:r>
          <a:r>
            <a:rPr lang="es-ES" dirty="0"/>
            <a:t> and </a:t>
          </a:r>
          <a:r>
            <a:rPr lang="es-ES" dirty="0" err="1"/>
            <a:t>perform</a:t>
          </a:r>
          <a:r>
            <a:rPr lang="es-ES" dirty="0"/>
            <a:t> data </a:t>
          </a:r>
          <a:r>
            <a:rPr lang="es-ES" dirty="0" err="1"/>
            <a:t>preparation</a:t>
          </a:r>
          <a:endParaRPr lang="es-MX" dirty="0"/>
        </a:p>
      </dgm:t>
    </dgm:pt>
    <dgm:pt modelId="{5C943DAC-F046-44E0-9FB6-81DB05BB6866}" type="parTrans" cxnId="{2808050A-100C-41C8-94C2-483D596B7BF5}">
      <dgm:prSet/>
      <dgm:spPr/>
      <dgm:t>
        <a:bodyPr/>
        <a:lstStyle/>
        <a:p>
          <a:endParaRPr lang="es-MX"/>
        </a:p>
      </dgm:t>
    </dgm:pt>
    <dgm:pt modelId="{8BCF248B-1D0B-4ECC-B9DF-AE4C0A807B90}" type="sibTrans" cxnId="{2808050A-100C-41C8-94C2-483D596B7BF5}">
      <dgm:prSet/>
      <dgm:spPr/>
      <dgm:t>
        <a:bodyPr/>
        <a:lstStyle/>
        <a:p>
          <a:endParaRPr lang="es-MX"/>
        </a:p>
      </dgm:t>
    </dgm:pt>
    <dgm:pt modelId="{DEC07CC3-CE22-43B6-91C7-7B789540D64B}">
      <dgm:prSet phldrT="[Texto]"/>
      <dgm:spPr/>
      <dgm:t>
        <a:bodyPr/>
        <a:lstStyle/>
        <a:p>
          <a:r>
            <a:rPr lang="es-ES" b="1" dirty="0"/>
            <a:t>3. </a:t>
          </a:r>
          <a:r>
            <a:rPr lang="es-ES" b="1" dirty="0" err="1"/>
            <a:t>Choose</a:t>
          </a:r>
          <a:r>
            <a:rPr lang="es-ES" b="1" dirty="0"/>
            <a:t> </a:t>
          </a:r>
          <a:r>
            <a:rPr lang="es-ES" b="1" dirty="0" err="1"/>
            <a:t>the</a:t>
          </a:r>
          <a:r>
            <a:rPr lang="es-ES" b="1" dirty="0"/>
            <a:t> </a:t>
          </a:r>
          <a:r>
            <a:rPr lang="es-ES" b="1" dirty="0" err="1"/>
            <a:t>algorithm</a:t>
          </a:r>
          <a:endParaRPr lang="es-MX" b="1" dirty="0"/>
        </a:p>
      </dgm:t>
    </dgm:pt>
    <dgm:pt modelId="{B8C79F1D-E14F-410D-868C-5EE4553E0F6E}" type="parTrans" cxnId="{A468876C-4B65-4386-A877-CD2402C71675}">
      <dgm:prSet/>
      <dgm:spPr/>
      <dgm:t>
        <a:bodyPr/>
        <a:lstStyle/>
        <a:p>
          <a:endParaRPr lang="es-MX"/>
        </a:p>
      </dgm:t>
    </dgm:pt>
    <dgm:pt modelId="{F923C152-7C87-4CAA-BB5A-99618018C966}" type="sibTrans" cxnId="{A468876C-4B65-4386-A877-CD2402C71675}">
      <dgm:prSet/>
      <dgm:spPr/>
      <dgm:t>
        <a:bodyPr/>
        <a:lstStyle/>
        <a:p>
          <a:endParaRPr lang="es-MX"/>
        </a:p>
      </dgm:t>
    </dgm:pt>
    <dgm:pt modelId="{70B3DAA1-95EA-4046-A642-841E102C9E72}">
      <dgm:prSet phldrT="[Texto]"/>
      <dgm:spPr/>
      <dgm:t>
        <a:bodyPr/>
        <a:lstStyle/>
        <a:p>
          <a:r>
            <a:rPr lang="es-ES" b="1" dirty="0"/>
            <a:t>4. Tune </a:t>
          </a:r>
          <a:r>
            <a:rPr lang="es-ES" dirty="0" err="1"/>
            <a:t>the</a:t>
          </a:r>
          <a:r>
            <a:rPr lang="es-ES" dirty="0"/>
            <a:t> </a:t>
          </a:r>
          <a:r>
            <a:rPr lang="es-ES" dirty="0" err="1"/>
            <a:t>algorihm</a:t>
          </a:r>
          <a:endParaRPr lang="es-MX" dirty="0"/>
        </a:p>
      </dgm:t>
    </dgm:pt>
    <dgm:pt modelId="{E6D069A8-2EFB-4EBD-B53C-0788242AA71A}" type="parTrans" cxnId="{4CC11685-8430-4394-9D5F-026751FAA165}">
      <dgm:prSet/>
      <dgm:spPr/>
      <dgm:t>
        <a:bodyPr/>
        <a:lstStyle/>
        <a:p>
          <a:endParaRPr lang="es-MX"/>
        </a:p>
      </dgm:t>
    </dgm:pt>
    <dgm:pt modelId="{FCC8A9FF-4200-453A-8F52-5EE697F51778}" type="sibTrans" cxnId="{4CC11685-8430-4394-9D5F-026751FAA165}">
      <dgm:prSet/>
      <dgm:spPr/>
      <dgm:t>
        <a:bodyPr/>
        <a:lstStyle/>
        <a:p>
          <a:endParaRPr lang="es-MX"/>
        </a:p>
      </dgm:t>
    </dgm:pt>
    <dgm:pt modelId="{C6B75313-5EB5-4EE3-800C-639C140EF78F}">
      <dgm:prSet phldrT="[Texto]"/>
      <dgm:spPr/>
      <dgm:t>
        <a:bodyPr/>
        <a:lstStyle/>
        <a:p>
          <a:r>
            <a:rPr lang="es-ES" b="1" dirty="0"/>
            <a:t>5. </a:t>
          </a:r>
          <a:r>
            <a:rPr lang="es-ES" b="1" dirty="0" err="1"/>
            <a:t>Present</a:t>
          </a:r>
          <a:r>
            <a:rPr lang="es-ES" b="1" dirty="0"/>
            <a:t> </a:t>
          </a:r>
          <a:r>
            <a:rPr lang="es-ES" b="1" dirty="0" err="1"/>
            <a:t>results</a:t>
          </a:r>
          <a:r>
            <a:rPr lang="es-ES" b="1" dirty="0"/>
            <a:t> </a:t>
          </a:r>
          <a:r>
            <a:rPr lang="es-ES" dirty="0"/>
            <a:t>and </a:t>
          </a:r>
          <a:r>
            <a:rPr lang="es-ES" dirty="0" err="1"/>
            <a:t>re-tune</a:t>
          </a:r>
          <a:r>
            <a:rPr lang="es-ES" dirty="0"/>
            <a:t> as </a:t>
          </a:r>
          <a:r>
            <a:rPr lang="es-ES" dirty="0" err="1"/>
            <a:t>needed</a:t>
          </a:r>
          <a:endParaRPr lang="es-MX" dirty="0"/>
        </a:p>
      </dgm:t>
    </dgm:pt>
    <dgm:pt modelId="{D032E046-4A29-49E1-A047-D6343DABBFE6}" type="parTrans" cxnId="{0C2DDED1-3E6B-4B8E-878C-64AB58822A91}">
      <dgm:prSet/>
      <dgm:spPr/>
      <dgm:t>
        <a:bodyPr/>
        <a:lstStyle/>
        <a:p>
          <a:endParaRPr lang="es-MX"/>
        </a:p>
      </dgm:t>
    </dgm:pt>
    <dgm:pt modelId="{0E134DD5-D707-4A5F-8C97-D38F1DD766B7}" type="sibTrans" cxnId="{0C2DDED1-3E6B-4B8E-878C-64AB58822A91}">
      <dgm:prSet/>
      <dgm:spPr/>
      <dgm:t>
        <a:bodyPr/>
        <a:lstStyle/>
        <a:p>
          <a:endParaRPr lang="es-MX"/>
        </a:p>
      </dgm:t>
    </dgm:pt>
    <dgm:pt modelId="{CB04522C-1A30-4DB1-8AD7-19F71D7E6689}" type="pres">
      <dgm:prSet presAssocID="{B3BD558C-A720-4B78-8A85-3658CA8BAA81}" presName="rootnode" presStyleCnt="0">
        <dgm:presLayoutVars>
          <dgm:chMax/>
          <dgm:chPref/>
          <dgm:dir/>
          <dgm:animLvl val="lvl"/>
        </dgm:presLayoutVars>
      </dgm:prSet>
      <dgm:spPr/>
    </dgm:pt>
    <dgm:pt modelId="{E5483175-980E-4AAF-9247-A1C9B74493F2}" type="pres">
      <dgm:prSet presAssocID="{26E2FF37-7295-4610-8BDB-EE19AFFFC9B1}" presName="composite" presStyleCnt="0"/>
      <dgm:spPr/>
    </dgm:pt>
    <dgm:pt modelId="{6012514A-FF2D-48A5-8246-9E6D6AFAD7C8}" type="pres">
      <dgm:prSet presAssocID="{26E2FF37-7295-4610-8BDB-EE19AFFFC9B1}" presName="LShape" presStyleLbl="alignNode1" presStyleIdx="0" presStyleCnt="11"/>
      <dgm:spPr/>
    </dgm:pt>
    <dgm:pt modelId="{1C7961BB-4CD1-4937-B191-FD0CE75C9092}" type="pres">
      <dgm:prSet presAssocID="{26E2FF37-7295-4610-8BDB-EE19AFFFC9B1}" presName="ParentText" presStyleLbl="revTx" presStyleIdx="0" presStyleCnt="6">
        <dgm:presLayoutVars>
          <dgm:chMax val="0"/>
          <dgm:chPref val="0"/>
          <dgm:bulletEnabled val="1"/>
        </dgm:presLayoutVars>
      </dgm:prSet>
      <dgm:spPr/>
    </dgm:pt>
    <dgm:pt modelId="{46DEB5FB-1729-466F-BE7A-731E859BC1C1}" type="pres">
      <dgm:prSet presAssocID="{26E2FF37-7295-4610-8BDB-EE19AFFFC9B1}" presName="Triangle" presStyleLbl="alignNode1" presStyleIdx="1" presStyleCnt="11"/>
      <dgm:spPr/>
    </dgm:pt>
    <dgm:pt modelId="{2643FB89-61D0-43A7-B84F-A79F1081A079}" type="pres">
      <dgm:prSet presAssocID="{C9440D2F-6504-4C3E-BA81-9C22D48859BF}" presName="sibTrans" presStyleCnt="0"/>
      <dgm:spPr/>
    </dgm:pt>
    <dgm:pt modelId="{EDB101A8-C3DA-4CD3-9831-45AE0210407A}" type="pres">
      <dgm:prSet presAssocID="{C9440D2F-6504-4C3E-BA81-9C22D48859BF}" presName="space" presStyleCnt="0"/>
      <dgm:spPr/>
    </dgm:pt>
    <dgm:pt modelId="{6CD5048B-21F3-442D-8C2E-25D07C4747BB}" type="pres">
      <dgm:prSet presAssocID="{EA8CB762-B2FB-4E3C-B487-FE0FACE1A396}" presName="composite" presStyleCnt="0"/>
      <dgm:spPr/>
    </dgm:pt>
    <dgm:pt modelId="{1479232B-8658-4378-9541-3B99B9385191}" type="pres">
      <dgm:prSet presAssocID="{EA8CB762-B2FB-4E3C-B487-FE0FACE1A396}" presName="LShape" presStyleLbl="alignNode1" presStyleIdx="2" presStyleCnt="11"/>
      <dgm:spPr/>
    </dgm:pt>
    <dgm:pt modelId="{BC74E254-5BB8-4EBA-A01A-E93E49ED36BE}" type="pres">
      <dgm:prSet presAssocID="{EA8CB762-B2FB-4E3C-B487-FE0FACE1A396}" presName="ParentText" presStyleLbl="revTx" presStyleIdx="1" presStyleCnt="6">
        <dgm:presLayoutVars>
          <dgm:chMax val="0"/>
          <dgm:chPref val="0"/>
          <dgm:bulletEnabled val="1"/>
        </dgm:presLayoutVars>
      </dgm:prSet>
      <dgm:spPr/>
    </dgm:pt>
    <dgm:pt modelId="{268A82E8-499C-4E48-B0C1-1F44C0344071}" type="pres">
      <dgm:prSet presAssocID="{EA8CB762-B2FB-4E3C-B487-FE0FACE1A396}" presName="Triangle" presStyleLbl="alignNode1" presStyleIdx="3" presStyleCnt="11"/>
      <dgm:spPr/>
    </dgm:pt>
    <dgm:pt modelId="{89052B45-3A4C-4921-A779-ACA252830A2B}" type="pres">
      <dgm:prSet presAssocID="{415F1754-D6E0-42E6-AEA3-9E10FF6EF257}" presName="sibTrans" presStyleCnt="0"/>
      <dgm:spPr/>
    </dgm:pt>
    <dgm:pt modelId="{2289D893-F16C-40C9-8FD5-DA699780F70E}" type="pres">
      <dgm:prSet presAssocID="{415F1754-D6E0-42E6-AEA3-9E10FF6EF257}" presName="space" presStyleCnt="0"/>
      <dgm:spPr/>
    </dgm:pt>
    <dgm:pt modelId="{3F3A0468-CF06-43CC-A72E-86E593D1A899}" type="pres">
      <dgm:prSet presAssocID="{E5FD0E7A-3727-4086-BB6D-6A49596C26ED}" presName="composite" presStyleCnt="0"/>
      <dgm:spPr/>
    </dgm:pt>
    <dgm:pt modelId="{CD59A246-9120-45B3-9BC5-BAD627DF0FF3}" type="pres">
      <dgm:prSet presAssocID="{E5FD0E7A-3727-4086-BB6D-6A49596C26ED}" presName="LShape" presStyleLbl="alignNode1" presStyleIdx="4" presStyleCnt="11"/>
      <dgm:spPr/>
    </dgm:pt>
    <dgm:pt modelId="{A05E0DC9-F6D3-4045-98C5-255A27953AA4}" type="pres">
      <dgm:prSet presAssocID="{E5FD0E7A-3727-4086-BB6D-6A49596C26ED}" presName="ParentText" presStyleLbl="revTx" presStyleIdx="2" presStyleCnt="6">
        <dgm:presLayoutVars>
          <dgm:chMax val="0"/>
          <dgm:chPref val="0"/>
          <dgm:bulletEnabled val="1"/>
        </dgm:presLayoutVars>
      </dgm:prSet>
      <dgm:spPr/>
    </dgm:pt>
    <dgm:pt modelId="{1827A7C4-98CC-41B8-9E86-C04D3409A43D}" type="pres">
      <dgm:prSet presAssocID="{E5FD0E7A-3727-4086-BB6D-6A49596C26ED}" presName="Triangle" presStyleLbl="alignNode1" presStyleIdx="5" presStyleCnt="11"/>
      <dgm:spPr/>
    </dgm:pt>
    <dgm:pt modelId="{2266B09D-D633-4404-BF47-4187690B0985}" type="pres">
      <dgm:prSet presAssocID="{8BCF248B-1D0B-4ECC-B9DF-AE4C0A807B90}" presName="sibTrans" presStyleCnt="0"/>
      <dgm:spPr/>
    </dgm:pt>
    <dgm:pt modelId="{44373EC8-3A91-4580-AFFF-4124DAB380EC}" type="pres">
      <dgm:prSet presAssocID="{8BCF248B-1D0B-4ECC-B9DF-AE4C0A807B90}" presName="space" presStyleCnt="0"/>
      <dgm:spPr/>
    </dgm:pt>
    <dgm:pt modelId="{0B104543-1463-4FA3-9A2F-188EF5ACE61C}" type="pres">
      <dgm:prSet presAssocID="{DEC07CC3-CE22-43B6-91C7-7B789540D64B}" presName="composite" presStyleCnt="0"/>
      <dgm:spPr/>
    </dgm:pt>
    <dgm:pt modelId="{43636B78-FB86-45F6-B5CA-86CE5C252752}" type="pres">
      <dgm:prSet presAssocID="{DEC07CC3-CE22-43B6-91C7-7B789540D64B}" presName="LShape" presStyleLbl="alignNode1" presStyleIdx="6" presStyleCnt="11"/>
      <dgm:spPr/>
    </dgm:pt>
    <dgm:pt modelId="{84BB5C16-2D10-4CA9-BB05-06E64EA6473A}" type="pres">
      <dgm:prSet presAssocID="{DEC07CC3-CE22-43B6-91C7-7B789540D64B}" presName="ParentText" presStyleLbl="revTx" presStyleIdx="3" presStyleCnt="6">
        <dgm:presLayoutVars>
          <dgm:chMax val="0"/>
          <dgm:chPref val="0"/>
          <dgm:bulletEnabled val="1"/>
        </dgm:presLayoutVars>
      </dgm:prSet>
      <dgm:spPr/>
    </dgm:pt>
    <dgm:pt modelId="{0DB379D0-2B31-4A64-9909-5F9838F6A948}" type="pres">
      <dgm:prSet presAssocID="{DEC07CC3-CE22-43B6-91C7-7B789540D64B}" presName="Triangle" presStyleLbl="alignNode1" presStyleIdx="7" presStyleCnt="11"/>
      <dgm:spPr/>
    </dgm:pt>
    <dgm:pt modelId="{EDD7EFC4-1BF4-40C0-B208-2802176422AF}" type="pres">
      <dgm:prSet presAssocID="{F923C152-7C87-4CAA-BB5A-99618018C966}" presName="sibTrans" presStyleCnt="0"/>
      <dgm:spPr/>
    </dgm:pt>
    <dgm:pt modelId="{4F8C1AD7-0F6F-4795-82B3-D2338749D858}" type="pres">
      <dgm:prSet presAssocID="{F923C152-7C87-4CAA-BB5A-99618018C966}" presName="space" presStyleCnt="0"/>
      <dgm:spPr/>
    </dgm:pt>
    <dgm:pt modelId="{06C09040-6F61-4DE1-9D6B-AE88A1E238B9}" type="pres">
      <dgm:prSet presAssocID="{70B3DAA1-95EA-4046-A642-841E102C9E72}" presName="composite" presStyleCnt="0"/>
      <dgm:spPr/>
    </dgm:pt>
    <dgm:pt modelId="{CA27FE0F-F865-47DF-A8E5-A28E796C8381}" type="pres">
      <dgm:prSet presAssocID="{70B3DAA1-95EA-4046-A642-841E102C9E72}" presName="LShape" presStyleLbl="alignNode1" presStyleIdx="8" presStyleCnt="11"/>
      <dgm:spPr/>
    </dgm:pt>
    <dgm:pt modelId="{348E8C63-7E0B-44CC-A84F-E66152F7C2E9}" type="pres">
      <dgm:prSet presAssocID="{70B3DAA1-95EA-4046-A642-841E102C9E72}" presName="ParentText" presStyleLbl="revTx" presStyleIdx="4" presStyleCnt="6">
        <dgm:presLayoutVars>
          <dgm:chMax val="0"/>
          <dgm:chPref val="0"/>
          <dgm:bulletEnabled val="1"/>
        </dgm:presLayoutVars>
      </dgm:prSet>
      <dgm:spPr/>
    </dgm:pt>
    <dgm:pt modelId="{1D0D98A3-0B1E-4A74-87D9-5B1E0EE15747}" type="pres">
      <dgm:prSet presAssocID="{70B3DAA1-95EA-4046-A642-841E102C9E72}" presName="Triangle" presStyleLbl="alignNode1" presStyleIdx="9" presStyleCnt="11"/>
      <dgm:spPr/>
    </dgm:pt>
    <dgm:pt modelId="{1C4A19F5-62AE-4641-B349-C98F9E5BF568}" type="pres">
      <dgm:prSet presAssocID="{FCC8A9FF-4200-453A-8F52-5EE697F51778}" presName="sibTrans" presStyleCnt="0"/>
      <dgm:spPr/>
    </dgm:pt>
    <dgm:pt modelId="{4DA902B8-DEDB-470E-B3F1-CA4D5192EDA8}" type="pres">
      <dgm:prSet presAssocID="{FCC8A9FF-4200-453A-8F52-5EE697F51778}" presName="space" presStyleCnt="0"/>
      <dgm:spPr/>
    </dgm:pt>
    <dgm:pt modelId="{53FBA80F-4FBE-4326-AFDB-0666A38E151C}" type="pres">
      <dgm:prSet presAssocID="{C6B75313-5EB5-4EE3-800C-639C140EF78F}" presName="composite" presStyleCnt="0"/>
      <dgm:spPr/>
    </dgm:pt>
    <dgm:pt modelId="{D7BD2CF3-A65D-4CB2-ADF0-88C571CF162A}" type="pres">
      <dgm:prSet presAssocID="{C6B75313-5EB5-4EE3-800C-639C140EF78F}" presName="LShape" presStyleLbl="alignNode1" presStyleIdx="10" presStyleCnt="11"/>
      <dgm:spPr/>
    </dgm:pt>
    <dgm:pt modelId="{5100E10E-8BA5-4052-BBE1-26677780CB64}" type="pres">
      <dgm:prSet presAssocID="{C6B75313-5EB5-4EE3-800C-639C140EF78F}" presName="ParentText" presStyleLbl="revTx" presStyleIdx="5" presStyleCnt="6">
        <dgm:presLayoutVars>
          <dgm:chMax val="0"/>
          <dgm:chPref val="0"/>
          <dgm:bulletEnabled val="1"/>
        </dgm:presLayoutVars>
      </dgm:prSet>
      <dgm:spPr/>
    </dgm:pt>
  </dgm:ptLst>
  <dgm:cxnLst>
    <dgm:cxn modelId="{0577DD09-2B49-419E-8B54-BD3C5E1DDE2F}" srcId="{B3BD558C-A720-4B78-8A85-3658CA8BAA81}" destId="{26E2FF37-7295-4610-8BDB-EE19AFFFC9B1}" srcOrd="0" destOrd="0" parTransId="{9E80A48C-6D0E-4054-917D-B11841CE5541}" sibTransId="{C9440D2F-6504-4C3E-BA81-9C22D48859BF}"/>
    <dgm:cxn modelId="{2808050A-100C-41C8-94C2-483D596B7BF5}" srcId="{B3BD558C-A720-4B78-8A85-3658CA8BAA81}" destId="{E5FD0E7A-3727-4086-BB6D-6A49596C26ED}" srcOrd="2" destOrd="0" parTransId="{5C943DAC-F046-44E0-9FB6-81DB05BB6866}" sibTransId="{8BCF248B-1D0B-4ECC-B9DF-AE4C0A807B90}"/>
    <dgm:cxn modelId="{D366C824-24A2-41DA-B344-C59B6F801F46}" type="presOf" srcId="{B3BD558C-A720-4B78-8A85-3658CA8BAA81}" destId="{CB04522C-1A30-4DB1-8AD7-19F71D7E6689}" srcOrd="0" destOrd="0" presId="urn:microsoft.com/office/officeart/2009/3/layout/StepUpProcess"/>
    <dgm:cxn modelId="{A3F8BC27-0B3F-498E-9A53-FFBD8979CB55}" type="presOf" srcId="{EA8CB762-B2FB-4E3C-B487-FE0FACE1A396}" destId="{BC74E254-5BB8-4EBA-A01A-E93E49ED36BE}" srcOrd="0" destOrd="0" presId="urn:microsoft.com/office/officeart/2009/3/layout/StepUpProcess"/>
    <dgm:cxn modelId="{819BA832-2832-42A2-9615-A52FFA9F0775}" type="presOf" srcId="{E5FD0E7A-3727-4086-BB6D-6A49596C26ED}" destId="{A05E0DC9-F6D3-4045-98C5-255A27953AA4}" srcOrd="0" destOrd="0" presId="urn:microsoft.com/office/officeart/2009/3/layout/StepUpProcess"/>
    <dgm:cxn modelId="{2C1EDE6A-7300-4B3D-B5F4-C4210191FB66}" srcId="{B3BD558C-A720-4B78-8A85-3658CA8BAA81}" destId="{EA8CB762-B2FB-4E3C-B487-FE0FACE1A396}" srcOrd="1" destOrd="0" parTransId="{8B3D1AD6-93DB-42FC-8A73-98323FBA589A}" sibTransId="{415F1754-D6E0-42E6-AEA3-9E10FF6EF257}"/>
    <dgm:cxn modelId="{A468876C-4B65-4386-A877-CD2402C71675}" srcId="{B3BD558C-A720-4B78-8A85-3658CA8BAA81}" destId="{DEC07CC3-CE22-43B6-91C7-7B789540D64B}" srcOrd="3" destOrd="0" parTransId="{B8C79F1D-E14F-410D-868C-5EE4553E0F6E}" sibTransId="{F923C152-7C87-4CAA-BB5A-99618018C966}"/>
    <dgm:cxn modelId="{6954C07C-0D90-4DF9-94FA-D41B17D660BF}" type="presOf" srcId="{C6B75313-5EB5-4EE3-800C-639C140EF78F}" destId="{5100E10E-8BA5-4052-BBE1-26677780CB64}" srcOrd="0" destOrd="0" presId="urn:microsoft.com/office/officeart/2009/3/layout/StepUpProcess"/>
    <dgm:cxn modelId="{4CC11685-8430-4394-9D5F-026751FAA165}" srcId="{B3BD558C-A720-4B78-8A85-3658CA8BAA81}" destId="{70B3DAA1-95EA-4046-A642-841E102C9E72}" srcOrd="4" destOrd="0" parTransId="{E6D069A8-2EFB-4EBD-B53C-0788242AA71A}" sibTransId="{FCC8A9FF-4200-453A-8F52-5EE697F51778}"/>
    <dgm:cxn modelId="{A087EDBC-E365-4EE5-B4BF-DFB5A18DF520}" type="presOf" srcId="{70B3DAA1-95EA-4046-A642-841E102C9E72}" destId="{348E8C63-7E0B-44CC-A84F-E66152F7C2E9}" srcOrd="0" destOrd="0" presId="urn:microsoft.com/office/officeart/2009/3/layout/StepUpProcess"/>
    <dgm:cxn modelId="{F6AAE9C2-BC35-48C1-BE2E-7D8A9202779B}" type="presOf" srcId="{DEC07CC3-CE22-43B6-91C7-7B789540D64B}" destId="{84BB5C16-2D10-4CA9-BB05-06E64EA6473A}" srcOrd="0" destOrd="0" presId="urn:microsoft.com/office/officeart/2009/3/layout/StepUpProcess"/>
    <dgm:cxn modelId="{7385D5D0-9ACB-4D5E-964F-1650C74F80C5}" type="presOf" srcId="{26E2FF37-7295-4610-8BDB-EE19AFFFC9B1}" destId="{1C7961BB-4CD1-4937-B191-FD0CE75C9092}" srcOrd="0" destOrd="0" presId="urn:microsoft.com/office/officeart/2009/3/layout/StepUpProcess"/>
    <dgm:cxn modelId="{0C2DDED1-3E6B-4B8E-878C-64AB58822A91}" srcId="{B3BD558C-A720-4B78-8A85-3658CA8BAA81}" destId="{C6B75313-5EB5-4EE3-800C-639C140EF78F}" srcOrd="5" destOrd="0" parTransId="{D032E046-4A29-49E1-A047-D6343DABBFE6}" sibTransId="{0E134DD5-D707-4A5F-8C97-D38F1DD766B7}"/>
    <dgm:cxn modelId="{9FD3E40E-1225-4199-9282-8B361764CCB3}" type="presParOf" srcId="{CB04522C-1A30-4DB1-8AD7-19F71D7E6689}" destId="{E5483175-980E-4AAF-9247-A1C9B74493F2}" srcOrd="0" destOrd="0" presId="urn:microsoft.com/office/officeart/2009/3/layout/StepUpProcess"/>
    <dgm:cxn modelId="{A2BA1EC0-2FB9-44E3-B6B5-062DA350D748}" type="presParOf" srcId="{E5483175-980E-4AAF-9247-A1C9B74493F2}" destId="{6012514A-FF2D-48A5-8246-9E6D6AFAD7C8}" srcOrd="0" destOrd="0" presId="urn:microsoft.com/office/officeart/2009/3/layout/StepUpProcess"/>
    <dgm:cxn modelId="{5AB577DE-8629-4855-A619-CE4BE5BA7923}" type="presParOf" srcId="{E5483175-980E-4AAF-9247-A1C9B74493F2}" destId="{1C7961BB-4CD1-4937-B191-FD0CE75C9092}" srcOrd="1" destOrd="0" presId="urn:microsoft.com/office/officeart/2009/3/layout/StepUpProcess"/>
    <dgm:cxn modelId="{4509705C-7D81-46E6-83AA-DDB0FB847E57}" type="presParOf" srcId="{E5483175-980E-4AAF-9247-A1C9B74493F2}" destId="{46DEB5FB-1729-466F-BE7A-731E859BC1C1}" srcOrd="2" destOrd="0" presId="urn:microsoft.com/office/officeart/2009/3/layout/StepUpProcess"/>
    <dgm:cxn modelId="{2721515C-DD6C-465F-8FFA-F41778EDA7A6}" type="presParOf" srcId="{CB04522C-1A30-4DB1-8AD7-19F71D7E6689}" destId="{2643FB89-61D0-43A7-B84F-A79F1081A079}" srcOrd="1" destOrd="0" presId="urn:microsoft.com/office/officeart/2009/3/layout/StepUpProcess"/>
    <dgm:cxn modelId="{EDC745C4-4DC8-49A9-A316-32CB989B0DDC}" type="presParOf" srcId="{2643FB89-61D0-43A7-B84F-A79F1081A079}" destId="{EDB101A8-C3DA-4CD3-9831-45AE0210407A}" srcOrd="0" destOrd="0" presId="urn:microsoft.com/office/officeart/2009/3/layout/StepUpProcess"/>
    <dgm:cxn modelId="{50C23331-09FC-4516-B137-10BFEF95649E}" type="presParOf" srcId="{CB04522C-1A30-4DB1-8AD7-19F71D7E6689}" destId="{6CD5048B-21F3-442D-8C2E-25D07C4747BB}" srcOrd="2" destOrd="0" presId="urn:microsoft.com/office/officeart/2009/3/layout/StepUpProcess"/>
    <dgm:cxn modelId="{5EB1CA96-677B-4AF3-8023-83FE2FD05C25}" type="presParOf" srcId="{6CD5048B-21F3-442D-8C2E-25D07C4747BB}" destId="{1479232B-8658-4378-9541-3B99B9385191}" srcOrd="0" destOrd="0" presId="urn:microsoft.com/office/officeart/2009/3/layout/StepUpProcess"/>
    <dgm:cxn modelId="{C3956CBF-876F-41F8-A548-B656411CDFD3}" type="presParOf" srcId="{6CD5048B-21F3-442D-8C2E-25D07C4747BB}" destId="{BC74E254-5BB8-4EBA-A01A-E93E49ED36BE}" srcOrd="1" destOrd="0" presId="urn:microsoft.com/office/officeart/2009/3/layout/StepUpProcess"/>
    <dgm:cxn modelId="{A7E87467-69C0-465C-B940-3E197F71B428}" type="presParOf" srcId="{6CD5048B-21F3-442D-8C2E-25D07C4747BB}" destId="{268A82E8-499C-4E48-B0C1-1F44C0344071}" srcOrd="2" destOrd="0" presId="urn:microsoft.com/office/officeart/2009/3/layout/StepUpProcess"/>
    <dgm:cxn modelId="{2430A78B-0724-4D7F-B8A4-B83FBD61AD5F}" type="presParOf" srcId="{CB04522C-1A30-4DB1-8AD7-19F71D7E6689}" destId="{89052B45-3A4C-4921-A779-ACA252830A2B}" srcOrd="3" destOrd="0" presId="urn:microsoft.com/office/officeart/2009/3/layout/StepUpProcess"/>
    <dgm:cxn modelId="{6447CCF4-5091-4402-9A01-BB0D3FCF559C}" type="presParOf" srcId="{89052B45-3A4C-4921-A779-ACA252830A2B}" destId="{2289D893-F16C-40C9-8FD5-DA699780F70E}" srcOrd="0" destOrd="0" presId="urn:microsoft.com/office/officeart/2009/3/layout/StepUpProcess"/>
    <dgm:cxn modelId="{A90EBBA5-5E08-4CA7-93AF-FABDE8BE5D4B}" type="presParOf" srcId="{CB04522C-1A30-4DB1-8AD7-19F71D7E6689}" destId="{3F3A0468-CF06-43CC-A72E-86E593D1A899}" srcOrd="4" destOrd="0" presId="urn:microsoft.com/office/officeart/2009/3/layout/StepUpProcess"/>
    <dgm:cxn modelId="{873A7B2E-8EB6-4E26-B3CC-1547D8DFF559}" type="presParOf" srcId="{3F3A0468-CF06-43CC-A72E-86E593D1A899}" destId="{CD59A246-9120-45B3-9BC5-BAD627DF0FF3}" srcOrd="0" destOrd="0" presId="urn:microsoft.com/office/officeart/2009/3/layout/StepUpProcess"/>
    <dgm:cxn modelId="{2C7FA270-BC8B-4A86-8344-65EC83598B59}" type="presParOf" srcId="{3F3A0468-CF06-43CC-A72E-86E593D1A899}" destId="{A05E0DC9-F6D3-4045-98C5-255A27953AA4}" srcOrd="1" destOrd="0" presId="urn:microsoft.com/office/officeart/2009/3/layout/StepUpProcess"/>
    <dgm:cxn modelId="{85BB9348-5CE5-4A53-B6E7-CBCB8A13D252}" type="presParOf" srcId="{3F3A0468-CF06-43CC-A72E-86E593D1A899}" destId="{1827A7C4-98CC-41B8-9E86-C04D3409A43D}" srcOrd="2" destOrd="0" presId="urn:microsoft.com/office/officeart/2009/3/layout/StepUpProcess"/>
    <dgm:cxn modelId="{D14E28AE-40AB-40D6-987B-A72FD51939ED}" type="presParOf" srcId="{CB04522C-1A30-4DB1-8AD7-19F71D7E6689}" destId="{2266B09D-D633-4404-BF47-4187690B0985}" srcOrd="5" destOrd="0" presId="urn:microsoft.com/office/officeart/2009/3/layout/StepUpProcess"/>
    <dgm:cxn modelId="{7FD6B1C2-D5B6-4412-B47E-260548E99994}" type="presParOf" srcId="{2266B09D-D633-4404-BF47-4187690B0985}" destId="{44373EC8-3A91-4580-AFFF-4124DAB380EC}" srcOrd="0" destOrd="0" presId="urn:microsoft.com/office/officeart/2009/3/layout/StepUpProcess"/>
    <dgm:cxn modelId="{47F17667-F912-4666-91B0-42A17DD8F49A}" type="presParOf" srcId="{CB04522C-1A30-4DB1-8AD7-19F71D7E6689}" destId="{0B104543-1463-4FA3-9A2F-188EF5ACE61C}" srcOrd="6" destOrd="0" presId="urn:microsoft.com/office/officeart/2009/3/layout/StepUpProcess"/>
    <dgm:cxn modelId="{42555C34-3EB8-4949-A3B2-9BE6C2D2FFED}" type="presParOf" srcId="{0B104543-1463-4FA3-9A2F-188EF5ACE61C}" destId="{43636B78-FB86-45F6-B5CA-86CE5C252752}" srcOrd="0" destOrd="0" presId="urn:microsoft.com/office/officeart/2009/3/layout/StepUpProcess"/>
    <dgm:cxn modelId="{02D97781-BDFA-4577-92C3-444BCED32EAF}" type="presParOf" srcId="{0B104543-1463-4FA3-9A2F-188EF5ACE61C}" destId="{84BB5C16-2D10-4CA9-BB05-06E64EA6473A}" srcOrd="1" destOrd="0" presId="urn:microsoft.com/office/officeart/2009/3/layout/StepUpProcess"/>
    <dgm:cxn modelId="{BD389F95-63AE-4352-840F-81E448A3CB02}" type="presParOf" srcId="{0B104543-1463-4FA3-9A2F-188EF5ACE61C}" destId="{0DB379D0-2B31-4A64-9909-5F9838F6A948}" srcOrd="2" destOrd="0" presId="urn:microsoft.com/office/officeart/2009/3/layout/StepUpProcess"/>
    <dgm:cxn modelId="{07890C1D-39C9-4066-9AC4-2FFF2DD92431}" type="presParOf" srcId="{CB04522C-1A30-4DB1-8AD7-19F71D7E6689}" destId="{EDD7EFC4-1BF4-40C0-B208-2802176422AF}" srcOrd="7" destOrd="0" presId="urn:microsoft.com/office/officeart/2009/3/layout/StepUpProcess"/>
    <dgm:cxn modelId="{F78034DF-5530-4F7D-8894-83C0AE0E3720}" type="presParOf" srcId="{EDD7EFC4-1BF4-40C0-B208-2802176422AF}" destId="{4F8C1AD7-0F6F-4795-82B3-D2338749D858}" srcOrd="0" destOrd="0" presId="urn:microsoft.com/office/officeart/2009/3/layout/StepUpProcess"/>
    <dgm:cxn modelId="{F6304C53-55A3-4C74-9B03-C55236DE46B8}" type="presParOf" srcId="{CB04522C-1A30-4DB1-8AD7-19F71D7E6689}" destId="{06C09040-6F61-4DE1-9D6B-AE88A1E238B9}" srcOrd="8" destOrd="0" presId="urn:microsoft.com/office/officeart/2009/3/layout/StepUpProcess"/>
    <dgm:cxn modelId="{6DB441AF-B66B-4837-83A7-B4DDE6F675B3}" type="presParOf" srcId="{06C09040-6F61-4DE1-9D6B-AE88A1E238B9}" destId="{CA27FE0F-F865-47DF-A8E5-A28E796C8381}" srcOrd="0" destOrd="0" presId="urn:microsoft.com/office/officeart/2009/3/layout/StepUpProcess"/>
    <dgm:cxn modelId="{1496A3D9-7557-4DA4-ABA4-BCF88410B5D3}" type="presParOf" srcId="{06C09040-6F61-4DE1-9D6B-AE88A1E238B9}" destId="{348E8C63-7E0B-44CC-A84F-E66152F7C2E9}" srcOrd="1" destOrd="0" presId="urn:microsoft.com/office/officeart/2009/3/layout/StepUpProcess"/>
    <dgm:cxn modelId="{DC35E9D2-D283-45B6-B122-C55337885FA9}" type="presParOf" srcId="{06C09040-6F61-4DE1-9D6B-AE88A1E238B9}" destId="{1D0D98A3-0B1E-4A74-87D9-5B1E0EE15747}" srcOrd="2" destOrd="0" presId="urn:microsoft.com/office/officeart/2009/3/layout/StepUpProcess"/>
    <dgm:cxn modelId="{430E79F5-70C3-41BF-AE49-AB2B98DFB256}" type="presParOf" srcId="{CB04522C-1A30-4DB1-8AD7-19F71D7E6689}" destId="{1C4A19F5-62AE-4641-B349-C98F9E5BF568}" srcOrd="9" destOrd="0" presId="urn:microsoft.com/office/officeart/2009/3/layout/StepUpProcess"/>
    <dgm:cxn modelId="{A6826F8C-20DD-4F68-BBFB-1E8437250C83}" type="presParOf" srcId="{1C4A19F5-62AE-4641-B349-C98F9E5BF568}" destId="{4DA902B8-DEDB-470E-B3F1-CA4D5192EDA8}" srcOrd="0" destOrd="0" presId="urn:microsoft.com/office/officeart/2009/3/layout/StepUpProcess"/>
    <dgm:cxn modelId="{D3C9FC8D-3D17-4F4F-906D-612BBD9DD69A}" type="presParOf" srcId="{CB04522C-1A30-4DB1-8AD7-19F71D7E6689}" destId="{53FBA80F-4FBE-4326-AFDB-0666A38E151C}" srcOrd="10" destOrd="0" presId="urn:microsoft.com/office/officeart/2009/3/layout/StepUpProcess"/>
    <dgm:cxn modelId="{F3F8C29E-AB7E-4991-9226-DCB4CCC9E775}" type="presParOf" srcId="{53FBA80F-4FBE-4326-AFDB-0666A38E151C}" destId="{D7BD2CF3-A65D-4CB2-ADF0-88C571CF162A}" srcOrd="0" destOrd="0" presId="urn:microsoft.com/office/officeart/2009/3/layout/StepUpProcess"/>
    <dgm:cxn modelId="{F59CF9B8-BE06-44A0-9FC1-040D8D439A7A}" type="presParOf" srcId="{53FBA80F-4FBE-4326-AFDB-0666A38E151C}" destId="{5100E10E-8BA5-4052-BBE1-26677780CB6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AC3A7-9F79-499E-BED4-D7F10B4CE8CE}">
      <dsp:nvSpPr>
        <dsp:cNvPr id="0" name=""/>
        <dsp:cNvSpPr/>
      </dsp:nvSpPr>
      <dsp:spPr>
        <a:xfrm>
          <a:off x="3968" y="2172093"/>
          <a:ext cx="1230312" cy="1074480"/>
        </a:xfrm>
        <a:prstGeom prst="roundRect">
          <a:avLst>
            <a:gd name="adj" fmla="val 10000"/>
          </a:avLst>
        </a:prstGeom>
        <a:solidFill>
          <a:prstClr val="white">
            <a:lumMod val="65000"/>
          </a:prstClr>
        </a:solidFill>
        <a:ln w="12700" cap="flat" cmpd="sng" algn="ctr">
          <a:solidFill>
            <a:srgbClr val="F5F6F4">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Recognize</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kind</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of</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content</a:t>
          </a:r>
          <a:r>
            <a:rPr lang="es-ES" sz="1100" kern="1200" dirty="0">
              <a:solidFill>
                <a:prstClr val="white"/>
              </a:solidFill>
              <a:latin typeface="Century Gothic" panose="020F0302020204030204"/>
              <a:ea typeface="+mn-ea"/>
              <a:cs typeface="+mn-cs"/>
            </a:rPr>
            <a:t> </a:t>
          </a:r>
          <a:endParaRPr lang="es-MX" sz="1100" kern="1200" dirty="0">
            <a:solidFill>
              <a:prstClr val="white"/>
            </a:solidFill>
            <a:latin typeface="Century Gothic" panose="020F0302020204030204"/>
            <a:ea typeface="+mn-ea"/>
            <a:cs typeface="+mn-cs"/>
          </a:endParaRPr>
        </a:p>
      </dsp:txBody>
      <dsp:txXfrm>
        <a:off x="35438" y="2203563"/>
        <a:ext cx="1167372" cy="1011540"/>
      </dsp:txXfrm>
    </dsp:sp>
    <dsp:sp modelId="{F8CB08ED-3E87-4404-941E-E26B26467A62}">
      <dsp:nvSpPr>
        <dsp:cNvPr id="0" name=""/>
        <dsp:cNvSpPr/>
      </dsp:nvSpPr>
      <dsp:spPr>
        <a:xfrm>
          <a:off x="1357312"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1357312" y="2617797"/>
        <a:ext cx="182578" cy="183071"/>
      </dsp:txXfrm>
    </dsp:sp>
    <dsp:sp modelId="{7FBB8F7B-90FD-4F9A-8EC0-1C4281E1292C}">
      <dsp:nvSpPr>
        <dsp:cNvPr id="0" name=""/>
        <dsp:cNvSpPr/>
      </dsp:nvSpPr>
      <dsp:spPr>
        <a:xfrm>
          <a:off x="1726406" y="2172093"/>
          <a:ext cx="1230312" cy="1074480"/>
        </a:xfrm>
        <a:prstGeom prst="roundRect">
          <a:avLst>
            <a:gd name="adj" fmla="val 10000"/>
          </a:avLst>
        </a:prstGeom>
        <a:solidFill>
          <a:prstClr val="white">
            <a:lumMod val="65000"/>
          </a:prstClr>
        </a:solidFill>
        <a:ln w="12700" cap="flat" cmpd="sng" algn="ctr">
          <a:solidFill>
            <a:srgbClr val="F5F6F4">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Identify</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sources</a:t>
          </a:r>
          <a:r>
            <a:rPr lang="es-ES" sz="1100" kern="1200" dirty="0">
              <a:solidFill>
                <a:prstClr val="white"/>
              </a:solidFill>
              <a:latin typeface="Century Gothic" panose="020F0302020204030204"/>
              <a:ea typeface="+mn-ea"/>
              <a:cs typeface="+mn-cs"/>
            </a:rPr>
            <a:t> and </a:t>
          </a:r>
          <a:r>
            <a:rPr lang="es-ES" sz="1100" kern="1200" dirty="0" err="1">
              <a:solidFill>
                <a:prstClr val="white"/>
              </a:solidFill>
              <a:latin typeface="Century Gothic" panose="020F0302020204030204"/>
              <a:ea typeface="+mn-ea"/>
              <a:cs typeface="+mn-cs"/>
            </a:rPr>
            <a:t>their</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bias</a:t>
          </a:r>
          <a:endParaRPr lang="es-MX" sz="1100" kern="1200" dirty="0">
            <a:solidFill>
              <a:prstClr val="white"/>
            </a:solidFill>
            <a:latin typeface="Century Gothic" panose="020F0302020204030204"/>
            <a:ea typeface="+mn-ea"/>
            <a:cs typeface="+mn-cs"/>
          </a:endParaRPr>
        </a:p>
      </dsp:txBody>
      <dsp:txXfrm>
        <a:off x="1757876" y="2203563"/>
        <a:ext cx="1167372" cy="1011540"/>
      </dsp:txXfrm>
    </dsp:sp>
    <dsp:sp modelId="{CDD6F607-81F2-43A5-81FE-8F0158F5651D}">
      <dsp:nvSpPr>
        <dsp:cNvPr id="0" name=""/>
        <dsp:cNvSpPr/>
      </dsp:nvSpPr>
      <dsp:spPr>
        <a:xfrm>
          <a:off x="3079750"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3079750" y="2617797"/>
        <a:ext cx="182578" cy="183071"/>
      </dsp:txXfrm>
    </dsp:sp>
    <dsp:sp modelId="{49FD3D10-90A5-4378-AFC3-FE57DB748A7E}">
      <dsp:nvSpPr>
        <dsp:cNvPr id="0" name=""/>
        <dsp:cNvSpPr/>
      </dsp:nvSpPr>
      <dsp:spPr>
        <a:xfrm>
          <a:off x="3448843" y="2172093"/>
          <a:ext cx="1230312" cy="1074480"/>
        </a:xfrm>
        <a:prstGeom prst="roundRect">
          <a:avLst>
            <a:gd name="adj" fmla="val 10000"/>
          </a:avLst>
        </a:prstGeom>
        <a:solidFill>
          <a:schemeClr val="bg1">
            <a:lumMod val="6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err="1"/>
            <a:t>Identify</a:t>
          </a:r>
          <a:r>
            <a:rPr lang="es-ES" sz="1100" kern="1200" dirty="0"/>
            <a:t> </a:t>
          </a:r>
          <a:r>
            <a:rPr lang="es-ES" sz="1100" kern="1200" dirty="0" err="1"/>
            <a:t>evidence</a:t>
          </a:r>
          <a:r>
            <a:rPr lang="es-ES" sz="1100" kern="1200" dirty="0"/>
            <a:t>, </a:t>
          </a:r>
          <a:r>
            <a:rPr lang="es-ES" sz="1100" kern="1200" dirty="0" err="1"/>
            <a:t>its</a:t>
          </a:r>
          <a:r>
            <a:rPr lang="es-ES" sz="1100" kern="1200" dirty="0"/>
            <a:t> </a:t>
          </a:r>
          <a:r>
            <a:rPr lang="es-ES" sz="1100" kern="1200" dirty="0" err="1"/>
            <a:t>transparency</a:t>
          </a:r>
          <a:r>
            <a:rPr lang="es-ES" sz="1100" kern="1200" dirty="0"/>
            <a:t> and </a:t>
          </a:r>
          <a:r>
            <a:rPr lang="es-ES" sz="1100" kern="1200" dirty="0" err="1"/>
            <a:t>detailing</a:t>
          </a:r>
          <a:endParaRPr lang="es-MX" sz="1100" kern="1200" dirty="0"/>
        </a:p>
      </dsp:txBody>
      <dsp:txXfrm>
        <a:off x="3480313" y="2203563"/>
        <a:ext cx="1167372" cy="1011540"/>
      </dsp:txXfrm>
    </dsp:sp>
    <dsp:sp modelId="{A572E537-2747-4140-A07D-377C98CCA1CB}">
      <dsp:nvSpPr>
        <dsp:cNvPr id="0" name=""/>
        <dsp:cNvSpPr/>
      </dsp:nvSpPr>
      <dsp:spPr>
        <a:xfrm>
          <a:off x="4802187"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4802187" y="2617797"/>
        <a:ext cx="182578" cy="183071"/>
      </dsp:txXfrm>
    </dsp:sp>
    <dsp:sp modelId="{4CAAEDBC-5DF6-4268-A6D4-788448608F0C}">
      <dsp:nvSpPr>
        <dsp:cNvPr id="0" name=""/>
        <dsp:cNvSpPr/>
      </dsp:nvSpPr>
      <dsp:spPr>
        <a:xfrm>
          <a:off x="5171281" y="2172093"/>
          <a:ext cx="1230312" cy="107448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Determine </a:t>
          </a:r>
          <a:r>
            <a:rPr lang="es-ES" sz="1100" kern="1200" dirty="0" err="1"/>
            <a:t>if</a:t>
          </a:r>
          <a:r>
            <a:rPr lang="es-ES" sz="1100" kern="1200" dirty="0"/>
            <a:t> </a:t>
          </a:r>
          <a:r>
            <a:rPr lang="es-ES" sz="1100" kern="1200" dirty="0" err="1"/>
            <a:t>main</a:t>
          </a:r>
          <a:r>
            <a:rPr lang="es-ES" sz="1100" kern="1200" dirty="0"/>
            <a:t> </a:t>
          </a:r>
          <a:r>
            <a:rPr lang="es-ES" sz="1100" kern="1200" dirty="0" err="1"/>
            <a:t>point</a:t>
          </a:r>
          <a:r>
            <a:rPr lang="es-ES" sz="1100" kern="1200" dirty="0"/>
            <a:t> </a:t>
          </a:r>
          <a:r>
            <a:rPr lang="es-ES" sz="1100" kern="1200" dirty="0" err="1"/>
            <a:t>is</a:t>
          </a:r>
          <a:r>
            <a:rPr lang="es-ES" sz="1100" kern="1200" dirty="0"/>
            <a:t> </a:t>
          </a:r>
          <a:r>
            <a:rPr lang="es-ES" sz="1100" kern="1200" dirty="0" err="1"/>
            <a:t>supported</a:t>
          </a:r>
          <a:r>
            <a:rPr lang="es-ES" sz="1100" kern="1200" dirty="0"/>
            <a:t> </a:t>
          </a:r>
          <a:r>
            <a:rPr lang="es-ES" sz="1100" kern="1200" dirty="0" err="1"/>
            <a:t>by</a:t>
          </a:r>
          <a:r>
            <a:rPr lang="es-ES" sz="1100" kern="1200" dirty="0"/>
            <a:t> </a:t>
          </a:r>
          <a:r>
            <a:rPr lang="es-ES" sz="1100" kern="1200" dirty="0" err="1"/>
            <a:t>the</a:t>
          </a:r>
          <a:r>
            <a:rPr lang="es-ES" sz="1100" kern="1200" dirty="0"/>
            <a:t> </a:t>
          </a:r>
          <a:r>
            <a:rPr lang="es-ES" sz="1100" kern="1200" dirty="0" err="1"/>
            <a:t>evidence</a:t>
          </a:r>
          <a:endParaRPr lang="es-MX" sz="1100" kern="1200" dirty="0"/>
        </a:p>
      </dsp:txBody>
      <dsp:txXfrm>
        <a:off x="5202751" y="2203563"/>
        <a:ext cx="1167372" cy="1011540"/>
      </dsp:txXfrm>
    </dsp:sp>
    <dsp:sp modelId="{795E5698-65C9-4D72-8C83-0018FF966657}">
      <dsp:nvSpPr>
        <dsp:cNvPr id="0" name=""/>
        <dsp:cNvSpPr/>
      </dsp:nvSpPr>
      <dsp:spPr>
        <a:xfrm>
          <a:off x="6524624"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6524624" y="2617797"/>
        <a:ext cx="182578" cy="183071"/>
      </dsp:txXfrm>
    </dsp:sp>
    <dsp:sp modelId="{197DC27D-E623-4169-9AB7-00B84CA37937}">
      <dsp:nvSpPr>
        <dsp:cNvPr id="0" name=""/>
        <dsp:cNvSpPr/>
      </dsp:nvSpPr>
      <dsp:spPr>
        <a:xfrm>
          <a:off x="6893718" y="2172093"/>
          <a:ext cx="1230312" cy="1074480"/>
        </a:xfrm>
        <a:prstGeom prst="roundRect">
          <a:avLst>
            <a:gd name="adj" fmla="val 10000"/>
          </a:avLst>
        </a:prstGeom>
        <a:solidFill>
          <a:schemeClr val="bg1">
            <a:lumMod val="6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Determine </a:t>
          </a:r>
          <a:r>
            <a:rPr lang="es-ES" sz="1100" kern="1200" dirty="0" err="1"/>
            <a:t>story</a:t>
          </a:r>
          <a:r>
            <a:rPr lang="es-ES" sz="1100" kern="1200" dirty="0"/>
            <a:t> </a:t>
          </a:r>
          <a:r>
            <a:rPr lang="es-ES" sz="1100" kern="1200" dirty="0" err="1"/>
            <a:t>completeness</a:t>
          </a:r>
          <a:r>
            <a:rPr lang="es-ES" sz="1100" kern="1200" dirty="0"/>
            <a:t>: </a:t>
          </a:r>
          <a:r>
            <a:rPr lang="es-ES" sz="1100" kern="1200" dirty="0" err="1"/>
            <a:t>Inform</a:t>
          </a:r>
          <a:r>
            <a:rPr lang="es-ES" sz="1100" kern="1200" dirty="0"/>
            <a:t>, </a:t>
          </a:r>
          <a:r>
            <a:rPr lang="es-ES" sz="1100" kern="1200" dirty="0" err="1"/>
            <a:t>Provide</a:t>
          </a:r>
          <a:r>
            <a:rPr lang="es-ES" sz="1100" kern="1200" dirty="0"/>
            <a:t> </a:t>
          </a:r>
          <a:r>
            <a:rPr lang="es-ES" sz="1100" kern="1200" dirty="0" err="1"/>
            <a:t>Understanding</a:t>
          </a:r>
          <a:r>
            <a:rPr lang="es-ES" sz="1100" kern="1200" dirty="0"/>
            <a:t> and </a:t>
          </a:r>
          <a:r>
            <a:rPr lang="es-ES" sz="1100" kern="1200" dirty="0" err="1"/>
            <a:t>way</a:t>
          </a:r>
          <a:r>
            <a:rPr lang="es-ES" sz="1100" kern="1200" dirty="0"/>
            <a:t> forward</a:t>
          </a:r>
          <a:endParaRPr lang="es-MX" sz="1100" kern="1200" dirty="0"/>
        </a:p>
      </dsp:txBody>
      <dsp:txXfrm>
        <a:off x="6925188" y="2203563"/>
        <a:ext cx="1167372" cy="1011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2514A-FF2D-48A5-8246-9E6D6AFAD7C8}">
      <dsp:nvSpPr>
        <dsp:cNvPr id="0" name=""/>
        <dsp:cNvSpPr/>
      </dsp:nvSpPr>
      <dsp:spPr>
        <a:xfrm rot="5400000">
          <a:off x="312008" y="1984695"/>
          <a:ext cx="925070" cy="1539295"/>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961BB-4CD1-4937-B191-FD0CE75C9092}">
      <dsp:nvSpPr>
        <dsp:cNvPr id="0" name=""/>
        <dsp:cNvSpPr/>
      </dsp:nvSpPr>
      <dsp:spPr>
        <a:xfrm>
          <a:off x="157591" y="2444613"/>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0. </a:t>
          </a:r>
          <a:r>
            <a:rPr lang="es-ES" sz="1300" b="1" kern="1200" dirty="0" err="1"/>
            <a:t>Identify</a:t>
          </a:r>
          <a:r>
            <a:rPr lang="es-ES" sz="1300" b="1" kern="1200" dirty="0"/>
            <a:t> </a:t>
          </a:r>
          <a:r>
            <a:rPr lang="es-ES" sz="1300" kern="1200" dirty="0" err="1"/>
            <a:t>problem</a:t>
          </a:r>
          <a:r>
            <a:rPr lang="es-ES" sz="1300" kern="1200" dirty="0"/>
            <a:t> </a:t>
          </a:r>
          <a:r>
            <a:rPr lang="es-ES" sz="1300" kern="1200" dirty="0" err="1"/>
            <a:t>to</a:t>
          </a:r>
          <a:r>
            <a:rPr lang="es-ES" sz="1300" kern="1200" dirty="0"/>
            <a:t> </a:t>
          </a:r>
          <a:r>
            <a:rPr lang="es-ES" sz="1300" kern="1200" dirty="0" err="1"/>
            <a:t>solve</a:t>
          </a:r>
          <a:endParaRPr lang="es-MX" sz="1300" kern="1200" dirty="0"/>
        </a:p>
      </dsp:txBody>
      <dsp:txXfrm>
        <a:off x="157591" y="2444613"/>
        <a:ext cx="1389684" cy="1218140"/>
      </dsp:txXfrm>
    </dsp:sp>
    <dsp:sp modelId="{46DEB5FB-1729-466F-BE7A-731E859BC1C1}">
      <dsp:nvSpPr>
        <dsp:cNvPr id="0" name=""/>
        <dsp:cNvSpPr/>
      </dsp:nvSpPr>
      <dsp:spPr>
        <a:xfrm>
          <a:off x="1285071" y="1871370"/>
          <a:ext cx="262204" cy="262204"/>
        </a:xfrm>
        <a:prstGeom prst="triangle">
          <a:avLst>
            <a:gd name="adj" fmla="val 100000"/>
          </a:avLst>
        </a:prstGeom>
        <a:solidFill>
          <a:schemeClr val="accent2">
            <a:hueOff val="1123451"/>
            <a:satOff val="-3584"/>
            <a:lumOff val="-1392"/>
            <a:alphaOff val="0"/>
          </a:schemeClr>
        </a:solidFill>
        <a:ln w="12700" cap="flat" cmpd="sng" algn="ctr">
          <a:solidFill>
            <a:schemeClr val="accent2">
              <a:hueOff val="1123451"/>
              <a:satOff val="-3584"/>
              <a:lumOff val="-1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9232B-8658-4378-9541-3B99B9385191}">
      <dsp:nvSpPr>
        <dsp:cNvPr id="0" name=""/>
        <dsp:cNvSpPr/>
      </dsp:nvSpPr>
      <dsp:spPr>
        <a:xfrm rot="5400000">
          <a:off x="2013254" y="1563720"/>
          <a:ext cx="925070" cy="1539295"/>
        </a:xfrm>
        <a:prstGeom prst="corner">
          <a:avLst>
            <a:gd name="adj1" fmla="val 16120"/>
            <a:gd name="adj2" fmla="val 16110"/>
          </a:avLst>
        </a:prstGeom>
        <a:solidFill>
          <a:schemeClr val="accent2">
            <a:hueOff val="2246903"/>
            <a:satOff val="-7168"/>
            <a:lumOff val="-2784"/>
            <a:alphaOff val="0"/>
          </a:schemeClr>
        </a:solidFill>
        <a:ln w="12700" cap="flat" cmpd="sng" algn="ctr">
          <a:solidFill>
            <a:schemeClr val="accent2">
              <a:hueOff val="2246903"/>
              <a:satOff val="-7168"/>
              <a:lumOff val="-2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74E254-5BB8-4EBA-A01A-E93E49ED36BE}">
      <dsp:nvSpPr>
        <dsp:cNvPr id="0" name=""/>
        <dsp:cNvSpPr/>
      </dsp:nvSpPr>
      <dsp:spPr>
        <a:xfrm>
          <a:off x="1858836" y="2023638"/>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1. </a:t>
          </a:r>
          <a:r>
            <a:rPr lang="es-ES" sz="1300" b="1" kern="1200" dirty="0" err="1"/>
            <a:t>Consult</a:t>
          </a:r>
          <a:r>
            <a:rPr lang="es-ES" sz="1300" b="1" kern="1200" dirty="0"/>
            <a:t> </a:t>
          </a:r>
          <a:r>
            <a:rPr lang="es-ES" sz="1300" kern="1200" dirty="0" err="1"/>
            <a:t>process</a:t>
          </a:r>
          <a:r>
            <a:rPr lang="es-ES" sz="1300" kern="1200" dirty="0"/>
            <a:t> </a:t>
          </a:r>
          <a:r>
            <a:rPr lang="es-ES" sz="1300" kern="1200" dirty="0" err="1"/>
            <a:t>layout</a:t>
          </a:r>
          <a:r>
            <a:rPr lang="es-ES" sz="1300" kern="1200" dirty="0"/>
            <a:t> and data </a:t>
          </a:r>
          <a:r>
            <a:rPr lang="es-ES" sz="1300" kern="1200" dirty="0" err="1"/>
            <a:t>lifecycle</a:t>
          </a:r>
          <a:r>
            <a:rPr lang="es-ES" sz="1300" kern="1200" dirty="0"/>
            <a:t> </a:t>
          </a:r>
          <a:r>
            <a:rPr lang="es-ES" sz="1300" kern="1200" dirty="0" err="1"/>
            <a:t>with</a:t>
          </a:r>
          <a:r>
            <a:rPr lang="es-ES" sz="1300" kern="1200" dirty="0"/>
            <a:t> </a:t>
          </a:r>
          <a:r>
            <a:rPr lang="es-ES" sz="1300" kern="1200" dirty="0" err="1"/>
            <a:t>Subject</a:t>
          </a:r>
          <a:r>
            <a:rPr lang="es-ES" sz="1300" kern="1200" dirty="0"/>
            <a:t> </a:t>
          </a:r>
          <a:r>
            <a:rPr lang="es-ES" sz="1300" kern="1200" dirty="0" err="1"/>
            <a:t>Matter</a:t>
          </a:r>
          <a:r>
            <a:rPr lang="es-ES" sz="1300" kern="1200" dirty="0"/>
            <a:t> </a:t>
          </a:r>
          <a:r>
            <a:rPr lang="es-ES" sz="1300" kern="1200" dirty="0" err="1"/>
            <a:t>Experts</a:t>
          </a:r>
          <a:endParaRPr lang="es-MX" sz="1300" kern="1200" dirty="0"/>
        </a:p>
      </dsp:txBody>
      <dsp:txXfrm>
        <a:off x="1858836" y="2023638"/>
        <a:ext cx="1389684" cy="1218140"/>
      </dsp:txXfrm>
    </dsp:sp>
    <dsp:sp modelId="{268A82E8-499C-4E48-B0C1-1F44C0344071}">
      <dsp:nvSpPr>
        <dsp:cNvPr id="0" name=""/>
        <dsp:cNvSpPr/>
      </dsp:nvSpPr>
      <dsp:spPr>
        <a:xfrm>
          <a:off x="2986317" y="1450395"/>
          <a:ext cx="262204" cy="262204"/>
        </a:xfrm>
        <a:prstGeom prst="triangle">
          <a:avLst>
            <a:gd name="adj" fmla="val 100000"/>
          </a:avLst>
        </a:prstGeom>
        <a:solidFill>
          <a:schemeClr val="accent2">
            <a:hueOff val="3370354"/>
            <a:satOff val="-10752"/>
            <a:lumOff val="-4177"/>
            <a:alphaOff val="0"/>
          </a:schemeClr>
        </a:solidFill>
        <a:ln w="12700" cap="flat" cmpd="sng" algn="ctr">
          <a:solidFill>
            <a:schemeClr val="accent2">
              <a:hueOff val="3370354"/>
              <a:satOff val="-10752"/>
              <a:lumOff val="-4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9A246-9120-45B3-9BC5-BAD627DF0FF3}">
      <dsp:nvSpPr>
        <dsp:cNvPr id="0" name=""/>
        <dsp:cNvSpPr/>
      </dsp:nvSpPr>
      <dsp:spPr>
        <a:xfrm rot="5400000">
          <a:off x="3714499" y="1142745"/>
          <a:ext cx="925070" cy="1539295"/>
        </a:xfrm>
        <a:prstGeom prst="corner">
          <a:avLst>
            <a:gd name="adj1" fmla="val 16120"/>
            <a:gd name="adj2" fmla="val 16110"/>
          </a:avLst>
        </a:prstGeom>
        <a:solidFill>
          <a:schemeClr val="accent2">
            <a:hueOff val="4493806"/>
            <a:satOff val="-14336"/>
            <a:lumOff val="-5569"/>
            <a:alphaOff val="0"/>
          </a:schemeClr>
        </a:solidFill>
        <a:ln w="12700" cap="flat" cmpd="sng" algn="ctr">
          <a:solidFill>
            <a:schemeClr val="accent2">
              <a:hueOff val="4493806"/>
              <a:satOff val="-14336"/>
              <a:lumOff val="-5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E0DC9-F6D3-4045-98C5-255A27953AA4}">
      <dsp:nvSpPr>
        <dsp:cNvPr id="0" name=""/>
        <dsp:cNvSpPr/>
      </dsp:nvSpPr>
      <dsp:spPr>
        <a:xfrm>
          <a:off x="3560082" y="1602663"/>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2. </a:t>
          </a:r>
          <a:r>
            <a:rPr lang="es-ES" sz="1300" b="1" kern="1200" dirty="0" err="1"/>
            <a:t>Choose</a:t>
          </a:r>
          <a:r>
            <a:rPr lang="es-ES" sz="1300" b="1" kern="1200" dirty="0"/>
            <a:t> Data</a:t>
          </a:r>
          <a:r>
            <a:rPr lang="es-ES" sz="1300" kern="1200" dirty="0"/>
            <a:t> and </a:t>
          </a:r>
          <a:r>
            <a:rPr lang="es-ES" sz="1300" kern="1200" dirty="0" err="1"/>
            <a:t>perform</a:t>
          </a:r>
          <a:r>
            <a:rPr lang="es-ES" sz="1300" kern="1200" dirty="0"/>
            <a:t> data </a:t>
          </a:r>
          <a:r>
            <a:rPr lang="es-ES" sz="1300" kern="1200" dirty="0" err="1"/>
            <a:t>preparation</a:t>
          </a:r>
          <a:endParaRPr lang="es-MX" sz="1300" kern="1200" dirty="0"/>
        </a:p>
      </dsp:txBody>
      <dsp:txXfrm>
        <a:off x="3560082" y="1602663"/>
        <a:ext cx="1389684" cy="1218140"/>
      </dsp:txXfrm>
    </dsp:sp>
    <dsp:sp modelId="{1827A7C4-98CC-41B8-9E86-C04D3409A43D}">
      <dsp:nvSpPr>
        <dsp:cNvPr id="0" name=""/>
        <dsp:cNvSpPr/>
      </dsp:nvSpPr>
      <dsp:spPr>
        <a:xfrm>
          <a:off x="4687562" y="1029420"/>
          <a:ext cx="262204" cy="262204"/>
        </a:xfrm>
        <a:prstGeom prst="triangle">
          <a:avLst>
            <a:gd name="adj" fmla="val 100000"/>
          </a:avLst>
        </a:prstGeom>
        <a:solidFill>
          <a:schemeClr val="accent2">
            <a:hueOff val="5617257"/>
            <a:satOff val="-17921"/>
            <a:lumOff val="-6961"/>
            <a:alphaOff val="0"/>
          </a:schemeClr>
        </a:solidFill>
        <a:ln w="12700" cap="flat" cmpd="sng" algn="ctr">
          <a:solidFill>
            <a:schemeClr val="accent2">
              <a:hueOff val="5617257"/>
              <a:satOff val="-17921"/>
              <a:lumOff val="-6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36B78-FB86-45F6-B5CA-86CE5C252752}">
      <dsp:nvSpPr>
        <dsp:cNvPr id="0" name=""/>
        <dsp:cNvSpPr/>
      </dsp:nvSpPr>
      <dsp:spPr>
        <a:xfrm rot="5400000">
          <a:off x="5415745" y="721770"/>
          <a:ext cx="925070" cy="1539295"/>
        </a:xfrm>
        <a:prstGeom prst="corner">
          <a:avLst>
            <a:gd name="adj1" fmla="val 16120"/>
            <a:gd name="adj2" fmla="val 16110"/>
          </a:avLst>
        </a:prstGeom>
        <a:solidFill>
          <a:schemeClr val="accent2">
            <a:hueOff val="6740709"/>
            <a:satOff val="-21505"/>
            <a:lumOff val="-8353"/>
            <a:alphaOff val="0"/>
          </a:schemeClr>
        </a:solidFill>
        <a:ln w="12700" cap="flat" cmpd="sng" algn="ctr">
          <a:solidFill>
            <a:schemeClr val="accent2">
              <a:hueOff val="6740709"/>
              <a:satOff val="-21505"/>
              <a:lumOff val="-8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B5C16-2D10-4CA9-BB05-06E64EA6473A}">
      <dsp:nvSpPr>
        <dsp:cNvPr id="0" name=""/>
        <dsp:cNvSpPr/>
      </dsp:nvSpPr>
      <dsp:spPr>
        <a:xfrm>
          <a:off x="5261328" y="1181688"/>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3. </a:t>
          </a:r>
          <a:r>
            <a:rPr lang="es-ES" sz="1300" b="1" kern="1200" dirty="0" err="1"/>
            <a:t>Choose</a:t>
          </a:r>
          <a:r>
            <a:rPr lang="es-ES" sz="1300" b="1" kern="1200" dirty="0"/>
            <a:t> </a:t>
          </a:r>
          <a:r>
            <a:rPr lang="es-ES" sz="1300" b="1" kern="1200" dirty="0" err="1"/>
            <a:t>the</a:t>
          </a:r>
          <a:r>
            <a:rPr lang="es-ES" sz="1300" b="1" kern="1200" dirty="0"/>
            <a:t> </a:t>
          </a:r>
          <a:r>
            <a:rPr lang="es-ES" sz="1300" b="1" kern="1200" dirty="0" err="1"/>
            <a:t>algorithm</a:t>
          </a:r>
          <a:endParaRPr lang="es-MX" sz="1300" b="1" kern="1200" dirty="0"/>
        </a:p>
      </dsp:txBody>
      <dsp:txXfrm>
        <a:off x="5261328" y="1181688"/>
        <a:ext cx="1389684" cy="1218140"/>
      </dsp:txXfrm>
    </dsp:sp>
    <dsp:sp modelId="{0DB379D0-2B31-4A64-9909-5F9838F6A948}">
      <dsp:nvSpPr>
        <dsp:cNvPr id="0" name=""/>
        <dsp:cNvSpPr/>
      </dsp:nvSpPr>
      <dsp:spPr>
        <a:xfrm>
          <a:off x="6388808" y="608445"/>
          <a:ext cx="262204" cy="262204"/>
        </a:xfrm>
        <a:prstGeom prst="triangle">
          <a:avLst>
            <a:gd name="adj" fmla="val 100000"/>
          </a:avLst>
        </a:prstGeom>
        <a:solidFill>
          <a:schemeClr val="accent2">
            <a:hueOff val="7864159"/>
            <a:satOff val="-25089"/>
            <a:lumOff val="-9745"/>
            <a:alphaOff val="0"/>
          </a:schemeClr>
        </a:solidFill>
        <a:ln w="12700" cap="flat" cmpd="sng" algn="ctr">
          <a:solidFill>
            <a:schemeClr val="accent2">
              <a:hueOff val="7864159"/>
              <a:satOff val="-25089"/>
              <a:lumOff val="-9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27FE0F-F865-47DF-A8E5-A28E796C8381}">
      <dsp:nvSpPr>
        <dsp:cNvPr id="0" name=""/>
        <dsp:cNvSpPr/>
      </dsp:nvSpPr>
      <dsp:spPr>
        <a:xfrm rot="5400000">
          <a:off x="7116991" y="300795"/>
          <a:ext cx="925070" cy="1539295"/>
        </a:xfrm>
        <a:prstGeom prst="corner">
          <a:avLst>
            <a:gd name="adj1" fmla="val 16120"/>
            <a:gd name="adj2" fmla="val 16110"/>
          </a:avLst>
        </a:prstGeom>
        <a:solidFill>
          <a:schemeClr val="accent2">
            <a:hueOff val="8987611"/>
            <a:satOff val="-28673"/>
            <a:lumOff val="-11138"/>
            <a:alphaOff val="0"/>
          </a:schemeClr>
        </a:solidFill>
        <a:ln w="12700" cap="flat" cmpd="sng" algn="ctr">
          <a:solidFill>
            <a:schemeClr val="accent2">
              <a:hueOff val="8987611"/>
              <a:satOff val="-28673"/>
              <a:lumOff val="-111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E8C63-7E0B-44CC-A84F-E66152F7C2E9}">
      <dsp:nvSpPr>
        <dsp:cNvPr id="0" name=""/>
        <dsp:cNvSpPr/>
      </dsp:nvSpPr>
      <dsp:spPr>
        <a:xfrm>
          <a:off x="6962573" y="760713"/>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4. Tune </a:t>
          </a:r>
          <a:r>
            <a:rPr lang="es-ES" sz="1300" kern="1200" dirty="0" err="1"/>
            <a:t>the</a:t>
          </a:r>
          <a:r>
            <a:rPr lang="es-ES" sz="1300" kern="1200" dirty="0"/>
            <a:t> </a:t>
          </a:r>
          <a:r>
            <a:rPr lang="es-ES" sz="1300" kern="1200" dirty="0" err="1"/>
            <a:t>algorihm</a:t>
          </a:r>
          <a:endParaRPr lang="es-MX" sz="1300" kern="1200" dirty="0"/>
        </a:p>
      </dsp:txBody>
      <dsp:txXfrm>
        <a:off x="6962573" y="760713"/>
        <a:ext cx="1389684" cy="1218140"/>
      </dsp:txXfrm>
    </dsp:sp>
    <dsp:sp modelId="{1D0D98A3-0B1E-4A74-87D9-5B1E0EE15747}">
      <dsp:nvSpPr>
        <dsp:cNvPr id="0" name=""/>
        <dsp:cNvSpPr/>
      </dsp:nvSpPr>
      <dsp:spPr>
        <a:xfrm>
          <a:off x="8090054" y="187471"/>
          <a:ext cx="262204" cy="262204"/>
        </a:xfrm>
        <a:prstGeom prst="triangle">
          <a:avLst>
            <a:gd name="adj" fmla="val 100000"/>
          </a:avLst>
        </a:prstGeom>
        <a:solidFill>
          <a:schemeClr val="accent2">
            <a:hueOff val="10111062"/>
            <a:satOff val="-32257"/>
            <a:lumOff val="-12530"/>
            <a:alphaOff val="0"/>
          </a:schemeClr>
        </a:solidFill>
        <a:ln w="12700" cap="flat" cmpd="sng" algn="ctr">
          <a:solidFill>
            <a:schemeClr val="accent2">
              <a:hueOff val="10111062"/>
              <a:satOff val="-32257"/>
              <a:lumOff val="-12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D2CF3-A65D-4CB2-ADF0-88C571CF162A}">
      <dsp:nvSpPr>
        <dsp:cNvPr id="0" name=""/>
        <dsp:cNvSpPr/>
      </dsp:nvSpPr>
      <dsp:spPr>
        <a:xfrm rot="5400000">
          <a:off x="8818236" y="-120179"/>
          <a:ext cx="925070" cy="1539295"/>
        </a:xfrm>
        <a:prstGeom prst="corner">
          <a:avLst>
            <a:gd name="adj1" fmla="val 16120"/>
            <a:gd name="adj2" fmla="val 16110"/>
          </a:avLst>
        </a:prstGeom>
        <a:solidFill>
          <a:schemeClr val="accent2">
            <a:hueOff val="11234514"/>
            <a:satOff val="-35841"/>
            <a:lumOff val="-13922"/>
            <a:alphaOff val="0"/>
          </a:schemeClr>
        </a:solidFill>
        <a:ln w="12700" cap="flat" cmpd="sng" algn="ctr">
          <a:solidFill>
            <a:schemeClr val="accent2">
              <a:hueOff val="11234514"/>
              <a:satOff val="-35841"/>
              <a:lumOff val="-1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0E10E-8BA5-4052-BBE1-26677780CB64}">
      <dsp:nvSpPr>
        <dsp:cNvPr id="0" name=""/>
        <dsp:cNvSpPr/>
      </dsp:nvSpPr>
      <dsp:spPr>
        <a:xfrm>
          <a:off x="8663819" y="339738"/>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5. </a:t>
          </a:r>
          <a:r>
            <a:rPr lang="es-ES" sz="1300" b="1" kern="1200" dirty="0" err="1"/>
            <a:t>Present</a:t>
          </a:r>
          <a:r>
            <a:rPr lang="es-ES" sz="1300" b="1" kern="1200" dirty="0"/>
            <a:t> </a:t>
          </a:r>
          <a:r>
            <a:rPr lang="es-ES" sz="1300" b="1" kern="1200" dirty="0" err="1"/>
            <a:t>results</a:t>
          </a:r>
          <a:r>
            <a:rPr lang="es-ES" sz="1300" b="1" kern="1200" dirty="0"/>
            <a:t> </a:t>
          </a:r>
          <a:r>
            <a:rPr lang="es-ES" sz="1300" kern="1200" dirty="0"/>
            <a:t>and </a:t>
          </a:r>
          <a:r>
            <a:rPr lang="es-ES" sz="1300" kern="1200" dirty="0" err="1"/>
            <a:t>re-tune</a:t>
          </a:r>
          <a:r>
            <a:rPr lang="es-ES" sz="1300" kern="1200" dirty="0"/>
            <a:t> as </a:t>
          </a:r>
          <a:r>
            <a:rPr lang="es-ES" sz="1300" kern="1200" dirty="0" err="1"/>
            <a:t>needed</a:t>
          </a:r>
          <a:endParaRPr lang="es-MX" sz="1300" kern="1200" dirty="0"/>
        </a:p>
      </dsp:txBody>
      <dsp:txXfrm>
        <a:off x="8663819" y="339738"/>
        <a:ext cx="1389684" cy="12181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rriam-webster.com/words-at-play/the-real-story-of-fake-news" TargetMode="External"/><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www.fakenewschalleng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Detecting </a:t>
            </a:r>
            <a:r>
              <a:rPr lang="en-US" sz="4400" dirty="0" err="1">
                <a:solidFill>
                  <a:schemeClr val="tx1"/>
                </a:solidFill>
              </a:rPr>
              <a:t>fakenews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Artificial Intelligence as aid for human fact checkers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F42C5-0AF5-4801-B0F4-2C3B8E5DE393}"/>
              </a:ext>
            </a:extLst>
          </p:cNvPr>
          <p:cNvSpPr>
            <a:spLocks noGrp="1"/>
          </p:cNvSpPr>
          <p:nvPr>
            <p:ph type="title"/>
          </p:nvPr>
        </p:nvSpPr>
        <p:spPr/>
        <p:txBody>
          <a:bodyPr/>
          <a:lstStyle/>
          <a:p>
            <a:r>
              <a:rPr lang="es-ES" dirty="0"/>
              <a:t>STANCE DETECTION</a:t>
            </a:r>
            <a:endParaRPr lang="es-MX" dirty="0"/>
          </a:p>
        </p:txBody>
      </p:sp>
      <p:sp>
        <p:nvSpPr>
          <p:cNvPr id="3" name="Marcador de contenido 2">
            <a:extLst>
              <a:ext uri="{FF2B5EF4-FFF2-40B4-BE49-F238E27FC236}">
                <a16:creationId xmlns:a16="http://schemas.microsoft.com/office/drawing/2014/main" id="{4871F40D-37DA-46BB-B05F-04959D73F860}"/>
              </a:ext>
            </a:extLst>
          </p:cNvPr>
          <p:cNvSpPr>
            <a:spLocks noGrp="1"/>
          </p:cNvSpPr>
          <p:nvPr>
            <p:ph idx="1"/>
          </p:nvPr>
        </p:nvSpPr>
        <p:spPr/>
        <p:txBody>
          <a:bodyPr/>
          <a:lstStyle/>
          <a:p>
            <a:r>
              <a:rPr lang="en-US" sz="2000" b="1" dirty="0"/>
              <a:t>Input : </a:t>
            </a:r>
          </a:p>
          <a:p>
            <a:pPr lvl="1"/>
            <a:r>
              <a:rPr lang="en-US" sz="1800" dirty="0"/>
              <a:t>A headline and a body text - either from the same news article or from two different articles.</a:t>
            </a:r>
          </a:p>
          <a:p>
            <a:r>
              <a:rPr lang="en-US" sz="2000" b="1" dirty="0"/>
              <a:t>Output</a:t>
            </a:r>
            <a:endParaRPr lang="en-US" sz="2000" dirty="0"/>
          </a:p>
          <a:p>
            <a:pPr lvl="1"/>
            <a:r>
              <a:rPr lang="en-US" sz="1800" dirty="0"/>
              <a:t>Classify the stance of the body text relative to the claim made in the headline into one of four categories:</a:t>
            </a:r>
          </a:p>
          <a:p>
            <a:pPr lvl="2"/>
            <a:r>
              <a:rPr lang="en-US" sz="1800" b="1" dirty="0"/>
              <a:t>Agrees</a:t>
            </a:r>
            <a:r>
              <a:rPr lang="en-US" sz="1800" dirty="0"/>
              <a:t>: The body text agrees with the headline.</a:t>
            </a:r>
          </a:p>
          <a:p>
            <a:pPr lvl="2"/>
            <a:r>
              <a:rPr lang="en-US" sz="1800" b="1" dirty="0"/>
              <a:t>Disagrees</a:t>
            </a:r>
            <a:r>
              <a:rPr lang="en-US" sz="1800" dirty="0"/>
              <a:t>: The body text disagrees with the headline.</a:t>
            </a:r>
          </a:p>
          <a:p>
            <a:pPr lvl="2"/>
            <a:r>
              <a:rPr lang="en-US" sz="1800" b="1" dirty="0"/>
              <a:t>Discusses</a:t>
            </a:r>
            <a:r>
              <a:rPr lang="en-US" sz="1800" dirty="0"/>
              <a:t>: The body text discuss the same topic as the headline, but does not take a position</a:t>
            </a:r>
          </a:p>
          <a:p>
            <a:pPr lvl="2"/>
            <a:r>
              <a:rPr lang="en-US" sz="1800" b="1" dirty="0"/>
              <a:t>Unrelated</a:t>
            </a:r>
            <a:r>
              <a:rPr lang="en-US" sz="1800" dirty="0"/>
              <a:t>: The body text discusses a different topic than the headline</a:t>
            </a:r>
          </a:p>
          <a:p>
            <a:pPr marL="0" indent="0">
              <a:buNone/>
            </a:pPr>
            <a:endParaRPr lang="es-MX" dirty="0"/>
          </a:p>
        </p:txBody>
      </p:sp>
    </p:spTree>
    <p:extLst>
      <p:ext uri="{BB962C8B-B14F-4D97-AF65-F5344CB8AC3E}">
        <p14:creationId xmlns:p14="http://schemas.microsoft.com/office/powerpoint/2010/main" val="294089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7CA2C-0F7E-490E-ADB8-C045DD4C54D0}"/>
              </a:ext>
            </a:extLst>
          </p:cNvPr>
          <p:cNvSpPr>
            <a:spLocks noGrp="1"/>
          </p:cNvSpPr>
          <p:nvPr>
            <p:ph type="title"/>
          </p:nvPr>
        </p:nvSpPr>
        <p:spPr/>
        <p:txBody>
          <a:bodyPr/>
          <a:lstStyle/>
          <a:p>
            <a:r>
              <a:rPr lang="en-US" dirty="0"/>
              <a:t>Accuracy Scoring Model</a:t>
            </a:r>
          </a:p>
        </p:txBody>
      </p:sp>
      <p:sp>
        <p:nvSpPr>
          <p:cNvPr id="3" name="Marcador de contenido 2">
            <a:extLst>
              <a:ext uri="{FF2B5EF4-FFF2-40B4-BE49-F238E27FC236}">
                <a16:creationId xmlns:a16="http://schemas.microsoft.com/office/drawing/2014/main" id="{5D312F0B-297E-4201-9D0B-ADA122DFAE4F}"/>
              </a:ext>
            </a:extLst>
          </p:cNvPr>
          <p:cNvSpPr>
            <a:spLocks noGrp="1"/>
          </p:cNvSpPr>
          <p:nvPr>
            <p:ph idx="1"/>
          </p:nvPr>
        </p:nvSpPr>
        <p:spPr>
          <a:xfrm>
            <a:off x="1043031" y="2086342"/>
            <a:ext cx="10058400" cy="3849624"/>
          </a:xfrm>
        </p:spPr>
        <p:txBody>
          <a:bodyPr/>
          <a:lstStyle/>
          <a:p>
            <a:r>
              <a:rPr lang="en-US" dirty="0"/>
              <a:t>The related/unrelated classification task is expected to be much easier and is less relevant for detecting fake news, so it is given less weight in the evaluation metric. The Stance Detection task (classify as agrees, disagrees or discuss) is both more difficult and more relevant to fake news detection, so is to be given much more weight in the evaluation metric</a:t>
            </a:r>
          </a:p>
          <a:p>
            <a:endParaRPr lang="en-US" dirty="0"/>
          </a:p>
          <a:p>
            <a:endParaRPr lang="es-MX" dirty="0"/>
          </a:p>
        </p:txBody>
      </p:sp>
      <p:sp>
        <p:nvSpPr>
          <p:cNvPr id="5" name="Diagrama de flujo: proceso 4">
            <a:extLst>
              <a:ext uri="{FF2B5EF4-FFF2-40B4-BE49-F238E27FC236}">
                <a16:creationId xmlns:a16="http://schemas.microsoft.com/office/drawing/2014/main" id="{86804370-911E-46AB-AA45-FF382249191E}"/>
              </a:ext>
            </a:extLst>
          </p:cNvPr>
          <p:cNvSpPr/>
          <p:nvPr/>
        </p:nvSpPr>
        <p:spPr>
          <a:xfrm>
            <a:off x="2456575" y="3503425"/>
            <a:ext cx="1233182" cy="419449"/>
          </a:xfrm>
          <a:prstGeom prst="flowChartProcess">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pPr algn="ctr"/>
            <a:r>
              <a:rPr lang="es-ES" sz="1400" dirty="0" err="1">
                <a:solidFill>
                  <a:schemeClr val="bg1"/>
                </a:solidFill>
              </a:rPr>
              <a:t>Headline</a:t>
            </a:r>
            <a:endParaRPr lang="es-MX" sz="1400" dirty="0">
              <a:solidFill>
                <a:schemeClr val="bg1"/>
              </a:solidFill>
            </a:endParaRPr>
          </a:p>
        </p:txBody>
      </p:sp>
      <p:sp>
        <p:nvSpPr>
          <p:cNvPr id="6" name="Diagrama de flujo: proceso 5">
            <a:extLst>
              <a:ext uri="{FF2B5EF4-FFF2-40B4-BE49-F238E27FC236}">
                <a16:creationId xmlns:a16="http://schemas.microsoft.com/office/drawing/2014/main" id="{35444644-1C87-4E87-80B0-9091FE2E0C93}"/>
              </a:ext>
            </a:extLst>
          </p:cNvPr>
          <p:cNvSpPr/>
          <p:nvPr/>
        </p:nvSpPr>
        <p:spPr>
          <a:xfrm>
            <a:off x="2456575" y="5622221"/>
            <a:ext cx="1233182" cy="419449"/>
          </a:xfrm>
          <a:prstGeom prst="flowChartProcess">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pPr algn="ctr"/>
            <a:r>
              <a:rPr lang="es-ES" sz="1400" dirty="0" err="1">
                <a:solidFill>
                  <a:schemeClr val="bg1"/>
                </a:solidFill>
              </a:rPr>
              <a:t>Body</a:t>
            </a:r>
            <a:endParaRPr lang="es-MX" sz="1400" dirty="0">
              <a:solidFill>
                <a:schemeClr val="bg1"/>
              </a:solidFill>
            </a:endParaRPr>
          </a:p>
        </p:txBody>
      </p:sp>
      <p:sp>
        <p:nvSpPr>
          <p:cNvPr id="7" name="Diagrama de flujo: decisión 6">
            <a:extLst>
              <a:ext uri="{FF2B5EF4-FFF2-40B4-BE49-F238E27FC236}">
                <a16:creationId xmlns:a16="http://schemas.microsoft.com/office/drawing/2014/main" id="{E3D20346-C5DA-43F7-9335-E2AC83D6714C}"/>
              </a:ext>
            </a:extLst>
          </p:cNvPr>
          <p:cNvSpPr/>
          <p:nvPr/>
        </p:nvSpPr>
        <p:spPr>
          <a:xfrm>
            <a:off x="4499295" y="4141666"/>
            <a:ext cx="1551963" cy="1283516"/>
          </a:xfrm>
          <a:prstGeom prst="flowChartDecision">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dirty="0">
              <a:solidFill>
                <a:schemeClr val="tx1"/>
              </a:solidFill>
            </a:endParaRPr>
          </a:p>
        </p:txBody>
      </p:sp>
      <p:sp>
        <p:nvSpPr>
          <p:cNvPr id="8" name="Diagrama de flujo: decisión 7">
            <a:extLst>
              <a:ext uri="{FF2B5EF4-FFF2-40B4-BE49-F238E27FC236}">
                <a16:creationId xmlns:a16="http://schemas.microsoft.com/office/drawing/2014/main" id="{FF748BA1-7DEF-4A30-8297-027AC2511C2E}"/>
              </a:ext>
            </a:extLst>
          </p:cNvPr>
          <p:cNvSpPr/>
          <p:nvPr/>
        </p:nvSpPr>
        <p:spPr>
          <a:xfrm>
            <a:off x="6916725" y="4141666"/>
            <a:ext cx="1551963" cy="1283516"/>
          </a:xfrm>
          <a:prstGeom prst="flowChartDecision">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cxnSp>
        <p:nvCxnSpPr>
          <p:cNvPr id="10" name="Conector: angular 9">
            <a:extLst>
              <a:ext uri="{FF2B5EF4-FFF2-40B4-BE49-F238E27FC236}">
                <a16:creationId xmlns:a16="http://schemas.microsoft.com/office/drawing/2014/main" id="{55053FA8-545B-4F54-82B9-BA3B775B33BF}"/>
              </a:ext>
            </a:extLst>
          </p:cNvPr>
          <p:cNvCxnSpPr>
            <a:cxnSpLocks/>
            <a:stCxn id="5" idx="2"/>
            <a:endCxn id="7" idx="1"/>
          </p:cNvCxnSpPr>
          <p:nvPr/>
        </p:nvCxnSpPr>
        <p:spPr>
          <a:xfrm rot="16200000" flipH="1">
            <a:off x="3355955" y="3640084"/>
            <a:ext cx="860550" cy="1426129"/>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D1F44EE1-0A2B-4157-BC08-94740108040C}"/>
              </a:ext>
            </a:extLst>
          </p:cNvPr>
          <p:cNvCxnSpPr>
            <a:cxnSpLocks/>
            <a:stCxn id="6" idx="0"/>
            <a:endCxn id="7" idx="1"/>
          </p:cNvCxnSpPr>
          <p:nvPr/>
        </p:nvCxnSpPr>
        <p:spPr>
          <a:xfrm rot="5400000" flipH="1" flipV="1">
            <a:off x="3366832" y="4489759"/>
            <a:ext cx="838797" cy="1426129"/>
          </a:xfrm>
          <a:prstGeom prst="bentConnector2">
            <a:avLst/>
          </a:prstGeom>
          <a:solidFill>
            <a:srgbClr val="505046">
              <a:hueOff val="0"/>
              <a:satOff val="0"/>
              <a:lumOff val="0"/>
              <a:alphaOff val="0"/>
            </a:srgbClr>
          </a:solidFill>
          <a:ln w="6350" cap="flat" cmpd="sng" algn="ctr">
            <a:solidFill>
              <a:srgbClr val="000000"/>
            </a:solidFill>
            <a:prstDash val="solid"/>
          </a:ln>
          <a:effectLst/>
        </p:spPr>
      </p:cxnSp>
      <p:cxnSp>
        <p:nvCxnSpPr>
          <p:cNvPr id="14" name="Conector recto de flecha 13">
            <a:extLst>
              <a:ext uri="{FF2B5EF4-FFF2-40B4-BE49-F238E27FC236}">
                <a16:creationId xmlns:a16="http://schemas.microsoft.com/office/drawing/2014/main" id="{4DB55FAA-900C-449A-BC81-E93034D43960}"/>
              </a:ext>
            </a:extLst>
          </p:cNvPr>
          <p:cNvCxnSpPr/>
          <p:nvPr/>
        </p:nvCxnSpPr>
        <p:spPr>
          <a:xfrm>
            <a:off x="6051258" y="4783424"/>
            <a:ext cx="86546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5" name="Diagrama de flujo: conector 14">
            <a:extLst>
              <a:ext uri="{FF2B5EF4-FFF2-40B4-BE49-F238E27FC236}">
                <a16:creationId xmlns:a16="http://schemas.microsoft.com/office/drawing/2014/main" id="{E5F75252-E0FB-4E0F-864A-BD756449649B}"/>
              </a:ext>
            </a:extLst>
          </p:cNvPr>
          <p:cNvSpPr/>
          <p:nvPr/>
        </p:nvSpPr>
        <p:spPr>
          <a:xfrm>
            <a:off x="9106253" y="3383882"/>
            <a:ext cx="243281" cy="278934"/>
          </a:xfrm>
          <a:prstGeom prst="flowChartConnector">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sp>
        <p:nvSpPr>
          <p:cNvPr id="16" name="Diagrama de flujo: conector 15">
            <a:extLst>
              <a:ext uri="{FF2B5EF4-FFF2-40B4-BE49-F238E27FC236}">
                <a16:creationId xmlns:a16="http://schemas.microsoft.com/office/drawing/2014/main" id="{369E3FA6-2EAB-4D11-9AA6-6272FDB7D185}"/>
              </a:ext>
            </a:extLst>
          </p:cNvPr>
          <p:cNvSpPr/>
          <p:nvPr/>
        </p:nvSpPr>
        <p:spPr>
          <a:xfrm>
            <a:off x="9106253" y="4643957"/>
            <a:ext cx="243281" cy="278934"/>
          </a:xfrm>
          <a:prstGeom prst="flowChartConnector">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sp>
        <p:nvSpPr>
          <p:cNvPr id="17" name="Diagrama de flujo: conector 16">
            <a:extLst>
              <a:ext uri="{FF2B5EF4-FFF2-40B4-BE49-F238E27FC236}">
                <a16:creationId xmlns:a16="http://schemas.microsoft.com/office/drawing/2014/main" id="{4C89BC18-469F-4141-964D-5610DB5B9438}"/>
              </a:ext>
            </a:extLst>
          </p:cNvPr>
          <p:cNvSpPr/>
          <p:nvPr/>
        </p:nvSpPr>
        <p:spPr>
          <a:xfrm>
            <a:off x="9106253" y="5857085"/>
            <a:ext cx="243281" cy="278934"/>
          </a:xfrm>
          <a:prstGeom prst="flowChartConnector">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cxnSp>
        <p:nvCxnSpPr>
          <p:cNvPr id="24" name="Conector: angular 23">
            <a:extLst>
              <a:ext uri="{FF2B5EF4-FFF2-40B4-BE49-F238E27FC236}">
                <a16:creationId xmlns:a16="http://schemas.microsoft.com/office/drawing/2014/main" id="{807E778B-E5CF-48B6-8D0E-652EE29E505A}"/>
              </a:ext>
            </a:extLst>
          </p:cNvPr>
          <p:cNvCxnSpPr>
            <a:cxnSpLocks/>
            <a:stCxn id="8" idx="0"/>
            <a:endCxn id="15" idx="2"/>
          </p:cNvCxnSpPr>
          <p:nvPr/>
        </p:nvCxnSpPr>
        <p:spPr>
          <a:xfrm rot="5400000" flipH="1" flipV="1">
            <a:off x="8090322" y="3125735"/>
            <a:ext cx="618317" cy="1413546"/>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DA339481-EB76-4A21-AF28-158947DB1EA6}"/>
              </a:ext>
            </a:extLst>
          </p:cNvPr>
          <p:cNvCxnSpPr>
            <a:cxnSpLocks/>
            <a:stCxn id="8" idx="3"/>
            <a:endCxn id="16" idx="2"/>
          </p:cNvCxnSpPr>
          <p:nvPr/>
        </p:nvCxnSpPr>
        <p:spPr>
          <a:xfrm>
            <a:off x="8468688" y="4783424"/>
            <a:ext cx="637565" cy="12700"/>
          </a:xfrm>
          <a:prstGeom prst="bentConnector3">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C45183BC-C7F3-4915-808B-B97CDDA955E6}"/>
              </a:ext>
            </a:extLst>
          </p:cNvPr>
          <p:cNvCxnSpPr>
            <a:cxnSpLocks/>
            <a:stCxn id="8" idx="2"/>
            <a:endCxn id="17" idx="2"/>
          </p:cNvCxnSpPr>
          <p:nvPr/>
        </p:nvCxnSpPr>
        <p:spPr>
          <a:xfrm rot="16200000" flipH="1">
            <a:off x="8113795" y="5004094"/>
            <a:ext cx="571370" cy="1413546"/>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60F6D7A9-B268-45DE-81E6-5A5221B06BD6}"/>
              </a:ext>
            </a:extLst>
          </p:cNvPr>
          <p:cNvSpPr txBox="1"/>
          <p:nvPr/>
        </p:nvSpPr>
        <p:spPr>
          <a:xfrm>
            <a:off x="9496332" y="3349034"/>
            <a:ext cx="971741" cy="369332"/>
          </a:xfrm>
          <a:prstGeom prst="rect">
            <a:avLst/>
          </a:prstGeom>
          <a:noFill/>
        </p:spPr>
        <p:txBody>
          <a:bodyPr wrap="none" rtlCol="0">
            <a:spAutoFit/>
          </a:bodyPr>
          <a:lstStyle/>
          <a:p>
            <a:r>
              <a:rPr lang="es-ES" dirty="0" err="1"/>
              <a:t>Agrees</a:t>
            </a:r>
            <a:endParaRPr lang="es-MX" dirty="0"/>
          </a:p>
        </p:txBody>
      </p:sp>
      <p:sp>
        <p:nvSpPr>
          <p:cNvPr id="32" name="CuadroTexto 31">
            <a:extLst>
              <a:ext uri="{FF2B5EF4-FFF2-40B4-BE49-F238E27FC236}">
                <a16:creationId xmlns:a16="http://schemas.microsoft.com/office/drawing/2014/main" id="{819258B6-E158-44FB-9B18-C4B09A71B888}"/>
              </a:ext>
            </a:extLst>
          </p:cNvPr>
          <p:cNvSpPr txBox="1"/>
          <p:nvPr/>
        </p:nvSpPr>
        <p:spPr>
          <a:xfrm>
            <a:off x="9518700" y="5766687"/>
            <a:ext cx="1265090" cy="369332"/>
          </a:xfrm>
          <a:prstGeom prst="rect">
            <a:avLst/>
          </a:prstGeom>
          <a:noFill/>
        </p:spPr>
        <p:txBody>
          <a:bodyPr wrap="none" rtlCol="0">
            <a:spAutoFit/>
          </a:bodyPr>
          <a:lstStyle/>
          <a:p>
            <a:r>
              <a:rPr lang="es-ES" dirty="0" err="1"/>
              <a:t>Disagrees</a:t>
            </a:r>
            <a:endParaRPr lang="es-MX" dirty="0"/>
          </a:p>
        </p:txBody>
      </p:sp>
      <p:sp>
        <p:nvSpPr>
          <p:cNvPr id="33" name="CuadroTexto 32">
            <a:extLst>
              <a:ext uri="{FF2B5EF4-FFF2-40B4-BE49-F238E27FC236}">
                <a16:creationId xmlns:a16="http://schemas.microsoft.com/office/drawing/2014/main" id="{CF325174-D2B8-4BF2-BA19-6A577131701F}"/>
              </a:ext>
            </a:extLst>
          </p:cNvPr>
          <p:cNvSpPr txBox="1"/>
          <p:nvPr/>
        </p:nvSpPr>
        <p:spPr>
          <a:xfrm>
            <a:off x="9518700" y="4553559"/>
            <a:ext cx="1202573" cy="369332"/>
          </a:xfrm>
          <a:prstGeom prst="rect">
            <a:avLst/>
          </a:prstGeom>
          <a:noFill/>
        </p:spPr>
        <p:txBody>
          <a:bodyPr wrap="none" rtlCol="0">
            <a:spAutoFit/>
          </a:bodyPr>
          <a:lstStyle/>
          <a:p>
            <a:r>
              <a:rPr lang="es-ES" dirty="0" err="1"/>
              <a:t>Discusses</a:t>
            </a:r>
            <a:endParaRPr lang="es-MX" dirty="0"/>
          </a:p>
        </p:txBody>
      </p:sp>
      <p:sp>
        <p:nvSpPr>
          <p:cNvPr id="34" name="CuadroTexto 33">
            <a:extLst>
              <a:ext uri="{FF2B5EF4-FFF2-40B4-BE49-F238E27FC236}">
                <a16:creationId xmlns:a16="http://schemas.microsoft.com/office/drawing/2014/main" id="{10AA5A4F-AB65-46BA-88AB-3E09D0059131}"/>
              </a:ext>
            </a:extLst>
          </p:cNvPr>
          <p:cNvSpPr txBox="1"/>
          <p:nvPr/>
        </p:nvSpPr>
        <p:spPr>
          <a:xfrm>
            <a:off x="4631510" y="5886853"/>
            <a:ext cx="1287532" cy="369332"/>
          </a:xfrm>
          <a:prstGeom prst="rect">
            <a:avLst/>
          </a:prstGeom>
          <a:noFill/>
        </p:spPr>
        <p:txBody>
          <a:bodyPr wrap="none" rtlCol="0">
            <a:spAutoFit/>
          </a:bodyPr>
          <a:lstStyle/>
          <a:p>
            <a:r>
              <a:rPr lang="es-ES" dirty="0" err="1"/>
              <a:t>Unrelated</a:t>
            </a:r>
            <a:endParaRPr lang="es-MX" dirty="0"/>
          </a:p>
        </p:txBody>
      </p:sp>
      <p:sp>
        <p:nvSpPr>
          <p:cNvPr id="35" name="CuadroTexto 34">
            <a:extLst>
              <a:ext uri="{FF2B5EF4-FFF2-40B4-BE49-F238E27FC236}">
                <a16:creationId xmlns:a16="http://schemas.microsoft.com/office/drawing/2014/main" id="{361944CB-0B37-4287-A1D9-66A11DC14182}"/>
              </a:ext>
            </a:extLst>
          </p:cNvPr>
          <p:cNvSpPr txBox="1"/>
          <p:nvPr/>
        </p:nvSpPr>
        <p:spPr>
          <a:xfrm>
            <a:off x="4798222" y="4603337"/>
            <a:ext cx="976549" cy="307777"/>
          </a:xfrm>
          <a:prstGeom prst="rect">
            <a:avLst/>
          </a:prstGeom>
          <a:noFill/>
        </p:spPr>
        <p:txBody>
          <a:bodyPr wrap="none" rtlCol="0">
            <a:spAutoFit/>
          </a:bodyPr>
          <a:lstStyle/>
          <a:p>
            <a:r>
              <a:rPr lang="es-ES" sz="1400" dirty="0" err="1">
                <a:solidFill>
                  <a:schemeClr val="bg1"/>
                </a:solidFill>
              </a:rPr>
              <a:t>Related</a:t>
            </a:r>
            <a:r>
              <a:rPr lang="es-ES" sz="1400" dirty="0">
                <a:solidFill>
                  <a:schemeClr val="bg1"/>
                </a:solidFill>
              </a:rPr>
              <a:t>?</a:t>
            </a:r>
            <a:endParaRPr lang="es-MX" sz="1400" dirty="0">
              <a:solidFill>
                <a:schemeClr val="bg1"/>
              </a:solidFill>
            </a:endParaRPr>
          </a:p>
        </p:txBody>
      </p:sp>
      <p:sp>
        <p:nvSpPr>
          <p:cNvPr id="36" name="CuadroTexto 35">
            <a:extLst>
              <a:ext uri="{FF2B5EF4-FFF2-40B4-BE49-F238E27FC236}">
                <a16:creationId xmlns:a16="http://schemas.microsoft.com/office/drawing/2014/main" id="{C70F7987-EA0F-4D56-B256-3F1A2EBAAAA7}"/>
              </a:ext>
            </a:extLst>
          </p:cNvPr>
          <p:cNvSpPr txBox="1"/>
          <p:nvPr/>
        </p:nvSpPr>
        <p:spPr>
          <a:xfrm>
            <a:off x="7051457" y="4605062"/>
            <a:ext cx="1332416" cy="307777"/>
          </a:xfrm>
          <a:prstGeom prst="rect">
            <a:avLst/>
          </a:prstGeom>
          <a:noFill/>
        </p:spPr>
        <p:txBody>
          <a:bodyPr wrap="none" rtlCol="0">
            <a:spAutoFit/>
          </a:bodyPr>
          <a:lstStyle/>
          <a:p>
            <a:r>
              <a:rPr lang="es-ES" sz="1400" dirty="0" err="1">
                <a:solidFill>
                  <a:schemeClr val="bg1"/>
                </a:solidFill>
              </a:rPr>
              <a:t>Relationship</a:t>
            </a:r>
            <a:r>
              <a:rPr lang="es-ES" sz="1400" dirty="0">
                <a:solidFill>
                  <a:schemeClr val="bg1"/>
                </a:solidFill>
              </a:rPr>
              <a:t>?</a:t>
            </a:r>
            <a:endParaRPr lang="es-MX" sz="1400" dirty="0">
              <a:solidFill>
                <a:schemeClr val="bg1"/>
              </a:solidFill>
            </a:endParaRPr>
          </a:p>
        </p:txBody>
      </p:sp>
      <p:sp>
        <p:nvSpPr>
          <p:cNvPr id="37" name="CuadroTexto 36">
            <a:extLst>
              <a:ext uri="{FF2B5EF4-FFF2-40B4-BE49-F238E27FC236}">
                <a16:creationId xmlns:a16="http://schemas.microsoft.com/office/drawing/2014/main" id="{9DDCE7B8-7ED3-4665-8827-3FB2CB5A670B}"/>
              </a:ext>
            </a:extLst>
          </p:cNvPr>
          <p:cNvSpPr txBox="1"/>
          <p:nvPr/>
        </p:nvSpPr>
        <p:spPr>
          <a:xfrm>
            <a:off x="5452201" y="5424568"/>
            <a:ext cx="380232" cy="276999"/>
          </a:xfrm>
          <a:prstGeom prst="rect">
            <a:avLst/>
          </a:prstGeom>
          <a:noFill/>
        </p:spPr>
        <p:txBody>
          <a:bodyPr wrap="none" rtlCol="0">
            <a:spAutoFit/>
          </a:bodyPr>
          <a:lstStyle/>
          <a:p>
            <a:r>
              <a:rPr lang="es-ES" sz="1200" dirty="0"/>
              <a:t>no</a:t>
            </a:r>
            <a:endParaRPr lang="es-MX" sz="1200" dirty="0"/>
          </a:p>
        </p:txBody>
      </p:sp>
      <p:sp>
        <p:nvSpPr>
          <p:cNvPr id="38" name="CuadroTexto 37">
            <a:extLst>
              <a:ext uri="{FF2B5EF4-FFF2-40B4-BE49-F238E27FC236}">
                <a16:creationId xmlns:a16="http://schemas.microsoft.com/office/drawing/2014/main" id="{52D8FFC5-1B7A-4F54-B2EA-012C7AEAF640}"/>
              </a:ext>
            </a:extLst>
          </p:cNvPr>
          <p:cNvSpPr txBox="1"/>
          <p:nvPr/>
        </p:nvSpPr>
        <p:spPr>
          <a:xfrm>
            <a:off x="6242537" y="4398220"/>
            <a:ext cx="425116" cy="276999"/>
          </a:xfrm>
          <a:prstGeom prst="rect">
            <a:avLst/>
          </a:prstGeom>
          <a:noFill/>
        </p:spPr>
        <p:txBody>
          <a:bodyPr wrap="none" rtlCol="0">
            <a:spAutoFit/>
          </a:bodyPr>
          <a:lstStyle/>
          <a:p>
            <a:r>
              <a:rPr lang="es-ES" sz="1200" dirty="0"/>
              <a:t>yes</a:t>
            </a:r>
            <a:endParaRPr lang="es-MX" sz="1200" dirty="0"/>
          </a:p>
        </p:txBody>
      </p:sp>
      <p:cxnSp>
        <p:nvCxnSpPr>
          <p:cNvPr id="48" name="Conector recto de flecha 47">
            <a:extLst>
              <a:ext uri="{FF2B5EF4-FFF2-40B4-BE49-F238E27FC236}">
                <a16:creationId xmlns:a16="http://schemas.microsoft.com/office/drawing/2014/main" id="{63ECB96D-163C-43DB-9E52-03E7DB892312}"/>
              </a:ext>
            </a:extLst>
          </p:cNvPr>
          <p:cNvCxnSpPr>
            <a:cxnSpLocks/>
            <a:stCxn id="7" idx="2"/>
            <a:endCxn id="34" idx="0"/>
          </p:cNvCxnSpPr>
          <p:nvPr/>
        </p:nvCxnSpPr>
        <p:spPr>
          <a:xfrm flipH="1">
            <a:off x="5275276" y="5425182"/>
            <a:ext cx="1" cy="46167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03BD457C-C446-4F19-B528-09946F25AEFD}"/>
              </a:ext>
            </a:extLst>
          </p:cNvPr>
          <p:cNvSpPr txBox="1"/>
          <p:nvPr/>
        </p:nvSpPr>
        <p:spPr>
          <a:xfrm>
            <a:off x="4013872" y="4105598"/>
            <a:ext cx="970845" cy="461665"/>
          </a:xfrm>
          <a:prstGeom prst="rect">
            <a:avLst/>
          </a:prstGeom>
          <a:noFill/>
        </p:spPr>
        <p:txBody>
          <a:bodyPr wrap="square" rtlCol="0">
            <a:spAutoFit/>
          </a:bodyPr>
          <a:lstStyle/>
          <a:p>
            <a:r>
              <a:rPr lang="es-ES" sz="1200" i="1" dirty="0"/>
              <a:t>25% score-</a:t>
            </a:r>
            <a:r>
              <a:rPr lang="es-ES" sz="1200" i="1" dirty="0" err="1"/>
              <a:t>weight</a:t>
            </a:r>
            <a:endParaRPr lang="es-MX" sz="1200" i="1" dirty="0"/>
          </a:p>
        </p:txBody>
      </p:sp>
      <p:sp>
        <p:nvSpPr>
          <p:cNvPr id="51" name="CuadroTexto 50">
            <a:extLst>
              <a:ext uri="{FF2B5EF4-FFF2-40B4-BE49-F238E27FC236}">
                <a16:creationId xmlns:a16="http://schemas.microsoft.com/office/drawing/2014/main" id="{FEBD125A-FCB7-46CC-88EB-D5DC43FFB79D}"/>
              </a:ext>
            </a:extLst>
          </p:cNvPr>
          <p:cNvSpPr txBox="1"/>
          <p:nvPr/>
        </p:nvSpPr>
        <p:spPr>
          <a:xfrm>
            <a:off x="6667653" y="3780321"/>
            <a:ext cx="970845" cy="461665"/>
          </a:xfrm>
          <a:prstGeom prst="rect">
            <a:avLst/>
          </a:prstGeom>
          <a:noFill/>
        </p:spPr>
        <p:txBody>
          <a:bodyPr wrap="square" rtlCol="0">
            <a:spAutoFit/>
          </a:bodyPr>
          <a:lstStyle/>
          <a:p>
            <a:r>
              <a:rPr lang="es-ES" sz="1200" i="1" dirty="0"/>
              <a:t>75% score-</a:t>
            </a:r>
            <a:r>
              <a:rPr lang="es-ES" sz="1200" i="1" dirty="0" err="1"/>
              <a:t>weight</a:t>
            </a:r>
            <a:endParaRPr lang="es-MX" sz="1200" i="1" dirty="0"/>
          </a:p>
        </p:txBody>
      </p:sp>
    </p:spTree>
    <p:extLst>
      <p:ext uri="{BB962C8B-B14F-4D97-AF65-F5344CB8AC3E}">
        <p14:creationId xmlns:p14="http://schemas.microsoft.com/office/powerpoint/2010/main" val="272227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D6039-D55F-4FF6-81B9-4F46C51BC4AB}"/>
              </a:ext>
            </a:extLst>
          </p:cNvPr>
          <p:cNvSpPr>
            <a:spLocks noGrp="1"/>
          </p:cNvSpPr>
          <p:nvPr>
            <p:ph type="title"/>
          </p:nvPr>
        </p:nvSpPr>
        <p:spPr/>
        <p:txBody>
          <a:bodyPr/>
          <a:lstStyle/>
          <a:p>
            <a:r>
              <a:rPr lang="es-ES" dirty="0" err="1"/>
              <a:t>Methodology</a:t>
            </a:r>
            <a:endParaRPr lang="es-MX" dirty="0"/>
          </a:p>
        </p:txBody>
      </p:sp>
      <p:sp>
        <p:nvSpPr>
          <p:cNvPr id="3" name="Marcador de contenido 2">
            <a:extLst>
              <a:ext uri="{FF2B5EF4-FFF2-40B4-BE49-F238E27FC236}">
                <a16:creationId xmlns:a16="http://schemas.microsoft.com/office/drawing/2014/main" id="{F091FE66-41BF-4E7C-B39D-028400677496}"/>
              </a:ext>
            </a:extLst>
          </p:cNvPr>
          <p:cNvSpPr>
            <a:spLocks noGrp="1"/>
          </p:cNvSpPr>
          <p:nvPr>
            <p:ph idx="1"/>
          </p:nvPr>
        </p:nvSpPr>
        <p:spPr/>
        <p:txBody>
          <a:bodyPr/>
          <a:lstStyle/>
          <a:p>
            <a:r>
              <a:rPr lang="es-ES" dirty="0" err="1"/>
              <a:t>Context</a:t>
            </a:r>
            <a:r>
              <a:rPr lang="es-ES" dirty="0"/>
              <a:t> and Data</a:t>
            </a:r>
          </a:p>
          <a:p>
            <a:r>
              <a:rPr lang="es-ES" dirty="0" err="1"/>
              <a:t>Model</a:t>
            </a:r>
            <a:r>
              <a:rPr lang="es-ES" dirty="0"/>
              <a:t> </a:t>
            </a:r>
            <a:r>
              <a:rPr lang="es-ES" dirty="0" err="1"/>
              <a:t>Design</a:t>
            </a:r>
            <a:endParaRPr lang="es-ES" dirty="0"/>
          </a:p>
          <a:p>
            <a:pPr lvl="1"/>
            <a:r>
              <a:rPr lang="es-ES" dirty="0"/>
              <a:t>Step 1 – Text </a:t>
            </a:r>
            <a:r>
              <a:rPr lang="es-ES" dirty="0" err="1"/>
              <a:t>Preprocessing</a:t>
            </a:r>
            <a:r>
              <a:rPr lang="es-ES" dirty="0"/>
              <a:t>: </a:t>
            </a:r>
            <a:r>
              <a:rPr lang="es-ES" dirty="0" err="1"/>
              <a:t>Using</a:t>
            </a:r>
            <a:r>
              <a:rPr lang="es-ES" dirty="0"/>
              <a:t> </a:t>
            </a:r>
            <a:r>
              <a:rPr lang="es-ES" dirty="0" err="1"/>
              <a:t>text</a:t>
            </a:r>
            <a:r>
              <a:rPr lang="es-ES" dirty="0"/>
              <a:t> </a:t>
            </a:r>
            <a:r>
              <a:rPr lang="es-ES" dirty="0" err="1"/>
              <a:t>standarization</a:t>
            </a:r>
            <a:r>
              <a:rPr lang="es-ES" dirty="0"/>
              <a:t> NLP </a:t>
            </a:r>
            <a:r>
              <a:rPr lang="es-ES" dirty="0" err="1"/>
              <a:t>techniques</a:t>
            </a:r>
            <a:r>
              <a:rPr lang="es-ES" dirty="0"/>
              <a:t>: </a:t>
            </a:r>
            <a:r>
              <a:rPr lang="es-ES" dirty="0" err="1"/>
              <a:t>lowercasing</a:t>
            </a:r>
            <a:r>
              <a:rPr lang="es-ES" dirty="0"/>
              <a:t>, </a:t>
            </a:r>
            <a:r>
              <a:rPr lang="es-ES" dirty="0" err="1"/>
              <a:t>tokenization</a:t>
            </a:r>
            <a:r>
              <a:rPr lang="es-ES" dirty="0"/>
              <a:t>, </a:t>
            </a:r>
            <a:r>
              <a:rPr lang="es-ES" dirty="0" err="1"/>
              <a:t>lemmatization</a:t>
            </a:r>
            <a:r>
              <a:rPr lang="es-ES" dirty="0"/>
              <a:t> and </a:t>
            </a:r>
            <a:r>
              <a:rPr lang="es-ES" dirty="0" err="1"/>
              <a:t>stopword</a:t>
            </a:r>
            <a:r>
              <a:rPr lang="es-ES" dirty="0"/>
              <a:t> </a:t>
            </a:r>
            <a:r>
              <a:rPr lang="es-ES" dirty="0" err="1"/>
              <a:t>removal</a:t>
            </a:r>
            <a:endParaRPr lang="es-ES" dirty="0"/>
          </a:p>
          <a:p>
            <a:pPr lvl="1"/>
            <a:r>
              <a:rPr lang="es-ES" dirty="0"/>
              <a:t>Step 2 – </a:t>
            </a:r>
            <a:r>
              <a:rPr lang="es-ES" dirty="0" err="1"/>
              <a:t>Feature</a:t>
            </a:r>
            <a:r>
              <a:rPr lang="es-ES" dirty="0"/>
              <a:t> </a:t>
            </a:r>
            <a:r>
              <a:rPr lang="es-ES" dirty="0" err="1"/>
              <a:t>Generation</a:t>
            </a:r>
            <a:r>
              <a:rPr lang="es-ES" dirty="0"/>
              <a:t>: </a:t>
            </a:r>
            <a:r>
              <a:rPr lang="es-ES" dirty="0" err="1"/>
              <a:t>Using</a:t>
            </a:r>
            <a:r>
              <a:rPr lang="es-ES" dirty="0"/>
              <a:t> </a:t>
            </a:r>
            <a:r>
              <a:rPr lang="es-ES" dirty="0" err="1"/>
              <a:t>unigram</a:t>
            </a:r>
            <a:r>
              <a:rPr lang="es-ES" dirty="0"/>
              <a:t> </a:t>
            </a:r>
            <a:r>
              <a:rPr lang="es-ES" dirty="0" err="1"/>
              <a:t>lemma</a:t>
            </a:r>
            <a:r>
              <a:rPr lang="es-ES" dirty="0"/>
              <a:t> </a:t>
            </a:r>
            <a:r>
              <a:rPr lang="es-ES" dirty="0" err="1"/>
              <a:t>frequencies</a:t>
            </a:r>
            <a:r>
              <a:rPr lang="es-ES" dirty="0"/>
              <a:t> as </a:t>
            </a:r>
            <a:r>
              <a:rPr lang="es-ES" dirty="0" err="1"/>
              <a:t>model</a:t>
            </a:r>
            <a:r>
              <a:rPr lang="es-ES" dirty="0"/>
              <a:t> </a:t>
            </a:r>
            <a:r>
              <a:rPr lang="es-ES" dirty="0" err="1"/>
              <a:t>features</a:t>
            </a:r>
            <a:endParaRPr lang="es-ES" dirty="0"/>
          </a:p>
          <a:p>
            <a:pPr lvl="1"/>
            <a:r>
              <a:rPr lang="es-ES" dirty="0"/>
              <a:t>Step 3 -  </a:t>
            </a:r>
            <a:r>
              <a:rPr lang="es-ES" dirty="0" err="1"/>
              <a:t>Feature</a:t>
            </a:r>
            <a:r>
              <a:rPr lang="es-ES" dirty="0"/>
              <a:t> </a:t>
            </a:r>
            <a:r>
              <a:rPr lang="es-ES" dirty="0" err="1"/>
              <a:t>Selection</a:t>
            </a:r>
            <a:r>
              <a:rPr lang="es-ES" dirty="0"/>
              <a:t>: </a:t>
            </a:r>
            <a:r>
              <a:rPr lang="es-ES" dirty="0" err="1"/>
              <a:t>Using</a:t>
            </a:r>
            <a:r>
              <a:rPr lang="es-ES" dirty="0"/>
              <a:t> </a:t>
            </a:r>
            <a:r>
              <a:rPr lang="es-ES" dirty="0" err="1"/>
              <a:t>multistep</a:t>
            </a:r>
            <a:r>
              <a:rPr lang="es-ES" dirty="0"/>
              <a:t> </a:t>
            </a:r>
            <a:r>
              <a:rPr lang="es-ES" dirty="0" err="1"/>
              <a:t>feature</a:t>
            </a:r>
            <a:r>
              <a:rPr lang="es-ES" dirty="0"/>
              <a:t> </a:t>
            </a:r>
            <a:r>
              <a:rPr lang="es-ES" dirty="0" err="1"/>
              <a:t>selection</a:t>
            </a:r>
            <a:r>
              <a:rPr lang="es-ES" dirty="0"/>
              <a:t> and LASSO </a:t>
            </a:r>
            <a:r>
              <a:rPr lang="es-ES" dirty="0" err="1"/>
              <a:t>model</a:t>
            </a:r>
            <a:endParaRPr lang="es-ES" dirty="0"/>
          </a:p>
          <a:p>
            <a:pPr lvl="1"/>
            <a:r>
              <a:rPr lang="es-ES" dirty="0"/>
              <a:t>Step 4 – </a:t>
            </a:r>
            <a:r>
              <a:rPr lang="es-ES" dirty="0" err="1"/>
              <a:t>Probability</a:t>
            </a:r>
            <a:r>
              <a:rPr lang="es-ES" dirty="0"/>
              <a:t> </a:t>
            </a:r>
            <a:r>
              <a:rPr lang="es-ES" dirty="0" err="1"/>
              <a:t>Estimation</a:t>
            </a:r>
            <a:r>
              <a:rPr lang="es-ES" dirty="0"/>
              <a:t> </a:t>
            </a:r>
            <a:r>
              <a:rPr lang="es-ES" dirty="0" err="1"/>
              <a:t>with</a:t>
            </a:r>
            <a:r>
              <a:rPr lang="es-ES" dirty="0"/>
              <a:t> Ridge </a:t>
            </a:r>
            <a:r>
              <a:rPr lang="es-ES" dirty="0" err="1"/>
              <a:t>Logistic</a:t>
            </a:r>
            <a:r>
              <a:rPr lang="es-ES" dirty="0"/>
              <a:t> </a:t>
            </a:r>
            <a:r>
              <a:rPr lang="es-ES" dirty="0" err="1"/>
              <a:t>Regression</a:t>
            </a:r>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64650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F70E-0806-4FF3-B3C4-5512DAD33134}"/>
              </a:ext>
            </a:extLst>
          </p:cNvPr>
          <p:cNvSpPr>
            <a:spLocks noGrp="1"/>
          </p:cNvSpPr>
          <p:nvPr>
            <p:ph type="title"/>
          </p:nvPr>
        </p:nvSpPr>
        <p:spPr/>
        <p:txBody>
          <a:bodyPr/>
          <a:lstStyle/>
          <a:p>
            <a:r>
              <a:rPr lang="en-US" dirty="0"/>
              <a:t>Data Description &amp; Preparation</a:t>
            </a:r>
          </a:p>
        </p:txBody>
      </p:sp>
      <p:sp>
        <p:nvSpPr>
          <p:cNvPr id="3" name="Content Placeholder 2">
            <a:extLst>
              <a:ext uri="{FF2B5EF4-FFF2-40B4-BE49-F238E27FC236}">
                <a16:creationId xmlns:a16="http://schemas.microsoft.com/office/drawing/2014/main" id="{91162B0F-2CF1-467E-AFA9-070A7B912EFC}"/>
              </a:ext>
            </a:extLst>
          </p:cNvPr>
          <p:cNvSpPr>
            <a:spLocks noGrp="1"/>
          </p:cNvSpPr>
          <p:nvPr>
            <p:ph idx="1"/>
          </p:nvPr>
        </p:nvSpPr>
        <p:spPr/>
        <p:txBody>
          <a:bodyPr>
            <a:normAutofit/>
          </a:bodyPr>
          <a:lstStyle/>
          <a:p>
            <a:r>
              <a:rPr lang="en-US" dirty="0"/>
              <a:t>pre-processing text, </a:t>
            </a:r>
          </a:p>
          <a:p>
            <a:r>
              <a:rPr lang="en-US" dirty="0"/>
              <a:t>splitting data carefully to avoid bleeding of articles between training and test, </a:t>
            </a:r>
          </a:p>
          <a:p>
            <a:r>
              <a:rPr lang="en-US" dirty="0"/>
              <a:t>k-fold cross validation, </a:t>
            </a:r>
          </a:p>
          <a:p>
            <a:r>
              <a:rPr lang="en-US" dirty="0"/>
              <a:t>features include word/</a:t>
            </a:r>
            <a:r>
              <a:rPr lang="en-US" dirty="0" err="1"/>
              <a:t>ngram</a:t>
            </a:r>
            <a:r>
              <a:rPr lang="en-US" dirty="0"/>
              <a:t> overlap features, </a:t>
            </a:r>
          </a:p>
          <a:p>
            <a:r>
              <a:rPr lang="en-US" dirty="0"/>
              <a:t>and indicator features for polarity and refutation.</a:t>
            </a:r>
          </a:p>
        </p:txBody>
      </p:sp>
    </p:spTree>
    <p:extLst>
      <p:ext uri="{BB962C8B-B14F-4D97-AF65-F5344CB8AC3E}">
        <p14:creationId xmlns:p14="http://schemas.microsoft.com/office/powerpoint/2010/main" val="397764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00AD40-E047-4BFE-8043-9F545CA4A8AD}"/>
              </a:ext>
            </a:extLst>
          </p:cNvPr>
          <p:cNvSpPr>
            <a:spLocks noGrp="1"/>
          </p:cNvSpPr>
          <p:nvPr>
            <p:ph type="title"/>
          </p:nvPr>
        </p:nvSpPr>
        <p:spPr/>
        <p:txBody>
          <a:bodyPr/>
          <a:lstStyle/>
          <a:p>
            <a:r>
              <a:rPr lang="es-ES" dirty="0" err="1"/>
              <a:t>Thank</a:t>
            </a:r>
            <a:r>
              <a:rPr lang="es-ES" dirty="0"/>
              <a:t> </a:t>
            </a:r>
            <a:r>
              <a:rPr lang="es-ES" dirty="0" err="1"/>
              <a:t>you</a:t>
            </a:r>
            <a:endParaRPr lang="es-MX" dirty="0"/>
          </a:p>
        </p:txBody>
      </p:sp>
      <p:sp>
        <p:nvSpPr>
          <p:cNvPr id="5" name="Marcador de texto 4">
            <a:extLst>
              <a:ext uri="{FF2B5EF4-FFF2-40B4-BE49-F238E27FC236}">
                <a16:creationId xmlns:a16="http://schemas.microsoft.com/office/drawing/2014/main" id="{25C33563-4C63-44D7-9FE4-73CE4B7B6C06}"/>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45424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CA4339FF-6CED-4861-AFC5-D8F8938FFC8A}"/>
              </a:ext>
            </a:extLst>
          </p:cNvPr>
          <p:cNvSpPr/>
          <p:nvPr/>
        </p:nvSpPr>
        <p:spPr>
          <a:xfrm>
            <a:off x="6708716" y="2137955"/>
            <a:ext cx="3666491" cy="867106"/>
          </a:xfrm>
          <a:prstGeom prst="rect">
            <a:avLst/>
          </a:prstGeom>
          <a:pattFill prst="lt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8FDE8A5F-DEA2-4924-BF18-F036E918BF16}"/>
              </a:ext>
            </a:extLst>
          </p:cNvPr>
          <p:cNvSpPr/>
          <p:nvPr/>
        </p:nvSpPr>
        <p:spPr>
          <a:xfrm>
            <a:off x="1835528" y="2158558"/>
            <a:ext cx="3666491" cy="867106"/>
          </a:xfrm>
          <a:prstGeom prst="rect">
            <a:avLst/>
          </a:prstGeom>
          <a:pattFill prst="lt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ítulo 4">
            <a:extLst>
              <a:ext uri="{FF2B5EF4-FFF2-40B4-BE49-F238E27FC236}">
                <a16:creationId xmlns:a16="http://schemas.microsoft.com/office/drawing/2014/main" id="{B802000E-36EF-4E0E-8DC1-D0D449182853}"/>
              </a:ext>
            </a:extLst>
          </p:cNvPr>
          <p:cNvSpPr>
            <a:spLocks noGrp="1"/>
          </p:cNvSpPr>
          <p:nvPr>
            <p:ph type="title"/>
          </p:nvPr>
        </p:nvSpPr>
        <p:spPr/>
        <p:txBody>
          <a:bodyPr>
            <a:normAutofit fontScale="90000"/>
          </a:bodyPr>
          <a:lstStyle/>
          <a:p>
            <a:r>
              <a:rPr lang="es-ES" dirty="0"/>
              <a:t>WORRY ABOUT QUALITY OF INFORMATION</a:t>
            </a:r>
            <a:br>
              <a:rPr lang="es-ES" dirty="0"/>
            </a:br>
            <a:r>
              <a:rPr lang="es-ES" sz="2200" dirty="0"/>
              <a:t>PERCENT WHO AGREE</a:t>
            </a:r>
            <a:endParaRPr lang="es-MX" dirty="0"/>
          </a:p>
        </p:txBody>
      </p:sp>
      <p:sp>
        <p:nvSpPr>
          <p:cNvPr id="7" name="Rectángulo 6">
            <a:extLst>
              <a:ext uri="{FF2B5EF4-FFF2-40B4-BE49-F238E27FC236}">
                <a16:creationId xmlns:a16="http://schemas.microsoft.com/office/drawing/2014/main" id="{0D18A72A-318C-4E14-AADD-E9CC184CFB42}"/>
              </a:ext>
            </a:extLst>
          </p:cNvPr>
          <p:cNvSpPr/>
          <p:nvPr/>
        </p:nvSpPr>
        <p:spPr>
          <a:xfrm>
            <a:off x="730309" y="5846074"/>
            <a:ext cx="5876930" cy="369332"/>
          </a:xfrm>
          <a:prstGeom prst="rect">
            <a:avLst/>
          </a:prstGeom>
        </p:spPr>
        <p:txBody>
          <a:bodyPr wrap="none">
            <a:spAutoFit/>
          </a:bodyPr>
          <a:lstStyle/>
          <a:p>
            <a:r>
              <a:rPr lang="es-MX" dirty="0">
                <a:solidFill>
                  <a:schemeClr val="bg1">
                    <a:lumMod val="65000"/>
                  </a:schemeClr>
                </a:solidFill>
              </a:rPr>
              <a:t>2020 Edelman Trust </a:t>
            </a:r>
            <a:r>
              <a:rPr lang="es-MX" dirty="0" err="1">
                <a:solidFill>
                  <a:schemeClr val="bg1">
                    <a:lumMod val="65000"/>
                  </a:schemeClr>
                </a:solidFill>
              </a:rPr>
              <a:t>Barometer</a:t>
            </a:r>
            <a:r>
              <a:rPr lang="es-MX" dirty="0">
                <a:solidFill>
                  <a:schemeClr val="bg1">
                    <a:lumMod val="65000"/>
                  </a:schemeClr>
                </a:solidFill>
              </a:rPr>
              <a:t>, </a:t>
            </a:r>
            <a:r>
              <a:rPr lang="es-MX" i="1" dirty="0" err="1">
                <a:solidFill>
                  <a:schemeClr val="bg1">
                    <a:lumMod val="65000"/>
                  </a:schemeClr>
                </a:solidFill>
              </a:rPr>
              <a:t>published</a:t>
            </a:r>
            <a:r>
              <a:rPr lang="es-MX" i="1" dirty="0">
                <a:solidFill>
                  <a:schemeClr val="bg1">
                    <a:lumMod val="65000"/>
                  </a:schemeClr>
                </a:solidFill>
              </a:rPr>
              <a:t> Feb 2020</a:t>
            </a:r>
          </a:p>
        </p:txBody>
      </p:sp>
      <p:sp>
        <p:nvSpPr>
          <p:cNvPr id="8" name="CuadroTexto 7">
            <a:extLst>
              <a:ext uri="{FF2B5EF4-FFF2-40B4-BE49-F238E27FC236}">
                <a16:creationId xmlns:a16="http://schemas.microsoft.com/office/drawing/2014/main" id="{BEC240E4-7937-40E3-93A1-32C8FF738C0D}"/>
              </a:ext>
            </a:extLst>
          </p:cNvPr>
          <p:cNvSpPr txBox="1"/>
          <p:nvPr/>
        </p:nvSpPr>
        <p:spPr>
          <a:xfrm>
            <a:off x="2219963" y="3170028"/>
            <a:ext cx="2563522" cy="2215991"/>
          </a:xfrm>
          <a:prstGeom prst="rect">
            <a:avLst/>
          </a:prstGeom>
          <a:noFill/>
        </p:spPr>
        <p:txBody>
          <a:bodyPr wrap="none" rtlCol="0">
            <a:spAutoFit/>
          </a:bodyPr>
          <a:lstStyle/>
          <a:p>
            <a:r>
              <a:rPr lang="es-ES" sz="13800" b="1" dirty="0"/>
              <a:t>57</a:t>
            </a:r>
            <a:r>
              <a:rPr lang="es-ES" sz="4000" dirty="0"/>
              <a:t>%</a:t>
            </a:r>
            <a:endParaRPr lang="es-MX" sz="8800" dirty="0"/>
          </a:p>
        </p:txBody>
      </p:sp>
      <p:sp>
        <p:nvSpPr>
          <p:cNvPr id="9" name="CuadroTexto 8">
            <a:extLst>
              <a:ext uri="{FF2B5EF4-FFF2-40B4-BE49-F238E27FC236}">
                <a16:creationId xmlns:a16="http://schemas.microsoft.com/office/drawing/2014/main" id="{A0E4D54C-71FF-42C4-A306-DAE3A2153C58}"/>
              </a:ext>
            </a:extLst>
          </p:cNvPr>
          <p:cNvSpPr txBox="1"/>
          <p:nvPr/>
        </p:nvSpPr>
        <p:spPr>
          <a:xfrm>
            <a:off x="6387161" y="3178969"/>
            <a:ext cx="2563522" cy="2215991"/>
          </a:xfrm>
          <a:prstGeom prst="rect">
            <a:avLst/>
          </a:prstGeom>
          <a:noFill/>
        </p:spPr>
        <p:txBody>
          <a:bodyPr wrap="none" rtlCol="0">
            <a:spAutoFit/>
          </a:bodyPr>
          <a:lstStyle/>
          <a:p>
            <a:r>
              <a:rPr lang="es-ES" sz="13800" b="1" dirty="0"/>
              <a:t>76</a:t>
            </a:r>
            <a:r>
              <a:rPr lang="es-ES" sz="4000" dirty="0"/>
              <a:t>%</a:t>
            </a:r>
            <a:endParaRPr lang="es-MX" sz="4000" dirty="0"/>
          </a:p>
        </p:txBody>
      </p:sp>
      <p:sp>
        <p:nvSpPr>
          <p:cNvPr id="10" name="CuadroTexto 9">
            <a:extLst>
              <a:ext uri="{FF2B5EF4-FFF2-40B4-BE49-F238E27FC236}">
                <a16:creationId xmlns:a16="http://schemas.microsoft.com/office/drawing/2014/main" id="{E6A26F7D-2B32-45F7-B288-B2B711A52697}"/>
              </a:ext>
            </a:extLst>
          </p:cNvPr>
          <p:cNvSpPr txBox="1"/>
          <p:nvPr/>
        </p:nvSpPr>
        <p:spPr>
          <a:xfrm>
            <a:off x="6607239" y="2014194"/>
            <a:ext cx="3666489" cy="867106"/>
          </a:xfrm>
          <a:prstGeom prst="rect">
            <a:avLst/>
          </a:prstGeom>
          <a:solidFill>
            <a:schemeClr val="bg1">
              <a:lumMod val="95000"/>
            </a:schemeClr>
          </a:solidFill>
          <a:ln>
            <a:solidFill>
              <a:srgbClr val="000000"/>
            </a:solidFill>
          </a:ln>
        </p:spPr>
        <p:txBody>
          <a:bodyPr wrap="square" lIns="180000" tIns="216000" rIns="180000" bIns="216000" rtlCol="0" anchor="ctr" anchorCtr="1">
            <a:spAutoFit/>
          </a:bodyPr>
          <a:lstStyle/>
          <a:p>
            <a:r>
              <a:rPr lang="es-ES" sz="1400" dirty="0"/>
              <a:t>I </a:t>
            </a:r>
            <a:r>
              <a:rPr lang="es-ES" sz="1400" dirty="0" err="1"/>
              <a:t>worry</a:t>
            </a:r>
            <a:r>
              <a:rPr lang="es-ES" sz="1400" dirty="0"/>
              <a:t> </a:t>
            </a:r>
            <a:r>
              <a:rPr lang="es-ES" sz="1400" dirty="0" err="1"/>
              <a:t>about</a:t>
            </a:r>
            <a:r>
              <a:rPr lang="es-ES" sz="1400" dirty="0"/>
              <a:t> </a:t>
            </a:r>
            <a:r>
              <a:rPr lang="es-ES" sz="1400" dirty="0" err="1"/>
              <a:t>flase</a:t>
            </a:r>
            <a:r>
              <a:rPr lang="es-ES" sz="1400" dirty="0"/>
              <a:t> </a:t>
            </a:r>
            <a:r>
              <a:rPr lang="es-ES" sz="1400" dirty="0" err="1"/>
              <a:t>information</a:t>
            </a:r>
            <a:r>
              <a:rPr lang="es-ES" sz="1400" dirty="0"/>
              <a:t> </a:t>
            </a:r>
            <a:r>
              <a:rPr lang="es-ES" sz="1400" dirty="0" err="1"/>
              <a:t>or</a:t>
            </a:r>
            <a:r>
              <a:rPr lang="es-ES" sz="1400" dirty="0"/>
              <a:t> </a:t>
            </a:r>
            <a:r>
              <a:rPr lang="es-ES" sz="1400" b="1" dirty="0" err="1"/>
              <a:t>fake</a:t>
            </a:r>
            <a:r>
              <a:rPr lang="es-ES" sz="1400" b="1" dirty="0"/>
              <a:t> </a:t>
            </a:r>
            <a:r>
              <a:rPr lang="es-ES" sz="1400" b="1" dirty="0" err="1"/>
              <a:t>news</a:t>
            </a:r>
            <a:r>
              <a:rPr lang="es-ES" sz="1400" b="1" dirty="0"/>
              <a:t> </a:t>
            </a:r>
            <a:r>
              <a:rPr lang="es-ES" sz="1400" b="1" dirty="0" err="1"/>
              <a:t>beign</a:t>
            </a:r>
            <a:r>
              <a:rPr lang="es-ES" sz="1400" b="1" dirty="0"/>
              <a:t> </a:t>
            </a:r>
            <a:r>
              <a:rPr lang="es-ES" sz="1400" b="1" dirty="0" err="1"/>
              <a:t>used</a:t>
            </a:r>
            <a:r>
              <a:rPr lang="es-ES" sz="1400" b="1" dirty="0"/>
              <a:t> as a </a:t>
            </a:r>
            <a:r>
              <a:rPr lang="es-ES" sz="1400" b="1" dirty="0" err="1"/>
              <a:t>wepon</a:t>
            </a:r>
            <a:endParaRPr lang="es-MX" sz="1400" b="1" dirty="0"/>
          </a:p>
        </p:txBody>
      </p:sp>
      <p:sp>
        <p:nvSpPr>
          <p:cNvPr id="11" name="CuadroTexto 10">
            <a:extLst>
              <a:ext uri="{FF2B5EF4-FFF2-40B4-BE49-F238E27FC236}">
                <a16:creationId xmlns:a16="http://schemas.microsoft.com/office/drawing/2014/main" id="{FFA0ECBB-79E0-4346-B567-C41D82D073FF}"/>
              </a:ext>
            </a:extLst>
          </p:cNvPr>
          <p:cNvSpPr txBox="1"/>
          <p:nvPr/>
        </p:nvSpPr>
        <p:spPr>
          <a:xfrm>
            <a:off x="1715194" y="2014194"/>
            <a:ext cx="3666491" cy="867106"/>
          </a:xfrm>
          <a:prstGeom prst="rect">
            <a:avLst/>
          </a:prstGeom>
          <a:solidFill>
            <a:schemeClr val="bg1">
              <a:lumMod val="95000"/>
            </a:schemeClr>
          </a:solidFill>
          <a:ln>
            <a:solidFill>
              <a:srgbClr val="000000"/>
            </a:solidFill>
          </a:ln>
        </p:spPr>
        <p:txBody>
          <a:bodyPr wrap="square" lIns="180000" tIns="216000" rIns="180000" bIns="216000" rtlCol="0" anchor="ctr" anchorCtr="1">
            <a:spAutoFit/>
          </a:bodyPr>
          <a:lstStyle/>
          <a:p>
            <a:r>
              <a:rPr lang="es-ES" sz="1400" dirty="0" err="1"/>
              <a:t>The</a:t>
            </a:r>
            <a:r>
              <a:rPr lang="es-ES" sz="1400" dirty="0"/>
              <a:t> media I use are </a:t>
            </a:r>
            <a:r>
              <a:rPr lang="es-ES" sz="1400" b="1" dirty="0" err="1"/>
              <a:t>contaminated</a:t>
            </a:r>
            <a:r>
              <a:rPr lang="es-ES" sz="1400" b="1" dirty="0"/>
              <a:t> </a:t>
            </a:r>
            <a:r>
              <a:rPr lang="es-ES" sz="1400" b="1" dirty="0" err="1"/>
              <a:t>with</a:t>
            </a:r>
            <a:r>
              <a:rPr lang="es-ES" sz="1400" b="1" dirty="0"/>
              <a:t> </a:t>
            </a:r>
            <a:r>
              <a:rPr lang="es-ES" sz="1400" b="1" dirty="0" err="1"/>
              <a:t>untrustworthy</a:t>
            </a:r>
            <a:r>
              <a:rPr lang="es-ES" sz="1400" b="1" dirty="0"/>
              <a:t> </a:t>
            </a:r>
            <a:r>
              <a:rPr lang="es-ES" sz="1400" b="1" dirty="0" err="1"/>
              <a:t>information</a:t>
            </a:r>
            <a:endParaRPr lang="es-MX" sz="1400" b="1" dirty="0"/>
          </a:p>
        </p:txBody>
      </p:sp>
      <p:sp>
        <p:nvSpPr>
          <p:cNvPr id="13" name="Flecha: hacia arriba 12">
            <a:extLst>
              <a:ext uri="{FF2B5EF4-FFF2-40B4-BE49-F238E27FC236}">
                <a16:creationId xmlns:a16="http://schemas.microsoft.com/office/drawing/2014/main" id="{DB609708-D834-4C4B-9156-045B20CF1B68}"/>
              </a:ext>
            </a:extLst>
          </p:cNvPr>
          <p:cNvSpPr/>
          <p:nvPr/>
        </p:nvSpPr>
        <p:spPr>
          <a:xfrm>
            <a:off x="9391079" y="3244640"/>
            <a:ext cx="670560" cy="14630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4" name="Diagrama de flujo: conector 13">
            <a:extLst>
              <a:ext uri="{FF2B5EF4-FFF2-40B4-BE49-F238E27FC236}">
                <a16:creationId xmlns:a16="http://schemas.microsoft.com/office/drawing/2014/main" id="{0A8B1CC1-7771-4879-BD03-E4C74FE6397F}"/>
              </a:ext>
            </a:extLst>
          </p:cNvPr>
          <p:cNvSpPr/>
          <p:nvPr/>
        </p:nvSpPr>
        <p:spPr>
          <a:xfrm>
            <a:off x="9264889" y="3696252"/>
            <a:ext cx="924560" cy="883920"/>
          </a:xfrm>
          <a:prstGeom prst="flowChartConnector">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ysClr val="windowText" lastClr="000000"/>
                </a:solidFill>
              </a:rPr>
              <a:t>+6</a:t>
            </a:r>
          </a:p>
          <a:p>
            <a:pPr algn="ctr"/>
            <a:r>
              <a:rPr lang="es-ES" b="1" dirty="0" err="1">
                <a:solidFill>
                  <a:sysClr val="windowText" lastClr="000000"/>
                </a:solidFill>
              </a:rPr>
              <a:t>pts</a:t>
            </a:r>
            <a:endParaRPr lang="es-MX" b="1" dirty="0">
              <a:solidFill>
                <a:sysClr val="windowText" lastClr="000000"/>
              </a:solidFill>
            </a:endParaRPr>
          </a:p>
        </p:txBody>
      </p:sp>
      <p:sp>
        <p:nvSpPr>
          <p:cNvPr id="15" name="Rectángulo 14">
            <a:extLst>
              <a:ext uri="{FF2B5EF4-FFF2-40B4-BE49-F238E27FC236}">
                <a16:creationId xmlns:a16="http://schemas.microsoft.com/office/drawing/2014/main" id="{5E25B17C-162E-45D0-AE0B-FF103E13D8F7}"/>
              </a:ext>
            </a:extLst>
          </p:cNvPr>
          <p:cNvSpPr/>
          <p:nvPr/>
        </p:nvSpPr>
        <p:spPr>
          <a:xfrm>
            <a:off x="9172359" y="4759977"/>
            <a:ext cx="1107996" cy="461665"/>
          </a:xfrm>
          <a:prstGeom prst="rect">
            <a:avLst/>
          </a:prstGeom>
        </p:spPr>
        <p:txBody>
          <a:bodyPr wrap="none">
            <a:spAutoFit/>
          </a:bodyPr>
          <a:lstStyle/>
          <a:p>
            <a:pPr algn="ctr"/>
            <a:r>
              <a:rPr lang="es-MX" sz="1200" b="1" dirty="0"/>
              <a:t>Change, </a:t>
            </a:r>
          </a:p>
          <a:p>
            <a:pPr algn="ctr"/>
            <a:r>
              <a:rPr lang="es-MX" sz="1200" b="1" dirty="0"/>
              <a:t>2018 </a:t>
            </a:r>
            <a:r>
              <a:rPr lang="es-MX" sz="1200" b="1" dirty="0" err="1"/>
              <a:t>to</a:t>
            </a:r>
            <a:r>
              <a:rPr lang="es-MX" sz="1200" b="1" dirty="0"/>
              <a:t> 2020</a:t>
            </a:r>
          </a:p>
        </p:txBody>
      </p:sp>
      <p:cxnSp>
        <p:nvCxnSpPr>
          <p:cNvPr id="17" name="Conector recto 16">
            <a:extLst>
              <a:ext uri="{FF2B5EF4-FFF2-40B4-BE49-F238E27FC236}">
                <a16:creationId xmlns:a16="http://schemas.microsoft.com/office/drawing/2014/main" id="{C3E77B65-A99C-49A7-A088-B40E89D1E593}"/>
              </a:ext>
            </a:extLst>
          </p:cNvPr>
          <p:cNvCxnSpPr>
            <a:cxnSpLocks/>
          </p:cNvCxnSpPr>
          <p:nvPr/>
        </p:nvCxnSpPr>
        <p:spPr>
          <a:xfrm>
            <a:off x="1735189" y="5356180"/>
            <a:ext cx="3666491"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6CE9C5E-0A71-4B77-A28E-89AD10A78AF0}"/>
              </a:ext>
            </a:extLst>
          </p:cNvPr>
          <p:cNvCxnSpPr>
            <a:cxnSpLocks/>
          </p:cNvCxnSpPr>
          <p:nvPr/>
        </p:nvCxnSpPr>
        <p:spPr>
          <a:xfrm>
            <a:off x="6613864" y="5356180"/>
            <a:ext cx="3666491"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06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4B7F6-A080-472C-AE88-126C4D141F94}"/>
              </a:ext>
            </a:extLst>
          </p:cNvPr>
          <p:cNvSpPr>
            <a:spLocks noGrp="1"/>
          </p:cNvSpPr>
          <p:nvPr>
            <p:ph type="title"/>
          </p:nvPr>
        </p:nvSpPr>
        <p:spPr/>
        <p:txBody>
          <a:bodyPr>
            <a:normAutofit/>
          </a:bodyPr>
          <a:lstStyle/>
          <a:p>
            <a:br>
              <a:rPr lang="en-US" dirty="0"/>
            </a:br>
            <a:br>
              <a:rPr lang="en-US" dirty="0"/>
            </a:br>
            <a:endParaRPr lang="es-MX" dirty="0"/>
          </a:p>
        </p:txBody>
      </p:sp>
      <p:sp>
        <p:nvSpPr>
          <p:cNvPr id="6" name="Marcador de texto 5">
            <a:extLst>
              <a:ext uri="{FF2B5EF4-FFF2-40B4-BE49-F238E27FC236}">
                <a16:creationId xmlns:a16="http://schemas.microsoft.com/office/drawing/2014/main" id="{5A58097F-2C6D-428B-A1BA-4CC2E110B0A1}"/>
              </a:ext>
            </a:extLst>
          </p:cNvPr>
          <p:cNvSpPr>
            <a:spLocks noGrp="1"/>
          </p:cNvSpPr>
          <p:nvPr>
            <p:ph type="body" sz="half" idx="2"/>
          </p:nvPr>
        </p:nvSpPr>
        <p:spPr>
          <a:xfrm>
            <a:off x="8477250" y="1552448"/>
            <a:ext cx="3144774" cy="3511296"/>
          </a:xfrm>
        </p:spPr>
        <p:txBody>
          <a:bodyPr>
            <a:normAutofit/>
          </a:bodyPr>
          <a:lstStyle/>
          <a:p>
            <a:r>
              <a:rPr lang="en-US" sz="2400" dirty="0">
                <a:solidFill>
                  <a:schemeClr val="bg1">
                    <a:lumMod val="65000"/>
                  </a:schemeClr>
                </a:solidFill>
              </a:rPr>
              <a:t>is frequently used to describe a political story which is seen as damaging to an agency, entity, or person.</a:t>
            </a:r>
          </a:p>
          <a:p>
            <a:endParaRPr lang="en-US" sz="2400" dirty="0"/>
          </a:p>
        </p:txBody>
      </p:sp>
      <p:pic>
        <p:nvPicPr>
          <p:cNvPr id="15" name="Imagen 14" descr="Imagen que contiene dibujo, alimentos, señal&#10;&#10;Descripción generada automáticamente">
            <a:extLst>
              <a:ext uri="{FF2B5EF4-FFF2-40B4-BE49-F238E27FC236}">
                <a16:creationId xmlns:a16="http://schemas.microsoft.com/office/drawing/2014/main" id="{929BF5A7-C120-4B1B-9736-6D4440764B49}"/>
              </a:ext>
            </a:extLst>
          </p:cNvPr>
          <p:cNvPicPr>
            <a:picLocks noChangeAspect="1"/>
          </p:cNvPicPr>
          <p:nvPr/>
        </p:nvPicPr>
        <p:blipFill>
          <a:blip r:embed="rId2">
            <a:duotone>
              <a:schemeClr val="bg2">
                <a:shade val="45000"/>
                <a:satMod val="135000"/>
              </a:schemeClr>
              <a:prstClr val="white"/>
            </a:duotone>
          </a:blip>
          <a:stretch>
            <a:fillRect/>
          </a:stretch>
        </p:blipFill>
        <p:spPr>
          <a:xfrm>
            <a:off x="9997982" y="3846673"/>
            <a:ext cx="1303653" cy="1314608"/>
          </a:xfrm>
          <a:prstGeom prst="rect">
            <a:avLst/>
          </a:prstGeom>
        </p:spPr>
      </p:pic>
      <p:sp>
        <p:nvSpPr>
          <p:cNvPr id="16" name="Rectángulo 15">
            <a:extLst>
              <a:ext uri="{FF2B5EF4-FFF2-40B4-BE49-F238E27FC236}">
                <a16:creationId xmlns:a16="http://schemas.microsoft.com/office/drawing/2014/main" id="{A7B90ECA-DA90-4F65-8A23-C2700870ECA6}"/>
              </a:ext>
            </a:extLst>
          </p:cNvPr>
          <p:cNvSpPr/>
          <p:nvPr/>
        </p:nvSpPr>
        <p:spPr>
          <a:xfrm>
            <a:off x="8477250" y="5390707"/>
            <a:ext cx="3144774" cy="646331"/>
          </a:xfrm>
          <a:prstGeom prst="rect">
            <a:avLst/>
          </a:prstGeom>
        </p:spPr>
        <p:txBody>
          <a:bodyPr wrap="square">
            <a:spAutoFit/>
          </a:bodyPr>
          <a:lstStyle/>
          <a:p>
            <a:r>
              <a:rPr lang="es-MX" sz="1200" dirty="0">
                <a:solidFill>
                  <a:schemeClr val="bg1">
                    <a:lumMod val="65000"/>
                  </a:schemeClr>
                </a:solidFill>
                <a:hlinkClick r:id="rId3">
                  <a:extLst>
                    <a:ext uri="{A12FA001-AC4F-418D-AE19-62706E023703}">
                      <ahyp:hlinkClr xmlns:ahyp="http://schemas.microsoft.com/office/drawing/2018/hyperlinkcolor" val="tx"/>
                    </a:ext>
                  </a:extLst>
                </a:hlinkClick>
              </a:rPr>
              <a:t>https://www.merriam-webster.com/words-at-play/the-real-story-of-fake-news</a:t>
            </a:r>
            <a:endParaRPr lang="es-MX" sz="1200" dirty="0">
              <a:solidFill>
                <a:schemeClr val="bg1">
                  <a:lumMod val="65000"/>
                </a:schemeClr>
              </a:solidFill>
            </a:endParaRPr>
          </a:p>
        </p:txBody>
      </p:sp>
      <p:pic>
        <p:nvPicPr>
          <p:cNvPr id="23" name="Marcador de posición de imagen 22" descr="Imagen que contiene firmar, sostener, pantalla, mujer&#10;&#10;Descripción generada automáticamente">
            <a:extLst>
              <a:ext uri="{FF2B5EF4-FFF2-40B4-BE49-F238E27FC236}">
                <a16:creationId xmlns:a16="http://schemas.microsoft.com/office/drawing/2014/main" id="{CF2E9AB7-8A6D-481C-B7E5-B2F82C8E8B09}"/>
              </a:ext>
            </a:extLst>
          </p:cNvPr>
          <p:cNvPicPr>
            <a:picLocks noGrp="1" noChangeAspect="1"/>
          </p:cNvPicPr>
          <p:nvPr>
            <p:ph type="pic" idx="1"/>
          </p:nvPr>
        </p:nvPicPr>
        <p:blipFill>
          <a:blip r:embed="rId4"/>
          <a:srcRect l="4294" r="4294"/>
          <a:stretch>
            <a:fillRect/>
          </a:stretch>
        </p:blipFill>
        <p:spPr>
          <a:xfrm>
            <a:off x="331788" y="238125"/>
            <a:ext cx="7696200" cy="6381750"/>
          </a:xfrm>
        </p:spPr>
      </p:pic>
      <p:sp>
        <p:nvSpPr>
          <p:cNvPr id="4" name="CuadroTexto 3">
            <a:extLst>
              <a:ext uri="{FF2B5EF4-FFF2-40B4-BE49-F238E27FC236}">
                <a16:creationId xmlns:a16="http://schemas.microsoft.com/office/drawing/2014/main" id="{62072DD8-DC6A-4834-940B-10CA24DD3C71}"/>
              </a:ext>
            </a:extLst>
          </p:cNvPr>
          <p:cNvSpPr txBox="1"/>
          <p:nvPr/>
        </p:nvSpPr>
        <p:spPr>
          <a:xfrm>
            <a:off x="331789" y="5050215"/>
            <a:ext cx="7696199" cy="1569660"/>
          </a:xfrm>
          <a:prstGeom prst="rect">
            <a:avLst/>
          </a:prstGeom>
          <a:solidFill>
            <a:srgbClr val="002060"/>
          </a:solidFill>
        </p:spPr>
        <p:txBody>
          <a:bodyPr wrap="square" rtlCol="0" anchor="ctr">
            <a:spAutoFit/>
          </a:bodyPr>
          <a:lstStyle/>
          <a:p>
            <a:pPr algn="ctr"/>
            <a:r>
              <a:rPr lang="en-US" sz="2400" dirty="0">
                <a:solidFill>
                  <a:schemeClr val="bg1">
                    <a:lumMod val="50000"/>
                  </a:schemeClr>
                </a:solidFill>
              </a:rPr>
              <a:t>General speaking fake news is about </a:t>
            </a:r>
            <a:r>
              <a:rPr lang="en-US" sz="2400" b="1" dirty="0">
                <a:solidFill>
                  <a:schemeClr val="bg1"/>
                </a:solidFill>
              </a:rPr>
              <a:t>misleading stories</a:t>
            </a:r>
            <a:r>
              <a:rPr lang="en-US" sz="2400" dirty="0">
                <a:solidFill>
                  <a:schemeClr val="bg1"/>
                </a:solidFill>
              </a:rPr>
              <a:t> </a:t>
            </a:r>
            <a:r>
              <a:rPr lang="en-US" sz="2400" b="1" dirty="0">
                <a:solidFill>
                  <a:schemeClr val="bg1"/>
                </a:solidFill>
              </a:rPr>
              <a:t>and people’s motivation </a:t>
            </a:r>
            <a:r>
              <a:rPr lang="en-US" sz="2400" dirty="0">
                <a:solidFill>
                  <a:schemeClr val="bg1">
                    <a:lumMod val="50000"/>
                  </a:schemeClr>
                </a:solidFill>
              </a:rPr>
              <a:t>for staring and spreading falsehoods</a:t>
            </a:r>
            <a:endParaRPr lang="es-MX" sz="2400" dirty="0">
              <a:solidFill>
                <a:schemeClr val="bg1">
                  <a:lumMod val="50000"/>
                </a:schemeClr>
              </a:solidFill>
            </a:endParaRPr>
          </a:p>
          <a:p>
            <a:pPr algn="ctr"/>
            <a:endParaRPr lang="es-MX" sz="2400" dirty="0">
              <a:solidFill>
                <a:schemeClr val="bg1"/>
              </a:solidFill>
            </a:endParaRPr>
          </a:p>
        </p:txBody>
      </p:sp>
    </p:spTree>
    <p:extLst>
      <p:ext uri="{BB962C8B-B14F-4D97-AF65-F5344CB8AC3E}">
        <p14:creationId xmlns:p14="http://schemas.microsoft.com/office/powerpoint/2010/main" val="16573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210919C4-23E9-4D5F-967D-2D0426092183}"/>
              </a:ext>
            </a:extLst>
          </p:cNvPr>
          <p:cNvSpPr/>
          <p:nvPr/>
        </p:nvSpPr>
        <p:spPr>
          <a:xfrm>
            <a:off x="1604962" y="2492269"/>
            <a:ext cx="8982075" cy="203648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US" dirty="0"/>
              <a:t>“</a:t>
            </a:r>
            <a:r>
              <a:rPr lang="en-US" dirty="0" err="1"/>
              <a:t>Fakenews</a:t>
            </a:r>
            <a:r>
              <a:rPr lang="en-US" dirty="0"/>
              <a:t>” : Improving story fact checking through stance detection by using NLP and ML techniques</a:t>
            </a:r>
          </a:p>
        </p:txBody>
      </p:sp>
      <p:sp>
        <p:nvSpPr>
          <p:cNvPr id="4" name="Content Placeholder 3">
            <a:extLst>
              <a:ext uri="{FF2B5EF4-FFF2-40B4-BE49-F238E27FC236}">
                <a16:creationId xmlns:a16="http://schemas.microsoft.com/office/drawing/2014/main" id="{5A628DF0-386A-4362-B477-14D17D643DA9}"/>
              </a:ext>
            </a:extLst>
          </p:cNvPr>
          <p:cNvSpPr>
            <a:spLocks noGrp="1"/>
          </p:cNvSpPr>
          <p:nvPr>
            <p:ph idx="1"/>
          </p:nvPr>
        </p:nvSpPr>
        <p:spPr>
          <a:xfrm>
            <a:off x="8105775" y="5689626"/>
            <a:ext cx="3533775" cy="697230"/>
          </a:xfrm>
        </p:spPr>
        <p:txBody>
          <a:bodyPr>
            <a:normAutofit/>
          </a:bodyPr>
          <a:lstStyle/>
          <a:p>
            <a:r>
              <a:rPr lang="en-US" dirty="0"/>
              <a:t>Author: Basilio Stavros Karamanos</a:t>
            </a:r>
          </a:p>
          <a:p>
            <a:r>
              <a:rPr lang="en-US" dirty="0"/>
              <a:t>Mentor: Carlos Alfonso Ruiz</a:t>
            </a:r>
            <a:endParaRPr lang="en-US" b="1" dirty="0"/>
          </a:p>
        </p:txBody>
      </p:sp>
      <p:sp>
        <p:nvSpPr>
          <p:cNvPr id="3" name="CuadroTexto 2">
            <a:extLst>
              <a:ext uri="{FF2B5EF4-FFF2-40B4-BE49-F238E27FC236}">
                <a16:creationId xmlns:a16="http://schemas.microsoft.com/office/drawing/2014/main" id="{D56CDA99-E7CF-4A0F-BFAD-F67709220F22}"/>
              </a:ext>
            </a:extLst>
          </p:cNvPr>
          <p:cNvSpPr txBox="1"/>
          <p:nvPr/>
        </p:nvSpPr>
        <p:spPr>
          <a:xfrm>
            <a:off x="1604962" y="4114693"/>
            <a:ext cx="8128000" cy="400110"/>
          </a:xfrm>
          <a:prstGeom prst="rect">
            <a:avLst/>
          </a:prstGeom>
          <a:noFill/>
        </p:spPr>
        <p:txBody>
          <a:bodyPr wrap="square" rtlCol="0">
            <a:spAutoFit/>
          </a:bodyPr>
          <a:lstStyle/>
          <a:p>
            <a:r>
              <a:rPr lang="es-MX" sz="1000" i="1" dirty="0" err="1">
                <a:solidFill>
                  <a:schemeClr val="bg1">
                    <a:lumMod val="50000"/>
                  </a:schemeClr>
                </a:solidFill>
              </a:rPr>
              <a:t>Process</a:t>
            </a:r>
            <a:r>
              <a:rPr lang="es-MX" sz="1000" i="1" dirty="0">
                <a:solidFill>
                  <a:schemeClr val="bg1">
                    <a:lumMod val="50000"/>
                  </a:schemeClr>
                </a:solidFill>
              </a:rPr>
              <a:t> </a:t>
            </a:r>
            <a:r>
              <a:rPr lang="es-MX" sz="1000" i="1" dirty="0" err="1">
                <a:solidFill>
                  <a:schemeClr val="bg1">
                    <a:lumMod val="50000"/>
                  </a:schemeClr>
                </a:solidFill>
              </a:rPr>
              <a:t>of</a:t>
            </a:r>
            <a:r>
              <a:rPr lang="es-MX" sz="1000" i="1" dirty="0">
                <a:solidFill>
                  <a:schemeClr val="bg1">
                    <a:lumMod val="50000"/>
                  </a:schemeClr>
                </a:solidFill>
              </a:rPr>
              <a:t> </a:t>
            </a:r>
            <a:r>
              <a:rPr lang="es-MX" sz="1000" i="1" dirty="0" err="1">
                <a:solidFill>
                  <a:schemeClr val="bg1">
                    <a:lumMod val="50000"/>
                  </a:schemeClr>
                </a:solidFill>
              </a:rPr>
              <a:t>Critical</a:t>
            </a:r>
            <a:r>
              <a:rPr lang="es-MX" sz="1000" i="1" dirty="0">
                <a:solidFill>
                  <a:schemeClr val="bg1">
                    <a:lumMod val="50000"/>
                  </a:schemeClr>
                </a:solidFill>
              </a:rPr>
              <a:t> </a:t>
            </a:r>
            <a:r>
              <a:rPr lang="es-MX" sz="1000" i="1" dirty="0" err="1">
                <a:solidFill>
                  <a:schemeClr val="bg1">
                    <a:lumMod val="50000"/>
                  </a:schemeClr>
                </a:solidFill>
              </a:rPr>
              <a:t>Thinking</a:t>
            </a:r>
            <a:r>
              <a:rPr lang="es-MX" sz="1000" i="1" dirty="0">
                <a:solidFill>
                  <a:schemeClr val="bg1">
                    <a:lumMod val="50000"/>
                  </a:schemeClr>
                </a:solidFill>
              </a:rPr>
              <a:t> </a:t>
            </a:r>
            <a:r>
              <a:rPr lang="es-MX" sz="1000" i="1" dirty="0" err="1">
                <a:solidFill>
                  <a:schemeClr val="bg1">
                    <a:lumMod val="50000"/>
                  </a:schemeClr>
                </a:solidFill>
              </a:rPr>
              <a:t>about</a:t>
            </a:r>
            <a:r>
              <a:rPr lang="es-MX" sz="1000" i="1" dirty="0">
                <a:solidFill>
                  <a:schemeClr val="bg1">
                    <a:lumMod val="50000"/>
                  </a:schemeClr>
                </a:solidFill>
              </a:rPr>
              <a:t> media </a:t>
            </a:r>
            <a:r>
              <a:rPr lang="es-MX" sz="1000" i="1" dirty="0" err="1">
                <a:solidFill>
                  <a:schemeClr val="bg1">
                    <a:lumMod val="50000"/>
                  </a:schemeClr>
                </a:solidFill>
              </a:rPr>
              <a:t>from</a:t>
            </a:r>
            <a:r>
              <a:rPr lang="es-MX" sz="1000" i="1" dirty="0">
                <a:solidFill>
                  <a:schemeClr val="bg1">
                    <a:lumMod val="50000"/>
                  </a:schemeClr>
                </a:solidFill>
              </a:rPr>
              <a:t> </a:t>
            </a:r>
            <a:r>
              <a:rPr lang="en-US" sz="1000" i="1" dirty="0">
                <a:solidFill>
                  <a:schemeClr val="bg1">
                    <a:lumMod val="50000"/>
                  </a:schemeClr>
                </a:solidFill>
              </a:rPr>
              <a:t>Rosenstiel &amp; Kovach book</a:t>
            </a:r>
            <a:r>
              <a:rPr lang="es-MX" sz="1000" i="1" dirty="0">
                <a:solidFill>
                  <a:schemeClr val="bg1">
                    <a:lumMod val="50000"/>
                  </a:schemeClr>
                </a:solidFill>
              </a:rPr>
              <a:t>: </a:t>
            </a:r>
            <a:r>
              <a:rPr lang="en-US" sz="1000" i="1" dirty="0">
                <a:solidFill>
                  <a:schemeClr val="bg1">
                    <a:lumMod val="50000"/>
                  </a:schemeClr>
                </a:solidFill>
              </a:rPr>
              <a:t> “Blur: How to Know What to Believe in the Age of Information Overload” ISBN-13: 978-1608193011</a:t>
            </a:r>
            <a:endParaRPr lang="es-MX" sz="1000" i="1" dirty="0">
              <a:solidFill>
                <a:schemeClr val="bg1">
                  <a:lumMod val="50000"/>
                </a:schemeClr>
              </a:solidFill>
            </a:endParaRPr>
          </a:p>
        </p:txBody>
      </p:sp>
      <p:graphicFrame>
        <p:nvGraphicFramePr>
          <p:cNvPr id="5" name="Diagrama 4">
            <a:extLst>
              <a:ext uri="{FF2B5EF4-FFF2-40B4-BE49-F238E27FC236}">
                <a16:creationId xmlns:a16="http://schemas.microsoft.com/office/drawing/2014/main" id="{1EC44883-5D3A-4904-A170-FA17D6778706}"/>
              </a:ext>
            </a:extLst>
          </p:cNvPr>
          <p:cNvGraphicFramePr/>
          <p:nvPr>
            <p:extLst>
              <p:ext uri="{D42A27DB-BD31-4B8C-83A1-F6EECF244321}">
                <p14:modId xmlns:p14="http://schemas.microsoft.com/office/powerpoint/2010/main" val="256089458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ángulo 12">
            <a:extLst>
              <a:ext uri="{FF2B5EF4-FFF2-40B4-BE49-F238E27FC236}">
                <a16:creationId xmlns:a16="http://schemas.microsoft.com/office/drawing/2014/main" id="{54B151B7-6ED4-4D05-B960-40408E0D500D}"/>
              </a:ext>
            </a:extLst>
          </p:cNvPr>
          <p:cNvSpPr/>
          <p:nvPr/>
        </p:nvSpPr>
        <p:spPr>
          <a:xfrm>
            <a:off x="1343025" y="4924425"/>
            <a:ext cx="9505950" cy="516678"/>
          </a:xfrm>
          <a:prstGeom prst="rect">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pPr algn="ctr" defTabSz="488950">
              <a:lnSpc>
                <a:spcPct val="90000"/>
              </a:lnSpc>
              <a:spcBef>
                <a:spcPct val="0"/>
              </a:spcBef>
              <a:spcAft>
                <a:spcPct val="35000"/>
              </a:spcAft>
            </a:pPr>
            <a:r>
              <a:rPr lang="en-US" sz="1200" dirty="0">
                <a:solidFill>
                  <a:prstClr val="white"/>
                </a:solidFill>
                <a:latin typeface="Century Gothic" panose="020F0302020204030204"/>
              </a:rPr>
              <a:t>“Assessing the veracity of a news story is a complex and cumbersome task, even for </a:t>
            </a:r>
            <a:r>
              <a:rPr lang="en-US" sz="1200" dirty="0">
                <a:solidFill>
                  <a:prstClr val="white"/>
                </a:solidFill>
              </a:rPr>
              <a:t>trained experts” Dhruv </a:t>
            </a:r>
            <a:r>
              <a:rPr lang="en-US" sz="1200" dirty="0" err="1">
                <a:solidFill>
                  <a:prstClr val="white"/>
                </a:solidFill>
              </a:rPr>
              <a:t>Ghulati</a:t>
            </a:r>
            <a:r>
              <a:rPr lang="en-US" sz="1200" dirty="0">
                <a:solidFill>
                  <a:prstClr val="white"/>
                </a:solidFill>
              </a:rPr>
              <a:t>, 2016</a:t>
            </a:r>
          </a:p>
        </p:txBody>
      </p:sp>
    </p:spTree>
    <p:extLst>
      <p:ext uri="{BB962C8B-B14F-4D97-AF65-F5344CB8AC3E}">
        <p14:creationId xmlns:p14="http://schemas.microsoft.com/office/powerpoint/2010/main" val="1832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9EBC458-FB82-4052-AE07-1ACC52017AC0}"/>
              </a:ext>
            </a:extLst>
          </p:cNvPr>
          <p:cNvSpPr/>
          <p:nvPr/>
        </p:nvSpPr>
        <p:spPr>
          <a:xfrm>
            <a:off x="6505492" y="4302981"/>
            <a:ext cx="5231958" cy="2064825"/>
          </a:xfrm>
          <a:prstGeom prst="rect">
            <a:avLst/>
          </a:prstGeom>
          <a:pattFill prst="lt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C06292BF-4037-48E5-A5A7-E20EA89108AF}"/>
              </a:ext>
            </a:extLst>
          </p:cNvPr>
          <p:cNvSpPr/>
          <p:nvPr/>
        </p:nvSpPr>
        <p:spPr>
          <a:xfrm>
            <a:off x="6353092" y="4150581"/>
            <a:ext cx="5231958" cy="20648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75159721-C2B8-4A55-8125-C65E08972114}"/>
              </a:ext>
            </a:extLst>
          </p:cNvPr>
          <p:cNvSpPr>
            <a:spLocks noGrp="1"/>
          </p:cNvSpPr>
          <p:nvPr>
            <p:ph type="title"/>
          </p:nvPr>
        </p:nvSpPr>
        <p:spPr/>
        <p:txBody>
          <a:bodyPr/>
          <a:lstStyle/>
          <a:p>
            <a:r>
              <a:rPr lang="es-ES" dirty="0" err="1"/>
              <a:t>Where</a:t>
            </a:r>
            <a:r>
              <a:rPr lang="es-ES" dirty="0"/>
              <a:t> are </a:t>
            </a:r>
            <a:r>
              <a:rPr lang="es-ES" dirty="0" err="1"/>
              <a:t>we</a:t>
            </a:r>
            <a:r>
              <a:rPr lang="es-ES" dirty="0"/>
              <a:t>?</a:t>
            </a:r>
            <a:endParaRPr lang="es-MX" dirty="0"/>
          </a:p>
        </p:txBody>
      </p:sp>
      <p:graphicFrame>
        <p:nvGraphicFramePr>
          <p:cNvPr id="4" name="Marcador de contenido 3">
            <a:extLst>
              <a:ext uri="{FF2B5EF4-FFF2-40B4-BE49-F238E27FC236}">
                <a16:creationId xmlns:a16="http://schemas.microsoft.com/office/drawing/2014/main" id="{57DED5AE-5E7C-40B0-872F-678F53A3C78F}"/>
              </a:ext>
            </a:extLst>
          </p:cNvPr>
          <p:cNvGraphicFramePr>
            <a:graphicFrameLocks noGrp="1"/>
          </p:cNvGraphicFramePr>
          <p:nvPr>
            <p:ph idx="1"/>
            <p:extLst>
              <p:ext uri="{D42A27DB-BD31-4B8C-83A1-F6EECF244321}">
                <p14:modId xmlns:p14="http://schemas.microsoft.com/office/powerpoint/2010/main" val="2040127394"/>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áfico 5" descr="Ejecutar">
            <a:extLst>
              <a:ext uri="{FF2B5EF4-FFF2-40B4-BE49-F238E27FC236}">
                <a16:creationId xmlns:a16="http://schemas.microsoft.com/office/drawing/2014/main" id="{5765C5EC-8F19-41ED-946D-9540FE6A38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55835" y="985962"/>
            <a:ext cx="1938130" cy="1938130"/>
          </a:xfrm>
          <a:prstGeom prst="rect">
            <a:avLst/>
          </a:prstGeom>
        </p:spPr>
      </p:pic>
      <p:sp>
        <p:nvSpPr>
          <p:cNvPr id="7" name="CuadroTexto 6">
            <a:extLst>
              <a:ext uri="{FF2B5EF4-FFF2-40B4-BE49-F238E27FC236}">
                <a16:creationId xmlns:a16="http://schemas.microsoft.com/office/drawing/2014/main" id="{BF696389-D744-4247-A404-24BABB786C08}"/>
              </a:ext>
            </a:extLst>
          </p:cNvPr>
          <p:cNvSpPr txBox="1"/>
          <p:nvPr/>
        </p:nvSpPr>
        <p:spPr>
          <a:xfrm>
            <a:off x="6504167" y="4288043"/>
            <a:ext cx="4977516" cy="1477328"/>
          </a:xfrm>
          <a:prstGeom prst="rect">
            <a:avLst/>
          </a:prstGeom>
          <a:noFill/>
        </p:spPr>
        <p:txBody>
          <a:bodyPr wrap="square" rtlCol="0">
            <a:spAutoFit/>
          </a:bodyPr>
          <a:lstStyle/>
          <a:p>
            <a:r>
              <a:rPr lang="es-ES" b="1" u="sng" dirty="0"/>
              <a:t>Next </a:t>
            </a:r>
            <a:r>
              <a:rPr lang="es-ES" b="1" u="sng" dirty="0" err="1"/>
              <a:t>Steps</a:t>
            </a:r>
            <a:r>
              <a:rPr lang="es-ES" b="1" u="sng" dirty="0"/>
              <a:t>:</a:t>
            </a:r>
          </a:p>
          <a:p>
            <a:endParaRPr lang="es-ES" dirty="0"/>
          </a:p>
          <a:p>
            <a:pPr marL="342900" indent="-342900">
              <a:buFont typeface="+mj-lt"/>
              <a:buAutoNum type="arabicPeriod"/>
            </a:pPr>
            <a:r>
              <a:rPr lang="es-ES" dirty="0"/>
              <a:t>Fine-tune </a:t>
            </a:r>
            <a:r>
              <a:rPr lang="es-ES" dirty="0" err="1"/>
              <a:t>model</a:t>
            </a:r>
            <a:r>
              <a:rPr lang="es-ES" dirty="0"/>
              <a:t> </a:t>
            </a:r>
            <a:r>
              <a:rPr lang="es-ES" dirty="0" err="1"/>
              <a:t>conversion</a:t>
            </a:r>
            <a:r>
              <a:rPr lang="es-ES" dirty="0"/>
              <a:t> </a:t>
            </a:r>
          </a:p>
          <a:p>
            <a:pPr marL="342900" indent="-342900">
              <a:buFont typeface="+mj-lt"/>
              <a:buAutoNum type="arabicPeriod"/>
            </a:pPr>
            <a:r>
              <a:rPr lang="es-ES" dirty="0" err="1"/>
              <a:t>Implement</a:t>
            </a:r>
            <a:r>
              <a:rPr lang="es-ES" dirty="0"/>
              <a:t> LASSO in Ridge </a:t>
            </a:r>
            <a:r>
              <a:rPr lang="es-ES" dirty="0" err="1"/>
              <a:t>Regression</a:t>
            </a:r>
            <a:endParaRPr lang="es-MX" dirty="0"/>
          </a:p>
          <a:p>
            <a:pPr marL="342900" indent="-342900">
              <a:buFont typeface="+mj-lt"/>
              <a:buAutoNum type="arabicPeriod"/>
            </a:pPr>
            <a:r>
              <a:rPr lang="es-MX" dirty="0" err="1"/>
              <a:t>Send</a:t>
            </a:r>
            <a:r>
              <a:rPr lang="es-MX" dirty="0"/>
              <a:t> </a:t>
            </a:r>
            <a:r>
              <a:rPr lang="es-MX" dirty="0" err="1"/>
              <a:t>article</a:t>
            </a:r>
            <a:r>
              <a:rPr lang="es-MX" dirty="0"/>
              <a:t> </a:t>
            </a:r>
            <a:r>
              <a:rPr lang="es-MX" dirty="0" err="1"/>
              <a:t>proposal</a:t>
            </a:r>
            <a:r>
              <a:rPr lang="es-MX" dirty="0"/>
              <a:t> </a:t>
            </a:r>
            <a:r>
              <a:rPr lang="es-MX" dirty="0" err="1"/>
              <a:t>for</a:t>
            </a:r>
            <a:r>
              <a:rPr lang="es-MX" dirty="0"/>
              <a:t> </a:t>
            </a:r>
            <a:r>
              <a:rPr lang="es-MX" dirty="0" err="1"/>
              <a:t>publication</a:t>
            </a:r>
            <a:endParaRPr lang="es-ES" dirty="0"/>
          </a:p>
        </p:txBody>
      </p:sp>
    </p:spTree>
    <p:extLst>
      <p:ext uri="{BB962C8B-B14F-4D97-AF65-F5344CB8AC3E}">
        <p14:creationId xmlns:p14="http://schemas.microsoft.com/office/powerpoint/2010/main" val="262784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094E-0B6E-4CF9-A888-AB4A697A35ED}"/>
              </a:ext>
            </a:extLst>
          </p:cNvPr>
          <p:cNvSpPr>
            <a:spLocks noGrp="1"/>
          </p:cNvSpPr>
          <p:nvPr>
            <p:ph type="title"/>
          </p:nvPr>
        </p:nvSpPr>
        <p:spPr/>
        <p:txBody>
          <a:bodyPr>
            <a:normAutofit fontScale="90000"/>
          </a:bodyPr>
          <a:lstStyle/>
          <a:p>
            <a:r>
              <a:rPr lang="en-US" b="1" dirty="0"/>
              <a:t>Project Hypothesis: </a:t>
            </a:r>
            <a:r>
              <a:rPr lang="en-US" i="1" dirty="0"/>
              <a:t>Ridge Logistic Regression classifier will perform relative as well as ANN model</a:t>
            </a:r>
          </a:p>
        </p:txBody>
      </p:sp>
      <p:sp>
        <p:nvSpPr>
          <p:cNvPr id="3" name="Content Placeholder 2">
            <a:extLst>
              <a:ext uri="{FF2B5EF4-FFF2-40B4-BE49-F238E27FC236}">
                <a16:creationId xmlns:a16="http://schemas.microsoft.com/office/drawing/2014/main" id="{E12F5D6D-A058-442F-B7BA-1F5A393F247D}"/>
              </a:ext>
            </a:extLst>
          </p:cNvPr>
          <p:cNvSpPr>
            <a:spLocks noGrp="1"/>
          </p:cNvSpPr>
          <p:nvPr>
            <p:ph idx="1"/>
          </p:nvPr>
        </p:nvSpPr>
        <p:spPr>
          <a:xfrm>
            <a:off x="1066800" y="2315360"/>
            <a:ext cx="10058400" cy="3637383"/>
          </a:xfrm>
        </p:spPr>
        <p:txBody>
          <a:bodyPr>
            <a:normAutofit/>
          </a:bodyPr>
          <a:lstStyle/>
          <a:p>
            <a:r>
              <a:rPr lang="en-US" dirty="0"/>
              <a:t>Training and testing examples were taken from </a:t>
            </a:r>
            <a:r>
              <a:rPr lang="es-MX" dirty="0">
                <a:hlinkClick r:id="rId2"/>
              </a:rPr>
              <a:t>http://www.fakenewschallenge.org/</a:t>
            </a:r>
            <a:endParaRPr lang="en-US" dirty="0"/>
          </a:p>
          <a:p>
            <a:r>
              <a:rPr lang="en-US" dirty="0"/>
              <a:t>Based on Lara Quijano-Sánchez, et al work published in Knowledge-Based Systems 2018/6/1</a:t>
            </a:r>
          </a:p>
          <a:p>
            <a:pPr lvl="1"/>
            <a:r>
              <a:rPr lang="en-US" dirty="0"/>
              <a:t>Methods for predicting the veracity (deception) of felony victims' statements</a:t>
            </a:r>
          </a:p>
          <a:p>
            <a:pPr lvl="1"/>
            <a:r>
              <a:rPr lang="en-US" dirty="0"/>
              <a:t>Model includes feature selection by L1 penalization and heuristics rules</a:t>
            </a:r>
          </a:p>
          <a:p>
            <a:pPr lvl="1"/>
            <a:r>
              <a:rPr lang="en-US" dirty="0"/>
              <a:t>Model transparency allows for simple understanding of how felony victims may lie to police</a:t>
            </a:r>
          </a:p>
          <a:p>
            <a:r>
              <a:rPr lang="en-US" dirty="0"/>
              <a:t>This work will compare the results for several prediction models to detect deception using </a:t>
            </a:r>
            <a:r>
              <a:rPr lang="en-US" b="1" dirty="0"/>
              <a:t>stance detection</a:t>
            </a:r>
            <a:r>
              <a:rPr lang="en-US" dirty="0"/>
              <a:t>. A Gradient Boosting Classifier baseline with an accuracy score of 79.53%  is set</a:t>
            </a:r>
          </a:p>
          <a:p>
            <a:endParaRPr lang="en-US" dirty="0"/>
          </a:p>
          <a:p>
            <a:pPr lvl="1"/>
            <a:r>
              <a:rPr lang="en-US" dirty="0"/>
              <a:t>Ridge Logistic Regression</a:t>
            </a:r>
          </a:p>
          <a:p>
            <a:pPr lvl="1"/>
            <a:r>
              <a:rPr lang="en-US" dirty="0"/>
              <a:t>Random Forrest</a:t>
            </a:r>
          </a:p>
          <a:p>
            <a:pPr lvl="1"/>
            <a:r>
              <a:rPr lang="en-US" dirty="0"/>
              <a:t>Naive Bayes</a:t>
            </a:r>
          </a:p>
          <a:p>
            <a:pPr lvl="1"/>
            <a:r>
              <a:rPr lang="en-US" dirty="0"/>
              <a:t>Multilayer perceptron (MLP) on hidden layer</a:t>
            </a:r>
          </a:p>
        </p:txBody>
      </p:sp>
    </p:spTree>
    <p:extLst>
      <p:ext uri="{BB962C8B-B14F-4D97-AF65-F5344CB8AC3E}">
        <p14:creationId xmlns:p14="http://schemas.microsoft.com/office/powerpoint/2010/main" val="337642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39E683B-5089-4DA0-91F3-C19CF7DF8DCB}"/>
              </a:ext>
            </a:extLst>
          </p:cNvPr>
          <p:cNvSpPr>
            <a:spLocks noGrp="1"/>
          </p:cNvSpPr>
          <p:nvPr>
            <p:ph type="title"/>
          </p:nvPr>
        </p:nvSpPr>
        <p:spPr>
          <a:xfrm>
            <a:off x="1066800" y="642594"/>
            <a:ext cx="10058400" cy="1371600"/>
          </a:xfrm>
        </p:spPr>
        <p:txBody>
          <a:bodyPr/>
          <a:lstStyle/>
          <a:p>
            <a:r>
              <a:rPr lang="en-US" dirty="0"/>
              <a:t>Data Example</a:t>
            </a:r>
          </a:p>
        </p:txBody>
      </p:sp>
      <p:pic>
        <p:nvPicPr>
          <p:cNvPr id="7" name="Imagen 6">
            <a:extLst>
              <a:ext uri="{FF2B5EF4-FFF2-40B4-BE49-F238E27FC236}">
                <a16:creationId xmlns:a16="http://schemas.microsoft.com/office/drawing/2014/main" id="{B1D29AEF-B551-4BB7-8E60-914C9D6F706F}"/>
              </a:ext>
            </a:extLst>
          </p:cNvPr>
          <p:cNvPicPr>
            <a:picLocks noChangeAspect="1"/>
          </p:cNvPicPr>
          <p:nvPr/>
        </p:nvPicPr>
        <p:blipFill>
          <a:blip r:embed="rId2"/>
          <a:stretch>
            <a:fillRect/>
          </a:stretch>
        </p:blipFill>
        <p:spPr>
          <a:xfrm>
            <a:off x="1066800" y="2129410"/>
            <a:ext cx="10058400" cy="3797044"/>
          </a:xfrm>
          <a:prstGeom prst="rect">
            <a:avLst/>
          </a:prstGeom>
          <a:noFill/>
        </p:spPr>
      </p:pic>
    </p:spTree>
    <p:extLst>
      <p:ext uri="{BB962C8B-B14F-4D97-AF65-F5344CB8AC3E}">
        <p14:creationId xmlns:p14="http://schemas.microsoft.com/office/powerpoint/2010/main" val="2182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E6DA4-F44D-4BE4-BC47-7CDAC1F55095}"/>
              </a:ext>
            </a:extLst>
          </p:cNvPr>
          <p:cNvSpPr>
            <a:spLocks noGrp="1"/>
          </p:cNvSpPr>
          <p:nvPr>
            <p:ph type="title"/>
          </p:nvPr>
        </p:nvSpPr>
        <p:spPr/>
        <p:txBody>
          <a:bodyPr/>
          <a:lstStyle/>
          <a:p>
            <a:r>
              <a:rPr lang="es-ES" dirty="0" err="1"/>
              <a:t>Scoring</a:t>
            </a:r>
            <a:r>
              <a:rPr lang="es-ES" dirty="0"/>
              <a:t> </a:t>
            </a:r>
            <a:r>
              <a:rPr lang="es-ES" dirty="0" err="1"/>
              <a:t>results</a:t>
            </a:r>
            <a:endParaRPr lang="es-MX" dirty="0"/>
          </a:p>
        </p:txBody>
      </p:sp>
      <p:graphicFrame>
        <p:nvGraphicFramePr>
          <p:cNvPr id="3" name="Tabla 3">
            <a:extLst>
              <a:ext uri="{FF2B5EF4-FFF2-40B4-BE49-F238E27FC236}">
                <a16:creationId xmlns:a16="http://schemas.microsoft.com/office/drawing/2014/main" id="{1F94D214-F4DE-46D3-A087-1FCA4B7DE736}"/>
              </a:ext>
            </a:extLst>
          </p:cNvPr>
          <p:cNvGraphicFramePr>
            <a:graphicFrameLocks noGrp="1"/>
          </p:cNvGraphicFramePr>
          <p:nvPr>
            <p:extLst>
              <p:ext uri="{D42A27DB-BD31-4B8C-83A1-F6EECF244321}">
                <p14:modId xmlns:p14="http://schemas.microsoft.com/office/powerpoint/2010/main" val="2038488891"/>
              </p:ext>
            </p:extLst>
          </p:nvPr>
        </p:nvGraphicFramePr>
        <p:xfrm>
          <a:off x="1166070" y="2330352"/>
          <a:ext cx="9303392" cy="3266440"/>
        </p:xfrm>
        <a:graphic>
          <a:graphicData uri="http://schemas.openxmlformats.org/drawingml/2006/table">
            <a:tbl>
              <a:tblPr firstRow="1" bandRow="1">
                <a:tableStyleId>{073A0DAA-6AF3-43AB-8588-CEC1D06C72B9}</a:tableStyleId>
              </a:tblPr>
              <a:tblGrid>
                <a:gridCol w="821181">
                  <a:extLst>
                    <a:ext uri="{9D8B030D-6E8A-4147-A177-3AD203B41FA5}">
                      <a16:colId xmlns:a16="http://schemas.microsoft.com/office/drawing/2014/main" val="2268885855"/>
                    </a:ext>
                  </a:extLst>
                </a:gridCol>
                <a:gridCol w="3475295">
                  <a:extLst>
                    <a:ext uri="{9D8B030D-6E8A-4147-A177-3AD203B41FA5}">
                      <a16:colId xmlns:a16="http://schemas.microsoft.com/office/drawing/2014/main" val="3380943905"/>
                    </a:ext>
                  </a:extLst>
                </a:gridCol>
                <a:gridCol w="1129085">
                  <a:extLst>
                    <a:ext uri="{9D8B030D-6E8A-4147-A177-3AD203B41FA5}">
                      <a16:colId xmlns:a16="http://schemas.microsoft.com/office/drawing/2014/main" val="1927751758"/>
                    </a:ext>
                  </a:extLst>
                </a:gridCol>
                <a:gridCol w="1934940">
                  <a:extLst>
                    <a:ext uri="{9D8B030D-6E8A-4147-A177-3AD203B41FA5}">
                      <a16:colId xmlns:a16="http://schemas.microsoft.com/office/drawing/2014/main" val="2911975274"/>
                    </a:ext>
                  </a:extLst>
                </a:gridCol>
                <a:gridCol w="1942891">
                  <a:extLst>
                    <a:ext uri="{9D8B030D-6E8A-4147-A177-3AD203B41FA5}">
                      <a16:colId xmlns:a16="http://schemas.microsoft.com/office/drawing/2014/main" val="549421238"/>
                    </a:ext>
                  </a:extLst>
                </a:gridCol>
              </a:tblGrid>
              <a:tr h="370840">
                <a:tc>
                  <a:txBody>
                    <a:bodyPr/>
                    <a:lstStyle/>
                    <a:p>
                      <a:r>
                        <a:rPr lang="es-ES" dirty="0"/>
                        <a:t>Rank</a:t>
                      </a:r>
                      <a:endParaRPr lang="es-MX" dirty="0"/>
                    </a:p>
                  </a:txBody>
                  <a:tcPr/>
                </a:tc>
                <a:tc>
                  <a:txBody>
                    <a:bodyPr/>
                    <a:lstStyle/>
                    <a:p>
                      <a:r>
                        <a:rPr lang="es-ES" dirty="0" err="1"/>
                        <a:t>Model</a:t>
                      </a:r>
                      <a:endParaRPr lang="es-MX" dirty="0"/>
                    </a:p>
                  </a:txBody>
                  <a:tcPr/>
                </a:tc>
                <a:tc>
                  <a:txBody>
                    <a:bodyPr/>
                    <a:lstStyle/>
                    <a:p>
                      <a:r>
                        <a:rPr lang="es-ES" dirty="0"/>
                        <a:t>Score</a:t>
                      </a:r>
                      <a:endParaRPr lang="es-MX" dirty="0"/>
                    </a:p>
                  </a:txBody>
                  <a:tcPr/>
                </a:tc>
                <a:tc gridSpan="2">
                  <a:txBody>
                    <a:bodyPr/>
                    <a:lstStyle/>
                    <a:p>
                      <a:r>
                        <a:rPr lang="es-ES" dirty="0" err="1"/>
                        <a:t>Hyperparameters</a:t>
                      </a:r>
                      <a:endParaRPr lang="es-MX" dirty="0"/>
                    </a:p>
                  </a:txBody>
                  <a:tcPr/>
                </a:tc>
                <a:tc hMerge="1">
                  <a:txBody>
                    <a:bodyPr/>
                    <a:lstStyle/>
                    <a:p>
                      <a:endParaRPr lang="es-MX"/>
                    </a:p>
                  </a:txBody>
                  <a:tcPr/>
                </a:tc>
                <a:extLst>
                  <a:ext uri="{0D108BD9-81ED-4DB2-BD59-A6C34878D82A}">
                    <a16:rowId xmlns:a16="http://schemas.microsoft.com/office/drawing/2014/main" val="2880778456"/>
                  </a:ext>
                </a:extLst>
              </a:tr>
              <a:tr h="370840">
                <a:tc>
                  <a:txBody>
                    <a:bodyPr/>
                    <a:lstStyle/>
                    <a:p>
                      <a:endParaRPr lang="es-MX"/>
                    </a:p>
                  </a:txBody>
                  <a:tcPr/>
                </a:tc>
                <a:tc>
                  <a:txBody>
                    <a:bodyPr/>
                    <a:lstStyle/>
                    <a:p>
                      <a:r>
                        <a:rPr lang="en-US" dirty="0"/>
                        <a:t>Gradient Boosting Classifier </a:t>
                      </a:r>
                      <a:endParaRPr lang="es-MX" dirty="0"/>
                    </a:p>
                  </a:txBody>
                  <a:tcPr/>
                </a:tc>
                <a:tc>
                  <a:txBody>
                    <a:bodyPr/>
                    <a:lstStyle/>
                    <a:p>
                      <a:r>
                        <a:rPr lang="en-US" dirty="0"/>
                        <a:t>79.53%</a:t>
                      </a:r>
                      <a:endParaRPr lang="es-MX" dirty="0"/>
                    </a:p>
                  </a:txBody>
                  <a:tcPr/>
                </a:tc>
                <a:tc>
                  <a:txBody>
                    <a:bodyPr/>
                    <a:lstStyle/>
                    <a:p>
                      <a:pPr marL="0" algn="l" defTabSz="914400" rtl="0" eaLnBrk="1" latinLnBrk="0" hangingPunct="1"/>
                      <a:r>
                        <a:rPr lang="es-MX" sz="1050" kern="1200" dirty="0" err="1">
                          <a:solidFill>
                            <a:schemeClr val="dk1"/>
                          </a:solidFill>
                          <a:latin typeface="+mn-lt"/>
                          <a:ea typeface="+mn-ea"/>
                          <a:cs typeface="+mn-cs"/>
                        </a:rPr>
                        <a:t>n_estimators</a:t>
                      </a:r>
                      <a:r>
                        <a:rPr lang="es-MX" sz="1050" kern="1200" dirty="0">
                          <a:solidFill>
                            <a:schemeClr val="dk1"/>
                          </a:solidFill>
                          <a:latin typeface="+mn-lt"/>
                          <a:ea typeface="+mn-ea"/>
                          <a:cs typeface="+mn-cs"/>
                        </a:rPr>
                        <a:t> = [200, 800]</a:t>
                      </a:r>
                    </a:p>
                    <a:p>
                      <a:pPr marL="0" algn="l" defTabSz="914400" rtl="0" eaLnBrk="1" latinLnBrk="0" hangingPunct="1"/>
                      <a:r>
                        <a:rPr lang="es-MX" sz="1050" kern="1200" dirty="0" err="1">
                          <a:solidFill>
                            <a:schemeClr val="dk1"/>
                          </a:solidFill>
                          <a:latin typeface="+mn-lt"/>
                          <a:ea typeface="+mn-ea"/>
                          <a:cs typeface="+mn-cs"/>
                        </a:rPr>
                        <a:t>max_features</a:t>
                      </a:r>
                      <a:r>
                        <a:rPr lang="es-MX" sz="1050" kern="1200" dirty="0">
                          <a:solidFill>
                            <a:schemeClr val="dk1"/>
                          </a:solidFill>
                          <a:latin typeface="+mn-lt"/>
                          <a:ea typeface="+mn-ea"/>
                          <a:cs typeface="+mn-cs"/>
                        </a:rPr>
                        <a:t> = ['auto', '</a:t>
                      </a:r>
                      <a:r>
                        <a:rPr lang="es-MX" sz="1050" kern="1200" dirty="0" err="1">
                          <a:solidFill>
                            <a:schemeClr val="dk1"/>
                          </a:solidFill>
                          <a:latin typeface="+mn-lt"/>
                          <a:ea typeface="+mn-ea"/>
                          <a:cs typeface="+mn-cs"/>
                        </a:rPr>
                        <a:t>sqrt</a:t>
                      </a:r>
                      <a:r>
                        <a:rPr lang="es-MX" sz="1050" kern="1200" dirty="0">
                          <a:solidFill>
                            <a:schemeClr val="dk1"/>
                          </a:solidFill>
                          <a:latin typeface="+mn-lt"/>
                          <a:ea typeface="+mn-ea"/>
                          <a:cs typeface="+mn-cs"/>
                        </a:rPr>
                        <a:t>’]</a:t>
                      </a:r>
                    </a:p>
                    <a:p>
                      <a:pPr marL="0" algn="l" defTabSz="914400" rtl="0" eaLnBrk="1" latinLnBrk="0" hangingPunct="1"/>
                      <a:r>
                        <a:rPr lang="es-MX" sz="1050" kern="1200" dirty="0" err="1">
                          <a:solidFill>
                            <a:schemeClr val="dk1"/>
                          </a:solidFill>
                          <a:latin typeface="+mn-lt"/>
                          <a:ea typeface="+mn-ea"/>
                          <a:cs typeface="+mn-cs"/>
                        </a:rPr>
                        <a:t>max_depth</a:t>
                      </a:r>
                      <a:r>
                        <a:rPr lang="es-MX" sz="1050" kern="1200" dirty="0">
                          <a:solidFill>
                            <a:schemeClr val="dk1"/>
                          </a:solidFill>
                          <a:latin typeface="+mn-lt"/>
                          <a:ea typeface="+mn-ea"/>
                          <a:cs typeface="+mn-cs"/>
                        </a:rPr>
                        <a:t> = [10, 40]</a:t>
                      </a:r>
                    </a:p>
                    <a:p>
                      <a:pPr marL="0" algn="l" defTabSz="914400" rtl="0" eaLnBrk="1" latinLnBrk="0" hangingPunct="1"/>
                      <a:endParaRPr lang="es-MX" sz="105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kern="1200" dirty="0" err="1">
                          <a:solidFill>
                            <a:schemeClr val="dk1"/>
                          </a:solidFill>
                          <a:latin typeface="+mn-lt"/>
                          <a:ea typeface="+mn-ea"/>
                          <a:cs typeface="+mn-cs"/>
                        </a:rPr>
                        <a:t>min_samples_split</a:t>
                      </a:r>
                      <a:r>
                        <a:rPr lang="es-MX" sz="1050" kern="1200" dirty="0">
                          <a:solidFill>
                            <a:schemeClr val="dk1"/>
                          </a:solidFill>
                          <a:latin typeface="+mn-lt"/>
                          <a:ea typeface="+mn-ea"/>
                          <a:cs typeface="+mn-cs"/>
                        </a:rPr>
                        <a:t> = [10, 30, 50]</a:t>
                      </a:r>
                      <a:endParaRPr lang="da-DK" sz="1050" kern="1200" dirty="0">
                        <a:solidFill>
                          <a:schemeClr val="dk1"/>
                        </a:solidFill>
                        <a:latin typeface="+mn-lt"/>
                        <a:ea typeface="+mn-ea"/>
                        <a:cs typeface="+mn-cs"/>
                      </a:endParaRPr>
                    </a:p>
                    <a:p>
                      <a:pPr marL="0" algn="l" defTabSz="914400" rtl="0" eaLnBrk="1" latinLnBrk="0" hangingPunct="1"/>
                      <a:r>
                        <a:rPr lang="da-DK" sz="1050" kern="1200" dirty="0">
                          <a:solidFill>
                            <a:schemeClr val="dk1"/>
                          </a:solidFill>
                          <a:latin typeface="+mn-lt"/>
                          <a:ea typeface="+mn-ea"/>
                          <a:cs typeface="+mn-cs"/>
                        </a:rPr>
                        <a:t>min_samples_leaf = [1, 2, 4]</a:t>
                      </a:r>
                    </a:p>
                    <a:p>
                      <a:pPr marL="0" algn="l" defTabSz="914400" rtl="0" eaLnBrk="1" latinLnBrk="0" hangingPunct="1"/>
                      <a:r>
                        <a:rPr lang="es-MX" sz="1050" kern="1200" dirty="0" err="1">
                          <a:solidFill>
                            <a:schemeClr val="dk1"/>
                          </a:solidFill>
                          <a:latin typeface="+mn-lt"/>
                          <a:ea typeface="+mn-ea"/>
                          <a:cs typeface="+mn-cs"/>
                        </a:rPr>
                        <a:t>learning_rate</a:t>
                      </a:r>
                      <a:r>
                        <a:rPr lang="es-MX" sz="1050" kern="1200" dirty="0">
                          <a:solidFill>
                            <a:schemeClr val="dk1"/>
                          </a:solidFill>
                          <a:latin typeface="+mn-lt"/>
                          <a:ea typeface="+mn-ea"/>
                          <a:cs typeface="+mn-cs"/>
                        </a:rPr>
                        <a:t> = [.1, .5]</a:t>
                      </a:r>
                    </a:p>
                    <a:p>
                      <a:pPr marL="0" algn="l" defTabSz="914400" rtl="0" eaLnBrk="1" latinLnBrk="0" hangingPunct="1"/>
                      <a:r>
                        <a:rPr lang="es-MX" sz="1050" kern="1200" dirty="0" err="1">
                          <a:solidFill>
                            <a:schemeClr val="dk1"/>
                          </a:solidFill>
                          <a:latin typeface="+mn-lt"/>
                          <a:ea typeface="+mn-ea"/>
                          <a:cs typeface="+mn-cs"/>
                        </a:rPr>
                        <a:t>subsample</a:t>
                      </a:r>
                      <a:r>
                        <a:rPr lang="es-MX" sz="1050" kern="1200" dirty="0">
                          <a:solidFill>
                            <a:schemeClr val="dk1"/>
                          </a:solidFill>
                          <a:latin typeface="+mn-lt"/>
                          <a:ea typeface="+mn-ea"/>
                          <a:cs typeface="+mn-cs"/>
                        </a:rPr>
                        <a:t> = [.5, 1.]</a:t>
                      </a:r>
                    </a:p>
                  </a:txBody>
                  <a:tcPr/>
                </a:tc>
                <a:extLst>
                  <a:ext uri="{0D108BD9-81ED-4DB2-BD59-A6C34878D82A}">
                    <a16:rowId xmlns:a16="http://schemas.microsoft.com/office/drawing/2014/main" val="453003763"/>
                  </a:ext>
                </a:extLst>
              </a:tr>
              <a:tr h="370840">
                <a:tc>
                  <a:txBody>
                    <a:bodyPr/>
                    <a:lstStyle/>
                    <a:p>
                      <a:endParaRPr lang="es-MX"/>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Ridge Logistic Regression</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319393678"/>
                  </a:ext>
                </a:extLst>
              </a:tr>
              <a:tr h="370840">
                <a:tc>
                  <a:txBody>
                    <a:bodyPr/>
                    <a:lstStyle/>
                    <a:p>
                      <a:endParaRPr lang="es-MX"/>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Forrest</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725295979"/>
                  </a:ext>
                </a:extLst>
              </a:tr>
              <a:tr h="370840">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Naive Bayes</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374681081"/>
                  </a:ext>
                </a:extLst>
              </a:tr>
              <a:tr h="370840">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err="1">
                          <a:solidFill>
                            <a:schemeClr val="dk1"/>
                          </a:solidFill>
                          <a:latin typeface="+mn-lt"/>
                          <a:ea typeface="+mn-ea"/>
                          <a:cs typeface="+mn-cs"/>
                        </a:rPr>
                        <a:t>Multilayer</a:t>
                      </a:r>
                      <a:r>
                        <a:rPr lang="es-MX" sz="1800" kern="1200" dirty="0">
                          <a:solidFill>
                            <a:schemeClr val="dk1"/>
                          </a:solidFill>
                          <a:latin typeface="+mn-lt"/>
                          <a:ea typeface="+mn-ea"/>
                          <a:cs typeface="+mn-cs"/>
                        </a:rPr>
                        <a:t> </a:t>
                      </a:r>
                      <a:r>
                        <a:rPr lang="es-MX" sz="1800" kern="1200" dirty="0" err="1">
                          <a:solidFill>
                            <a:schemeClr val="dk1"/>
                          </a:solidFill>
                          <a:latin typeface="+mn-lt"/>
                          <a:ea typeface="+mn-ea"/>
                          <a:cs typeface="+mn-cs"/>
                        </a:rPr>
                        <a:t>perceptron</a:t>
                      </a:r>
                      <a:r>
                        <a:rPr lang="es-MX" sz="1800" kern="1200" dirty="0">
                          <a:solidFill>
                            <a:schemeClr val="dk1"/>
                          </a:solidFill>
                          <a:latin typeface="+mn-lt"/>
                          <a:ea typeface="+mn-ea"/>
                          <a:cs typeface="+mn-cs"/>
                        </a:rPr>
                        <a:t> (MLP) </a:t>
                      </a:r>
                      <a:r>
                        <a:rPr lang="es-MX" sz="1800" kern="1200" dirty="0" err="1">
                          <a:solidFill>
                            <a:schemeClr val="dk1"/>
                          </a:solidFill>
                          <a:latin typeface="+mn-lt"/>
                          <a:ea typeface="+mn-ea"/>
                          <a:cs typeface="+mn-cs"/>
                        </a:rPr>
                        <a:t>on</a:t>
                      </a:r>
                      <a:r>
                        <a:rPr lang="es-MX" sz="1800" kern="1200" dirty="0">
                          <a:solidFill>
                            <a:schemeClr val="dk1"/>
                          </a:solidFill>
                          <a:latin typeface="+mn-lt"/>
                          <a:ea typeface="+mn-ea"/>
                          <a:cs typeface="+mn-cs"/>
                        </a:rPr>
                        <a:t> </a:t>
                      </a:r>
                      <a:r>
                        <a:rPr lang="es-MX" sz="1800" kern="1200" dirty="0" err="1">
                          <a:solidFill>
                            <a:schemeClr val="dk1"/>
                          </a:solidFill>
                          <a:latin typeface="+mn-lt"/>
                          <a:ea typeface="+mn-ea"/>
                          <a:cs typeface="+mn-cs"/>
                        </a:rPr>
                        <a:t>hidden</a:t>
                      </a:r>
                      <a:r>
                        <a:rPr lang="es-MX" sz="1800" kern="1200" dirty="0">
                          <a:solidFill>
                            <a:schemeClr val="dk1"/>
                          </a:solidFill>
                          <a:latin typeface="+mn-lt"/>
                          <a:ea typeface="+mn-ea"/>
                          <a:cs typeface="+mn-cs"/>
                        </a:rPr>
                        <a:t> </a:t>
                      </a:r>
                      <a:r>
                        <a:rPr lang="es-MX" sz="1800" kern="1200" dirty="0" err="1">
                          <a:solidFill>
                            <a:schemeClr val="dk1"/>
                          </a:solidFill>
                          <a:latin typeface="+mn-lt"/>
                          <a:ea typeface="+mn-ea"/>
                          <a:cs typeface="+mn-cs"/>
                        </a:rPr>
                        <a:t>layer</a:t>
                      </a: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0" i="0" kern="1200" dirty="0">
                          <a:solidFill>
                            <a:schemeClr val="dk1"/>
                          </a:solidFill>
                          <a:effectLst/>
                          <a:latin typeface="+mn-lt"/>
                          <a:ea typeface="+mn-ea"/>
                          <a:cs typeface="+mn-cs"/>
                        </a:rPr>
                        <a:t>81.72%</a:t>
                      </a:r>
                      <a:endParaRPr lang="es-MX" dirty="0"/>
                    </a:p>
                    <a:p>
                      <a:endParaRPr lang="es-MX" dirty="0"/>
                    </a:p>
                  </a:txBody>
                  <a:tcPr/>
                </a:tc>
                <a:tc>
                  <a:txBody>
                    <a:bodyPr/>
                    <a:lstStyle/>
                    <a:p>
                      <a:r>
                        <a:rPr lang="es-MX" sz="1050" dirty="0"/>
                        <a:t>r = </a:t>
                      </a:r>
                      <a:r>
                        <a:rPr lang="es-MX" sz="1050" dirty="0" err="1"/>
                        <a:t>random.Random</a:t>
                      </a:r>
                      <a:r>
                        <a:rPr lang="es-MX" sz="1050" dirty="0"/>
                        <a:t>()</a:t>
                      </a:r>
                    </a:p>
                    <a:p>
                      <a:r>
                        <a:rPr lang="es-MX" sz="1050" dirty="0" err="1"/>
                        <a:t>lim_unigram</a:t>
                      </a:r>
                      <a:r>
                        <a:rPr lang="es-MX" sz="1050" dirty="0"/>
                        <a:t> = 5000</a:t>
                      </a:r>
                    </a:p>
                    <a:p>
                      <a:r>
                        <a:rPr lang="es-MX" sz="1050" dirty="0" err="1"/>
                        <a:t>target_size</a:t>
                      </a:r>
                      <a:r>
                        <a:rPr lang="es-MX" sz="1050" dirty="0"/>
                        <a:t> = 4</a:t>
                      </a:r>
                    </a:p>
                    <a:p>
                      <a:r>
                        <a:rPr lang="es-MX" sz="1050" dirty="0" err="1"/>
                        <a:t>hidden_size</a:t>
                      </a:r>
                      <a:r>
                        <a:rPr lang="es-MX" sz="1050" dirty="0"/>
                        <a:t> = 100</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050" dirty="0" err="1"/>
                        <a:t>train_keep_prob</a:t>
                      </a:r>
                      <a:r>
                        <a:rPr lang="es-MX" sz="1050" dirty="0"/>
                        <a:t> = 0.6</a:t>
                      </a:r>
                    </a:p>
                  </a:txBody>
                  <a:tcPr/>
                </a:tc>
                <a:tc>
                  <a:txBody>
                    <a:bodyPr/>
                    <a:lstStyle/>
                    <a:p>
                      <a:r>
                        <a:rPr lang="es-MX" sz="1050" dirty="0"/>
                        <a:t>l2_alpha = 0.00001</a:t>
                      </a:r>
                    </a:p>
                    <a:p>
                      <a:r>
                        <a:rPr lang="es-MX" sz="1050" dirty="0" err="1"/>
                        <a:t>learn_rate</a:t>
                      </a:r>
                      <a:r>
                        <a:rPr lang="es-MX" sz="1050" dirty="0"/>
                        <a:t> = 0.01</a:t>
                      </a:r>
                    </a:p>
                    <a:p>
                      <a:r>
                        <a:rPr lang="es-MX" sz="1050" dirty="0" err="1"/>
                        <a:t>clip_ratio</a:t>
                      </a:r>
                      <a:r>
                        <a:rPr lang="es-MX" sz="1050" dirty="0"/>
                        <a:t> = 5</a:t>
                      </a:r>
                    </a:p>
                    <a:p>
                      <a:r>
                        <a:rPr lang="es-MX" sz="1050" dirty="0" err="1"/>
                        <a:t>batch_size_train</a:t>
                      </a:r>
                      <a:r>
                        <a:rPr lang="es-MX" sz="1050" dirty="0"/>
                        <a:t> = 500</a:t>
                      </a:r>
                    </a:p>
                    <a:p>
                      <a:r>
                        <a:rPr lang="es-MX" sz="1050" dirty="0" err="1"/>
                        <a:t>epochs</a:t>
                      </a:r>
                      <a:r>
                        <a:rPr lang="es-MX" sz="1050" dirty="0"/>
                        <a:t> = 90</a:t>
                      </a:r>
                    </a:p>
                  </a:txBody>
                  <a:tcPr/>
                </a:tc>
                <a:extLst>
                  <a:ext uri="{0D108BD9-81ED-4DB2-BD59-A6C34878D82A}">
                    <a16:rowId xmlns:a16="http://schemas.microsoft.com/office/drawing/2014/main" val="725803470"/>
                  </a:ext>
                </a:extLst>
              </a:tr>
            </a:tbl>
          </a:graphicData>
        </a:graphic>
      </p:graphicFrame>
    </p:spTree>
    <p:extLst>
      <p:ext uri="{BB962C8B-B14F-4D97-AF65-F5344CB8AC3E}">
        <p14:creationId xmlns:p14="http://schemas.microsoft.com/office/powerpoint/2010/main" val="191553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355823C-CB55-4ECE-A564-8F0FC5DF233E}"/>
              </a:ext>
            </a:extLst>
          </p:cNvPr>
          <p:cNvSpPr/>
          <p:nvPr/>
        </p:nvSpPr>
        <p:spPr>
          <a:xfrm>
            <a:off x="1776548" y="4085564"/>
            <a:ext cx="4319451" cy="2219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C613537B-49A0-4AFF-B790-97D805AE2253}"/>
              </a:ext>
            </a:extLst>
          </p:cNvPr>
          <p:cNvSpPr/>
          <p:nvPr/>
        </p:nvSpPr>
        <p:spPr>
          <a:xfrm>
            <a:off x="6096000" y="4085564"/>
            <a:ext cx="4319451" cy="221966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2DD2C314-3A49-44E9-9CC4-EE8FB83D1A05}"/>
              </a:ext>
            </a:extLst>
          </p:cNvPr>
          <p:cNvSpPr/>
          <p:nvPr/>
        </p:nvSpPr>
        <p:spPr>
          <a:xfrm>
            <a:off x="6096000" y="1865903"/>
            <a:ext cx="4319451" cy="221966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F6844DCB-0026-472B-BD4A-EC5075F06F0C}"/>
              </a:ext>
            </a:extLst>
          </p:cNvPr>
          <p:cNvSpPr/>
          <p:nvPr/>
        </p:nvSpPr>
        <p:spPr>
          <a:xfrm>
            <a:off x="1776549" y="1865903"/>
            <a:ext cx="4319451" cy="221966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1AF50D32-0A72-4F57-BC43-EADA5FC1CAA2}"/>
              </a:ext>
            </a:extLst>
          </p:cNvPr>
          <p:cNvSpPr>
            <a:spLocks noGrp="1"/>
          </p:cNvSpPr>
          <p:nvPr>
            <p:ph type="title"/>
          </p:nvPr>
        </p:nvSpPr>
        <p:spPr/>
        <p:txBody>
          <a:bodyPr/>
          <a:lstStyle/>
          <a:p>
            <a:r>
              <a:rPr lang="es-ES" dirty="0" err="1"/>
              <a:t>Lessons</a:t>
            </a:r>
            <a:r>
              <a:rPr lang="es-ES" dirty="0"/>
              <a:t> </a:t>
            </a:r>
            <a:r>
              <a:rPr lang="es-ES" dirty="0" err="1"/>
              <a:t>Learned</a:t>
            </a:r>
            <a:endParaRPr lang="es-MX" dirty="0"/>
          </a:p>
        </p:txBody>
      </p:sp>
      <p:sp>
        <p:nvSpPr>
          <p:cNvPr id="6" name="Rectángulo: esquinas redondeadas 5">
            <a:extLst>
              <a:ext uri="{FF2B5EF4-FFF2-40B4-BE49-F238E27FC236}">
                <a16:creationId xmlns:a16="http://schemas.microsoft.com/office/drawing/2014/main" id="{22B76D5F-4CF3-4788-B6A0-1BC6EE29938D}"/>
              </a:ext>
            </a:extLst>
          </p:cNvPr>
          <p:cNvSpPr/>
          <p:nvPr/>
        </p:nvSpPr>
        <p:spPr>
          <a:xfrm>
            <a:off x="1872343" y="4579948"/>
            <a:ext cx="4145280" cy="1590261"/>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C05CA33F-67DB-4C87-A4B2-16CFB3C61B1D}"/>
              </a:ext>
            </a:extLst>
          </p:cNvPr>
          <p:cNvSpPr/>
          <p:nvPr/>
        </p:nvSpPr>
        <p:spPr>
          <a:xfrm>
            <a:off x="6174377" y="4579948"/>
            <a:ext cx="4145280" cy="159026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8A03C974-716F-49C4-B181-5A6DEAFE8E6F}"/>
              </a:ext>
            </a:extLst>
          </p:cNvPr>
          <p:cNvSpPr/>
          <p:nvPr/>
        </p:nvSpPr>
        <p:spPr>
          <a:xfrm>
            <a:off x="1872343" y="2334260"/>
            <a:ext cx="4145280" cy="1590261"/>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83D495E5-46EF-41A6-8CAE-D09582254287}"/>
              </a:ext>
            </a:extLst>
          </p:cNvPr>
          <p:cNvSpPr/>
          <p:nvPr/>
        </p:nvSpPr>
        <p:spPr>
          <a:xfrm>
            <a:off x="6174377" y="2334260"/>
            <a:ext cx="4145280" cy="159026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a:extLst>
              <a:ext uri="{FF2B5EF4-FFF2-40B4-BE49-F238E27FC236}">
                <a16:creationId xmlns:a16="http://schemas.microsoft.com/office/drawing/2014/main" id="{B9D1E422-5498-4D7F-B428-375CABEF210B}"/>
              </a:ext>
            </a:extLst>
          </p:cNvPr>
          <p:cNvSpPr txBox="1"/>
          <p:nvPr/>
        </p:nvSpPr>
        <p:spPr>
          <a:xfrm>
            <a:off x="2829209" y="1956976"/>
            <a:ext cx="2385589" cy="369332"/>
          </a:xfrm>
          <a:prstGeom prst="rect">
            <a:avLst/>
          </a:prstGeom>
          <a:noFill/>
        </p:spPr>
        <p:txBody>
          <a:bodyPr wrap="none" rtlCol="0">
            <a:spAutoFit/>
          </a:bodyPr>
          <a:lstStyle/>
          <a:p>
            <a:r>
              <a:rPr lang="es-ES" dirty="0" err="1"/>
              <a:t>what</a:t>
            </a:r>
            <a:r>
              <a:rPr lang="es-ES" dirty="0"/>
              <a:t> </a:t>
            </a:r>
            <a:r>
              <a:rPr lang="es-ES" dirty="0" err="1"/>
              <a:t>worked</a:t>
            </a:r>
            <a:r>
              <a:rPr lang="es-ES" dirty="0"/>
              <a:t> </a:t>
            </a:r>
            <a:r>
              <a:rPr lang="es-ES" dirty="0" err="1"/>
              <a:t>well</a:t>
            </a:r>
            <a:r>
              <a:rPr lang="es-ES" dirty="0"/>
              <a:t>…</a:t>
            </a:r>
            <a:endParaRPr lang="es-MX" dirty="0"/>
          </a:p>
        </p:txBody>
      </p:sp>
      <p:sp>
        <p:nvSpPr>
          <p:cNvPr id="17" name="CuadroTexto 16">
            <a:extLst>
              <a:ext uri="{FF2B5EF4-FFF2-40B4-BE49-F238E27FC236}">
                <a16:creationId xmlns:a16="http://schemas.microsoft.com/office/drawing/2014/main" id="{468D4987-E115-41FC-9B9E-037FD43C0853}"/>
              </a:ext>
            </a:extLst>
          </p:cNvPr>
          <p:cNvSpPr txBox="1"/>
          <p:nvPr/>
        </p:nvSpPr>
        <p:spPr>
          <a:xfrm>
            <a:off x="7214006" y="1956976"/>
            <a:ext cx="1890261" cy="369332"/>
          </a:xfrm>
          <a:prstGeom prst="rect">
            <a:avLst/>
          </a:prstGeom>
          <a:noFill/>
        </p:spPr>
        <p:txBody>
          <a:bodyPr wrap="none" rtlCol="0">
            <a:spAutoFit/>
          </a:bodyPr>
          <a:lstStyle/>
          <a:p>
            <a:r>
              <a:rPr lang="es-ES" dirty="0" err="1">
                <a:solidFill>
                  <a:schemeClr val="bg1">
                    <a:lumMod val="95000"/>
                  </a:schemeClr>
                </a:solidFill>
              </a:rPr>
              <a:t>Even</a:t>
            </a:r>
            <a:r>
              <a:rPr lang="es-ES" dirty="0">
                <a:solidFill>
                  <a:schemeClr val="bg1">
                    <a:lumMod val="95000"/>
                  </a:schemeClr>
                </a:solidFill>
              </a:rPr>
              <a:t> </a:t>
            </a:r>
            <a:r>
              <a:rPr lang="es-ES" dirty="0" err="1">
                <a:solidFill>
                  <a:schemeClr val="bg1">
                    <a:lumMod val="95000"/>
                  </a:schemeClr>
                </a:solidFill>
              </a:rPr>
              <a:t>better</a:t>
            </a:r>
            <a:r>
              <a:rPr lang="es-ES" dirty="0">
                <a:solidFill>
                  <a:schemeClr val="bg1">
                    <a:lumMod val="95000"/>
                  </a:schemeClr>
                </a:solidFill>
              </a:rPr>
              <a:t> </a:t>
            </a:r>
            <a:r>
              <a:rPr lang="es-ES" dirty="0" err="1">
                <a:solidFill>
                  <a:schemeClr val="bg1">
                    <a:lumMod val="95000"/>
                  </a:schemeClr>
                </a:solidFill>
              </a:rPr>
              <a:t>if</a:t>
            </a:r>
            <a:r>
              <a:rPr lang="es-ES" dirty="0">
                <a:solidFill>
                  <a:schemeClr val="bg1">
                    <a:lumMod val="95000"/>
                  </a:schemeClr>
                </a:solidFill>
              </a:rPr>
              <a:t>…</a:t>
            </a:r>
            <a:endParaRPr lang="es-MX" dirty="0">
              <a:solidFill>
                <a:schemeClr val="bg1">
                  <a:lumMod val="95000"/>
                </a:schemeClr>
              </a:solidFill>
            </a:endParaRPr>
          </a:p>
        </p:txBody>
      </p:sp>
      <p:sp>
        <p:nvSpPr>
          <p:cNvPr id="18" name="CuadroTexto 17">
            <a:extLst>
              <a:ext uri="{FF2B5EF4-FFF2-40B4-BE49-F238E27FC236}">
                <a16:creationId xmlns:a16="http://schemas.microsoft.com/office/drawing/2014/main" id="{5F7BD205-4EB2-4BDF-AE1F-FF91D245446B}"/>
              </a:ext>
            </a:extLst>
          </p:cNvPr>
          <p:cNvSpPr txBox="1"/>
          <p:nvPr/>
        </p:nvSpPr>
        <p:spPr>
          <a:xfrm>
            <a:off x="2365940" y="4148347"/>
            <a:ext cx="3448380" cy="369332"/>
          </a:xfrm>
          <a:prstGeom prst="rect">
            <a:avLst/>
          </a:prstGeom>
          <a:noFill/>
        </p:spPr>
        <p:txBody>
          <a:bodyPr wrap="none" rtlCol="0">
            <a:spAutoFit/>
          </a:bodyPr>
          <a:lstStyle/>
          <a:p>
            <a:r>
              <a:rPr lang="es-ES" dirty="0" err="1"/>
              <a:t>what</a:t>
            </a:r>
            <a:r>
              <a:rPr lang="es-ES" dirty="0"/>
              <a:t> </a:t>
            </a:r>
            <a:r>
              <a:rPr lang="es-ES" dirty="0" err="1"/>
              <a:t>would</a:t>
            </a:r>
            <a:r>
              <a:rPr lang="es-ES" dirty="0"/>
              <a:t> </a:t>
            </a:r>
            <a:r>
              <a:rPr lang="es-ES" dirty="0" err="1"/>
              <a:t>you</a:t>
            </a:r>
            <a:r>
              <a:rPr lang="es-ES" dirty="0"/>
              <a:t> do </a:t>
            </a:r>
            <a:r>
              <a:rPr lang="es-ES" dirty="0" err="1"/>
              <a:t>again</a:t>
            </a:r>
            <a:r>
              <a:rPr lang="es-ES" dirty="0"/>
              <a:t>?…</a:t>
            </a:r>
            <a:endParaRPr lang="es-MX" dirty="0"/>
          </a:p>
        </p:txBody>
      </p:sp>
      <p:sp>
        <p:nvSpPr>
          <p:cNvPr id="19" name="CuadroTexto 18">
            <a:extLst>
              <a:ext uri="{FF2B5EF4-FFF2-40B4-BE49-F238E27FC236}">
                <a16:creationId xmlns:a16="http://schemas.microsoft.com/office/drawing/2014/main" id="{888C7931-BEDD-44A8-8199-44DBB6A54293}"/>
              </a:ext>
            </a:extLst>
          </p:cNvPr>
          <p:cNvSpPr txBox="1"/>
          <p:nvPr/>
        </p:nvSpPr>
        <p:spPr>
          <a:xfrm>
            <a:off x="6307558" y="4166198"/>
            <a:ext cx="4180953" cy="369332"/>
          </a:xfrm>
          <a:prstGeom prst="rect">
            <a:avLst/>
          </a:prstGeom>
          <a:noFill/>
        </p:spPr>
        <p:txBody>
          <a:bodyPr wrap="none" rtlCol="0">
            <a:spAutoFit/>
          </a:bodyPr>
          <a:lstStyle/>
          <a:p>
            <a:r>
              <a:rPr lang="es-ES" dirty="0" err="1">
                <a:solidFill>
                  <a:schemeClr val="bg1">
                    <a:lumMod val="95000"/>
                  </a:schemeClr>
                </a:solidFill>
              </a:rPr>
              <a:t>What</a:t>
            </a:r>
            <a:r>
              <a:rPr lang="es-ES" dirty="0">
                <a:solidFill>
                  <a:schemeClr val="bg1">
                    <a:lumMod val="95000"/>
                  </a:schemeClr>
                </a:solidFill>
              </a:rPr>
              <a:t> </a:t>
            </a:r>
            <a:r>
              <a:rPr lang="es-ES" dirty="0" err="1">
                <a:solidFill>
                  <a:schemeClr val="bg1">
                    <a:lumMod val="95000"/>
                  </a:schemeClr>
                </a:solidFill>
              </a:rPr>
              <a:t>would</a:t>
            </a:r>
            <a:r>
              <a:rPr lang="es-ES" dirty="0">
                <a:solidFill>
                  <a:schemeClr val="bg1">
                    <a:lumMod val="95000"/>
                  </a:schemeClr>
                </a:solidFill>
              </a:rPr>
              <a:t> </a:t>
            </a:r>
            <a:r>
              <a:rPr lang="es-ES" dirty="0" err="1">
                <a:solidFill>
                  <a:schemeClr val="bg1">
                    <a:lumMod val="95000"/>
                  </a:schemeClr>
                </a:solidFill>
              </a:rPr>
              <a:t>you</a:t>
            </a:r>
            <a:r>
              <a:rPr lang="es-ES" dirty="0">
                <a:solidFill>
                  <a:schemeClr val="bg1">
                    <a:lumMod val="95000"/>
                  </a:schemeClr>
                </a:solidFill>
              </a:rPr>
              <a:t> </a:t>
            </a:r>
            <a:r>
              <a:rPr lang="es-ES" dirty="0" err="1">
                <a:solidFill>
                  <a:schemeClr val="bg1">
                    <a:lumMod val="95000"/>
                  </a:schemeClr>
                </a:solidFill>
              </a:rPr>
              <a:t>never</a:t>
            </a:r>
            <a:r>
              <a:rPr lang="es-ES" dirty="0">
                <a:solidFill>
                  <a:schemeClr val="bg1">
                    <a:lumMod val="95000"/>
                  </a:schemeClr>
                </a:solidFill>
              </a:rPr>
              <a:t> do </a:t>
            </a:r>
            <a:r>
              <a:rPr lang="es-ES" dirty="0" err="1">
                <a:solidFill>
                  <a:schemeClr val="bg1">
                    <a:lumMod val="95000"/>
                  </a:schemeClr>
                </a:solidFill>
              </a:rPr>
              <a:t>again</a:t>
            </a:r>
            <a:r>
              <a:rPr lang="es-ES" dirty="0">
                <a:solidFill>
                  <a:schemeClr val="bg1">
                    <a:lumMod val="95000"/>
                  </a:schemeClr>
                </a:solidFill>
              </a:rPr>
              <a:t>?…</a:t>
            </a:r>
            <a:endParaRPr lang="es-MX" dirty="0">
              <a:solidFill>
                <a:schemeClr val="bg1">
                  <a:lumMod val="95000"/>
                </a:schemeClr>
              </a:solidFill>
            </a:endParaRPr>
          </a:p>
        </p:txBody>
      </p:sp>
      <p:sp>
        <p:nvSpPr>
          <p:cNvPr id="20" name="CuadroTexto 19">
            <a:extLst>
              <a:ext uri="{FF2B5EF4-FFF2-40B4-BE49-F238E27FC236}">
                <a16:creationId xmlns:a16="http://schemas.microsoft.com/office/drawing/2014/main" id="{F8988A83-D35B-4581-B2F2-E235F2D42F34}"/>
              </a:ext>
            </a:extLst>
          </p:cNvPr>
          <p:cNvSpPr txBox="1"/>
          <p:nvPr/>
        </p:nvSpPr>
        <p:spPr>
          <a:xfrm>
            <a:off x="2211409" y="2425862"/>
            <a:ext cx="3386308"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t>Using</a:t>
            </a:r>
            <a:r>
              <a:rPr lang="es-ES" dirty="0"/>
              <a:t> </a:t>
            </a:r>
            <a:r>
              <a:rPr lang="es-ES" dirty="0" err="1"/>
              <a:t>Colab</a:t>
            </a:r>
            <a:r>
              <a:rPr lang="es-ES" dirty="0"/>
              <a:t> </a:t>
            </a:r>
            <a:r>
              <a:rPr lang="es-ES" dirty="0" err="1"/>
              <a:t>for</a:t>
            </a:r>
            <a:r>
              <a:rPr lang="es-ES" dirty="0"/>
              <a:t> </a:t>
            </a:r>
            <a:r>
              <a:rPr lang="es-ES" dirty="0" err="1"/>
              <a:t>project</a:t>
            </a:r>
            <a:endParaRPr lang="es-ES" dirty="0"/>
          </a:p>
          <a:p>
            <a:pPr marL="285750" indent="-285750">
              <a:buFont typeface="Arial" panose="020B0604020202020204" pitchFamily="34" charset="0"/>
              <a:buChar char="•"/>
            </a:pPr>
            <a:r>
              <a:rPr lang="es-ES" dirty="0" err="1"/>
              <a:t>Using</a:t>
            </a:r>
            <a:r>
              <a:rPr lang="es-ES" dirty="0"/>
              <a:t> Python </a:t>
            </a:r>
            <a:r>
              <a:rPr lang="es-ES" dirty="0" err="1"/>
              <a:t>Packages</a:t>
            </a:r>
            <a:endParaRPr lang="es-ES" dirty="0"/>
          </a:p>
          <a:p>
            <a:pPr marL="285750" indent="-285750">
              <a:buFont typeface="Arial" panose="020B0604020202020204" pitchFamily="34" charset="0"/>
              <a:buChar char="•"/>
            </a:pPr>
            <a:r>
              <a:rPr lang="es-ES" dirty="0" err="1"/>
              <a:t>Separating</a:t>
            </a:r>
            <a:r>
              <a:rPr lang="es-ES" dirty="0"/>
              <a:t> data </a:t>
            </a:r>
            <a:r>
              <a:rPr lang="es-ES" dirty="0" err="1"/>
              <a:t>before</a:t>
            </a:r>
            <a:r>
              <a:rPr lang="es-ES" dirty="0"/>
              <a:t> </a:t>
            </a:r>
            <a:r>
              <a:rPr lang="es-ES" dirty="0" err="1"/>
              <a:t>coding</a:t>
            </a:r>
            <a:r>
              <a:rPr lang="es-ES" dirty="0"/>
              <a:t> </a:t>
            </a:r>
            <a:r>
              <a:rPr lang="es-ES" dirty="0" err="1"/>
              <a:t>model</a:t>
            </a:r>
            <a:r>
              <a:rPr lang="es-ES" dirty="0"/>
              <a:t> </a:t>
            </a:r>
            <a:r>
              <a:rPr lang="es-ES" dirty="0" err="1"/>
              <a:t>definition</a:t>
            </a:r>
            <a:r>
              <a:rPr lang="es-ES" dirty="0"/>
              <a:t>  </a:t>
            </a:r>
          </a:p>
          <a:p>
            <a:pPr marL="285750" indent="-285750">
              <a:buFont typeface="Arial" panose="020B0604020202020204" pitchFamily="34" charset="0"/>
              <a:buChar char="•"/>
            </a:pPr>
            <a:endParaRPr lang="es-ES" dirty="0"/>
          </a:p>
        </p:txBody>
      </p:sp>
      <p:sp>
        <p:nvSpPr>
          <p:cNvPr id="21" name="CuadroTexto 20">
            <a:extLst>
              <a:ext uri="{FF2B5EF4-FFF2-40B4-BE49-F238E27FC236}">
                <a16:creationId xmlns:a16="http://schemas.microsoft.com/office/drawing/2014/main" id="{C5C122D7-2F92-4977-BE05-8C793FE0FEAE}"/>
              </a:ext>
            </a:extLst>
          </p:cNvPr>
          <p:cNvSpPr txBox="1"/>
          <p:nvPr/>
        </p:nvSpPr>
        <p:spPr>
          <a:xfrm>
            <a:off x="2211409" y="4709978"/>
            <a:ext cx="3487025" cy="1200329"/>
          </a:xfrm>
          <a:prstGeom prst="rect">
            <a:avLst/>
          </a:prstGeom>
          <a:noFill/>
        </p:spPr>
        <p:txBody>
          <a:bodyPr wrap="square" rtlCol="0">
            <a:spAutoFit/>
          </a:bodyPr>
          <a:lstStyle/>
          <a:p>
            <a:pPr marL="285750" indent="-285750">
              <a:buFont typeface="Arial" panose="020B0604020202020204" pitchFamily="34" charset="0"/>
              <a:buChar char="•"/>
            </a:pPr>
            <a:r>
              <a:rPr lang="es-ES" dirty="0"/>
              <a:t>Pick a </a:t>
            </a:r>
            <a:r>
              <a:rPr lang="es-ES" dirty="0" err="1"/>
              <a:t>problem</a:t>
            </a:r>
            <a:r>
              <a:rPr lang="es-ES" dirty="0"/>
              <a:t> </a:t>
            </a:r>
            <a:r>
              <a:rPr lang="es-ES" dirty="0" err="1"/>
              <a:t>that</a:t>
            </a:r>
            <a:r>
              <a:rPr lang="es-ES" dirty="0"/>
              <a:t> </a:t>
            </a:r>
            <a:r>
              <a:rPr lang="es-ES" dirty="0" err="1"/>
              <a:t>pushes</a:t>
            </a:r>
            <a:r>
              <a:rPr lang="es-ES" dirty="0"/>
              <a:t> </a:t>
            </a:r>
            <a:r>
              <a:rPr lang="es-ES" dirty="0" err="1"/>
              <a:t>you</a:t>
            </a:r>
            <a:r>
              <a:rPr lang="es-ES" dirty="0"/>
              <a:t> </a:t>
            </a:r>
            <a:r>
              <a:rPr lang="es-ES" dirty="0" err="1"/>
              <a:t>through</a:t>
            </a:r>
            <a:r>
              <a:rPr lang="es-ES" dirty="0"/>
              <a:t> </a:t>
            </a:r>
            <a:r>
              <a:rPr lang="es-ES" dirty="0" err="1"/>
              <a:t>the</a:t>
            </a:r>
            <a:r>
              <a:rPr lang="es-ES" dirty="0"/>
              <a:t> </a:t>
            </a:r>
            <a:r>
              <a:rPr lang="es-ES" dirty="0" err="1"/>
              <a:t>process</a:t>
            </a:r>
            <a:endParaRPr lang="es-ES" dirty="0"/>
          </a:p>
          <a:p>
            <a:pPr marL="285750" indent="-285750">
              <a:buFont typeface="Arial" panose="020B0604020202020204" pitchFamily="34" charset="0"/>
              <a:buChar char="•"/>
            </a:pPr>
            <a:r>
              <a:rPr lang="es-ES" dirty="0"/>
              <a:t>Explore </a:t>
            </a:r>
            <a:r>
              <a:rPr lang="es-ES" dirty="0" err="1"/>
              <a:t>the</a:t>
            </a:r>
            <a:r>
              <a:rPr lang="es-ES" dirty="0"/>
              <a:t> </a:t>
            </a:r>
            <a:r>
              <a:rPr lang="es-ES" dirty="0" err="1"/>
              <a:t>work</a:t>
            </a:r>
            <a:r>
              <a:rPr lang="es-ES" dirty="0"/>
              <a:t> </a:t>
            </a:r>
            <a:r>
              <a:rPr lang="es-ES" dirty="0" err="1"/>
              <a:t>of</a:t>
            </a:r>
            <a:r>
              <a:rPr lang="es-ES" dirty="0"/>
              <a:t> </a:t>
            </a:r>
            <a:r>
              <a:rPr lang="es-ES" dirty="0" err="1"/>
              <a:t>others</a:t>
            </a:r>
            <a:r>
              <a:rPr lang="es-ES" dirty="0"/>
              <a:t> </a:t>
            </a:r>
            <a:r>
              <a:rPr lang="es-ES" dirty="0" err="1"/>
              <a:t>before</a:t>
            </a:r>
            <a:r>
              <a:rPr lang="es-ES" dirty="0"/>
              <a:t> </a:t>
            </a:r>
            <a:r>
              <a:rPr lang="es-ES" dirty="0" err="1"/>
              <a:t>coding</a:t>
            </a:r>
            <a:endParaRPr lang="es-ES" dirty="0"/>
          </a:p>
        </p:txBody>
      </p:sp>
      <p:sp>
        <p:nvSpPr>
          <p:cNvPr id="22" name="CuadroTexto 21">
            <a:extLst>
              <a:ext uri="{FF2B5EF4-FFF2-40B4-BE49-F238E27FC236}">
                <a16:creationId xmlns:a16="http://schemas.microsoft.com/office/drawing/2014/main" id="{4CBBF7F6-2D9A-44A7-AD19-E492A0F98FD7}"/>
              </a:ext>
            </a:extLst>
          </p:cNvPr>
          <p:cNvSpPr txBox="1"/>
          <p:nvPr/>
        </p:nvSpPr>
        <p:spPr>
          <a:xfrm>
            <a:off x="6540863" y="2425862"/>
            <a:ext cx="3557294"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lumMod val="95000"/>
                  </a:schemeClr>
                </a:solidFill>
              </a:rPr>
              <a:t>Not</a:t>
            </a:r>
            <a:r>
              <a:rPr lang="es-ES" dirty="0">
                <a:solidFill>
                  <a:schemeClr val="bg1">
                    <a:lumMod val="95000"/>
                  </a:schemeClr>
                </a:solidFill>
              </a:rPr>
              <a:t> </a:t>
            </a:r>
            <a:r>
              <a:rPr lang="es-ES" dirty="0" err="1">
                <a:solidFill>
                  <a:schemeClr val="bg1">
                    <a:lumMod val="95000"/>
                  </a:schemeClr>
                </a:solidFill>
              </a:rPr>
              <a:t>trying</a:t>
            </a:r>
            <a:r>
              <a:rPr lang="es-ES" dirty="0">
                <a:solidFill>
                  <a:schemeClr val="bg1">
                    <a:lumMod val="95000"/>
                  </a:schemeClr>
                </a:solidFill>
              </a:rPr>
              <a:t> </a:t>
            </a:r>
            <a:r>
              <a:rPr lang="es-ES" dirty="0" err="1">
                <a:solidFill>
                  <a:schemeClr val="bg1">
                    <a:lumMod val="95000"/>
                  </a:schemeClr>
                </a:solidFill>
              </a:rPr>
              <a:t>many</a:t>
            </a:r>
            <a:r>
              <a:rPr lang="es-ES" dirty="0">
                <a:solidFill>
                  <a:schemeClr val="bg1">
                    <a:lumMod val="95000"/>
                  </a:schemeClr>
                </a:solidFill>
              </a:rPr>
              <a:t> </a:t>
            </a:r>
            <a:r>
              <a:rPr lang="es-ES" dirty="0" err="1">
                <a:solidFill>
                  <a:schemeClr val="bg1">
                    <a:lumMod val="95000"/>
                  </a:schemeClr>
                </a:solidFill>
              </a:rPr>
              <a:t>algorithms</a:t>
            </a:r>
            <a:endParaRPr lang="es-ES" dirty="0">
              <a:solidFill>
                <a:schemeClr val="bg1">
                  <a:lumMod val="95000"/>
                </a:schemeClr>
              </a:solidFill>
            </a:endParaRPr>
          </a:p>
          <a:p>
            <a:pPr marL="285750" indent="-285750">
              <a:buFont typeface="Arial" panose="020B0604020202020204" pitchFamily="34" charset="0"/>
              <a:buChar char="•"/>
            </a:pPr>
            <a:r>
              <a:rPr lang="es-ES" dirty="0" err="1">
                <a:solidFill>
                  <a:schemeClr val="bg1">
                    <a:lumMod val="95000"/>
                  </a:schemeClr>
                </a:solidFill>
              </a:rPr>
              <a:t>Start</a:t>
            </a:r>
            <a:r>
              <a:rPr lang="es-ES" dirty="0">
                <a:solidFill>
                  <a:schemeClr val="bg1">
                    <a:lumMod val="95000"/>
                  </a:schemeClr>
                </a:solidFill>
              </a:rPr>
              <a:t> </a:t>
            </a:r>
            <a:r>
              <a:rPr lang="es-ES" dirty="0" err="1">
                <a:solidFill>
                  <a:schemeClr val="bg1">
                    <a:lumMod val="95000"/>
                  </a:schemeClr>
                </a:solidFill>
              </a:rPr>
              <a:t>with</a:t>
            </a:r>
            <a:r>
              <a:rPr lang="es-ES" dirty="0">
                <a:solidFill>
                  <a:schemeClr val="bg1">
                    <a:lumMod val="95000"/>
                  </a:schemeClr>
                </a:solidFill>
              </a:rPr>
              <a:t> data </a:t>
            </a:r>
            <a:r>
              <a:rPr lang="es-ES" dirty="0" err="1">
                <a:solidFill>
                  <a:schemeClr val="bg1">
                    <a:lumMod val="95000"/>
                  </a:schemeClr>
                </a:solidFill>
              </a:rPr>
              <a:t>available</a:t>
            </a:r>
            <a:endParaRPr lang="es-ES" dirty="0">
              <a:solidFill>
                <a:schemeClr val="bg1">
                  <a:lumMod val="95000"/>
                </a:schemeClr>
              </a:solidFill>
            </a:endParaRPr>
          </a:p>
          <a:p>
            <a:pPr marL="285750" indent="-285750">
              <a:buFont typeface="Arial" panose="020B0604020202020204" pitchFamily="34" charset="0"/>
              <a:buChar char="•"/>
            </a:pPr>
            <a:r>
              <a:rPr lang="es-ES" dirty="0" err="1">
                <a:solidFill>
                  <a:schemeClr val="bg1">
                    <a:lumMod val="95000"/>
                  </a:schemeClr>
                </a:solidFill>
              </a:rPr>
              <a:t>Identify</a:t>
            </a:r>
            <a:r>
              <a:rPr lang="es-ES" dirty="0">
                <a:solidFill>
                  <a:schemeClr val="bg1">
                    <a:lumMod val="95000"/>
                  </a:schemeClr>
                </a:solidFill>
              </a:rPr>
              <a:t> </a:t>
            </a:r>
            <a:r>
              <a:rPr lang="es-ES" dirty="0" err="1">
                <a:solidFill>
                  <a:schemeClr val="bg1">
                    <a:lumMod val="95000"/>
                  </a:schemeClr>
                </a:solidFill>
              </a:rPr>
              <a:t>potential</a:t>
            </a:r>
            <a:r>
              <a:rPr lang="es-ES" dirty="0">
                <a:solidFill>
                  <a:schemeClr val="bg1">
                    <a:lumMod val="95000"/>
                  </a:schemeClr>
                </a:solidFill>
              </a:rPr>
              <a:t> </a:t>
            </a:r>
            <a:r>
              <a:rPr lang="es-ES" dirty="0" err="1">
                <a:solidFill>
                  <a:schemeClr val="bg1">
                    <a:lumMod val="95000"/>
                  </a:schemeClr>
                </a:solidFill>
              </a:rPr>
              <a:t>code</a:t>
            </a:r>
            <a:r>
              <a:rPr lang="es-ES" dirty="0">
                <a:solidFill>
                  <a:schemeClr val="bg1">
                    <a:lumMod val="95000"/>
                  </a:schemeClr>
                </a:solidFill>
              </a:rPr>
              <a:t> </a:t>
            </a:r>
            <a:r>
              <a:rPr lang="es-ES" dirty="0" err="1">
                <a:solidFill>
                  <a:schemeClr val="bg1">
                    <a:lumMod val="95000"/>
                  </a:schemeClr>
                </a:solidFill>
              </a:rPr>
              <a:t>compatibilty</a:t>
            </a:r>
            <a:r>
              <a:rPr lang="es-ES" dirty="0">
                <a:solidFill>
                  <a:schemeClr val="bg1">
                    <a:lumMod val="95000"/>
                  </a:schemeClr>
                </a:solidFill>
              </a:rPr>
              <a:t> </a:t>
            </a:r>
            <a:r>
              <a:rPr lang="es-ES" dirty="0" err="1">
                <a:solidFill>
                  <a:schemeClr val="bg1">
                    <a:lumMod val="95000"/>
                  </a:schemeClr>
                </a:solidFill>
              </a:rPr>
              <a:t>issues</a:t>
            </a:r>
            <a:r>
              <a:rPr lang="es-ES" dirty="0">
                <a:solidFill>
                  <a:schemeClr val="bg1">
                    <a:lumMod val="95000"/>
                  </a:schemeClr>
                </a:solidFill>
              </a:rPr>
              <a:t> </a:t>
            </a:r>
            <a:r>
              <a:rPr lang="es-ES" dirty="0" err="1">
                <a:solidFill>
                  <a:schemeClr val="bg1">
                    <a:lumMod val="95000"/>
                  </a:schemeClr>
                </a:solidFill>
              </a:rPr>
              <a:t>with</a:t>
            </a:r>
            <a:r>
              <a:rPr lang="es-ES" dirty="0">
                <a:solidFill>
                  <a:schemeClr val="bg1">
                    <a:lumMod val="95000"/>
                  </a:schemeClr>
                </a:solidFill>
              </a:rPr>
              <a:t> </a:t>
            </a:r>
            <a:r>
              <a:rPr lang="es-ES" dirty="0" err="1">
                <a:solidFill>
                  <a:schemeClr val="bg1">
                    <a:lumMod val="95000"/>
                  </a:schemeClr>
                </a:solidFill>
              </a:rPr>
              <a:t>packages</a:t>
            </a:r>
            <a:endParaRPr lang="es-ES" dirty="0">
              <a:solidFill>
                <a:schemeClr val="bg1">
                  <a:lumMod val="95000"/>
                </a:schemeClr>
              </a:solidFill>
            </a:endParaRPr>
          </a:p>
        </p:txBody>
      </p:sp>
      <p:sp>
        <p:nvSpPr>
          <p:cNvPr id="23" name="CuadroTexto 22">
            <a:extLst>
              <a:ext uri="{FF2B5EF4-FFF2-40B4-BE49-F238E27FC236}">
                <a16:creationId xmlns:a16="http://schemas.microsoft.com/office/drawing/2014/main" id="{5FE6B2F5-9741-4307-8D3E-4CBE1012AF01}"/>
              </a:ext>
            </a:extLst>
          </p:cNvPr>
          <p:cNvSpPr txBox="1"/>
          <p:nvPr/>
        </p:nvSpPr>
        <p:spPr>
          <a:xfrm>
            <a:off x="6540863" y="4709978"/>
            <a:ext cx="3302852"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lumMod val="95000"/>
                  </a:schemeClr>
                </a:solidFill>
              </a:rPr>
              <a:t>Start</a:t>
            </a:r>
            <a:r>
              <a:rPr lang="es-ES" dirty="0">
                <a:solidFill>
                  <a:schemeClr val="bg1">
                    <a:lumMod val="95000"/>
                  </a:schemeClr>
                </a:solidFill>
              </a:rPr>
              <a:t> </a:t>
            </a:r>
            <a:r>
              <a:rPr lang="es-ES" dirty="0" err="1">
                <a:solidFill>
                  <a:schemeClr val="bg1">
                    <a:lumMod val="95000"/>
                  </a:schemeClr>
                </a:solidFill>
              </a:rPr>
              <a:t>with</a:t>
            </a:r>
            <a:r>
              <a:rPr lang="es-ES" dirty="0">
                <a:solidFill>
                  <a:schemeClr val="bg1">
                    <a:lumMod val="95000"/>
                  </a:schemeClr>
                </a:solidFill>
              </a:rPr>
              <a:t> </a:t>
            </a:r>
            <a:r>
              <a:rPr lang="es-ES" dirty="0" err="1">
                <a:solidFill>
                  <a:schemeClr val="bg1">
                    <a:lumMod val="95000"/>
                  </a:schemeClr>
                </a:solidFill>
              </a:rPr>
              <a:t>problem</a:t>
            </a:r>
            <a:r>
              <a:rPr lang="es-ES" dirty="0">
                <a:solidFill>
                  <a:schemeClr val="bg1">
                    <a:lumMod val="95000"/>
                  </a:schemeClr>
                </a:solidFill>
              </a:rPr>
              <a:t> </a:t>
            </a:r>
          </a:p>
          <a:p>
            <a:pPr marL="285750" indent="-285750">
              <a:buFont typeface="Arial" panose="020B0604020202020204" pitchFamily="34" charset="0"/>
              <a:buChar char="•"/>
            </a:pPr>
            <a:r>
              <a:rPr lang="es-ES" dirty="0" err="1">
                <a:solidFill>
                  <a:schemeClr val="bg1">
                    <a:lumMod val="95000"/>
                  </a:schemeClr>
                </a:solidFill>
              </a:rPr>
              <a:t>Having</a:t>
            </a:r>
            <a:r>
              <a:rPr lang="es-ES" dirty="0">
                <a:solidFill>
                  <a:schemeClr val="bg1">
                    <a:lumMod val="95000"/>
                  </a:schemeClr>
                </a:solidFill>
              </a:rPr>
              <a:t> </a:t>
            </a:r>
            <a:r>
              <a:rPr lang="es-ES" dirty="0" err="1">
                <a:solidFill>
                  <a:schemeClr val="bg1">
                    <a:lumMod val="95000"/>
                  </a:schemeClr>
                </a:solidFill>
              </a:rPr>
              <a:t>just</a:t>
            </a:r>
            <a:r>
              <a:rPr lang="es-ES" dirty="0">
                <a:solidFill>
                  <a:schemeClr val="bg1">
                    <a:lumMod val="95000"/>
                  </a:schemeClr>
                </a:solidFill>
              </a:rPr>
              <a:t> </a:t>
            </a:r>
            <a:r>
              <a:rPr lang="es-ES" dirty="0" err="1">
                <a:solidFill>
                  <a:schemeClr val="bg1">
                    <a:lumMod val="95000"/>
                  </a:schemeClr>
                </a:solidFill>
              </a:rPr>
              <a:t>one</a:t>
            </a:r>
            <a:r>
              <a:rPr lang="es-ES" dirty="0">
                <a:solidFill>
                  <a:schemeClr val="bg1">
                    <a:lumMod val="95000"/>
                  </a:schemeClr>
                </a:solidFill>
              </a:rPr>
              <a:t> individual </a:t>
            </a:r>
            <a:r>
              <a:rPr lang="es-ES" dirty="0" err="1">
                <a:solidFill>
                  <a:schemeClr val="bg1">
                    <a:lumMod val="95000"/>
                  </a:schemeClr>
                </a:solidFill>
              </a:rPr>
              <a:t>cover</a:t>
            </a:r>
            <a:r>
              <a:rPr lang="es-ES" dirty="0">
                <a:solidFill>
                  <a:schemeClr val="bg1">
                    <a:lumMod val="95000"/>
                  </a:schemeClr>
                </a:solidFill>
              </a:rPr>
              <a:t> </a:t>
            </a:r>
            <a:r>
              <a:rPr lang="es-ES" dirty="0" err="1">
                <a:solidFill>
                  <a:schemeClr val="bg1">
                    <a:lumMod val="95000"/>
                  </a:schemeClr>
                </a:solidFill>
              </a:rPr>
              <a:t>all</a:t>
            </a:r>
            <a:r>
              <a:rPr lang="es-ES" dirty="0">
                <a:solidFill>
                  <a:schemeClr val="bg1">
                    <a:lumMod val="95000"/>
                  </a:schemeClr>
                </a:solidFill>
              </a:rPr>
              <a:t> </a:t>
            </a:r>
            <a:r>
              <a:rPr lang="es-ES" dirty="0" err="1">
                <a:solidFill>
                  <a:schemeClr val="bg1">
                    <a:lumMod val="95000"/>
                  </a:schemeClr>
                </a:solidFill>
              </a:rPr>
              <a:t>project</a:t>
            </a:r>
            <a:r>
              <a:rPr lang="es-ES" dirty="0">
                <a:solidFill>
                  <a:schemeClr val="bg1">
                    <a:lumMod val="95000"/>
                  </a:schemeClr>
                </a:solidFill>
              </a:rPr>
              <a:t> </a:t>
            </a:r>
            <a:r>
              <a:rPr lang="es-ES" dirty="0" err="1">
                <a:solidFill>
                  <a:schemeClr val="bg1">
                    <a:lumMod val="95000"/>
                  </a:schemeClr>
                </a:solidFill>
              </a:rPr>
              <a:t>tasks</a:t>
            </a:r>
            <a:endParaRPr lang="es-ES" dirty="0">
              <a:solidFill>
                <a:schemeClr val="bg1">
                  <a:lumMod val="95000"/>
                </a:schemeClr>
              </a:solidFill>
            </a:endParaRPr>
          </a:p>
        </p:txBody>
      </p:sp>
    </p:spTree>
    <p:extLst>
      <p:ext uri="{BB962C8B-B14F-4D97-AF65-F5344CB8AC3E}">
        <p14:creationId xmlns:p14="http://schemas.microsoft.com/office/powerpoint/2010/main" val="1776347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940</Words>
  <Application>Microsoft Office PowerPoint</Application>
  <PresentationFormat>Panorámica</PresentationFormat>
  <Paragraphs>133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Garamond</vt:lpstr>
      <vt:lpstr>SavonVTI</vt:lpstr>
      <vt:lpstr>Detecting fakenews</vt:lpstr>
      <vt:lpstr>WORRY ABOUT QUALITY OF INFORMATION PERCENT WHO AGREE</vt:lpstr>
      <vt:lpstr>  </vt:lpstr>
      <vt:lpstr>“Fakenews” : Improving story fact checking through stance detection by using NLP and ML techniques</vt:lpstr>
      <vt:lpstr>Where are we?</vt:lpstr>
      <vt:lpstr>Project Hypothesis: Ridge Logistic Regression classifier will perform relative as well as ANN model</vt:lpstr>
      <vt:lpstr>Data Example</vt:lpstr>
      <vt:lpstr>Scoring results</vt:lpstr>
      <vt:lpstr>Lessons Learned</vt:lpstr>
      <vt:lpstr>STANCE DETECTION</vt:lpstr>
      <vt:lpstr>Accuracy Scoring Model</vt:lpstr>
      <vt:lpstr>Methodology</vt:lpstr>
      <vt:lpstr>Data Description &amp; Preparation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2020-04-18T07:02:59Z</dcterms:created>
  <dcterms:modified xsi:type="dcterms:W3CDTF">2020-05-30T02:37:29Z</dcterms:modified>
</cp:coreProperties>
</file>