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590A7-63DA-4B22-B8DC-1E69FCB2EB39}" v="2" dt="2024-02-29T18:12:47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vros Doundoulakis" userId="e66b8f6d77b29882" providerId="LiveId" clId="{652590A7-63DA-4B22-B8DC-1E69FCB2EB39}"/>
    <pc:docChg chg="modSld">
      <pc:chgData name="Stavros Doundoulakis" userId="e66b8f6d77b29882" providerId="LiveId" clId="{652590A7-63DA-4B22-B8DC-1E69FCB2EB39}" dt="2024-02-29T18:12:45.265" v="0" actId="20578"/>
      <pc:docMkLst>
        <pc:docMk/>
      </pc:docMkLst>
      <pc:sldChg chg="modSp">
        <pc:chgData name="Stavros Doundoulakis" userId="e66b8f6d77b29882" providerId="LiveId" clId="{652590A7-63DA-4B22-B8DC-1E69FCB2EB39}" dt="2024-02-29T18:12:45.265" v="0" actId="20578"/>
        <pc:sldMkLst>
          <pc:docMk/>
          <pc:sldMk cId="2131165324" sldId="260"/>
        </pc:sldMkLst>
        <pc:spChg chg="mod">
          <ac:chgData name="Stavros Doundoulakis" userId="e66b8f6d77b29882" providerId="LiveId" clId="{652590A7-63DA-4B22-B8DC-1E69FCB2EB39}" dt="2024-02-29T18:12:45.265" v="0" actId="20578"/>
          <ac:spMkLst>
            <pc:docMk/>
            <pc:sldMk cId="2131165324" sldId="260"/>
            <ac:spMk id="7" creationId="{316CA672-EA11-5361-B6BC-AE1E9DE8E6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02F-B986-B1DD-A56F-CDD2F17D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A7FE-F5F3-AB1A-1047-B7A88F23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3B01-E50E-7C94-3820-5BA63B1C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DEBE-524C-A266-C1DD-9492984E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97AB-CFD6-0B0A-29E1-84505096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C8D1-5785-CE0A-3B1D-278F605A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F5CE6-1DDA-93CA-2B95-500F0779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DB52-2358-2A94-0D75-829008C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164B-8CC8-17C7-FA9A-2D49FC8C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1749-AC27-FA45-A293-87F0AC88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0C676-492D-6A47-65FE-911DF1E8E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9721E-0039-A5FC-898F-F54903AC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01AD-D1A8-FF40-BEA0-C41DE0D8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171A-A88E-19E8-F8A0-ECA82B4C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8152-93FE-7255-992B-D53DD8E4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EEF5-88F0-D495-C269-7006244C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C296-C28C-8624-7C79-586FADE3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72DD-B697-9161-ACE0-0475104B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CD4E-6C62-0523-0237-2FEF4ED6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0067-3F44-7719-3078-FC5EB165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14E2-7606-62C1-AAEE-C2E2BA8F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76787-3F0E-4EF7-8B30-30C0C145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577-20D1-43FD-756E-E7F6017A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5CD0-E63F-B6C4-222B-A2F33B1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F0EA-0C0B-B4E2-A10B-50B160FD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6E0B-8C73-4BC4-8D31-626E205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B426-7B38-ED66-B5CE-5B405E429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4D18-CE51-ACBD-9307-BF39C0042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DCB43-2EC6-1CD0-37C8-B4F883FE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CA1DB-653A-E1E5-CF9B-D467B9EE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982D2-E4A0-EA8F-51A9-4BCE6C5D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7052-89B0-CC68-1B89-69155FBB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F343-052F-0B19-3FC7-0365960C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D544-3578-C650-387A-0257AF6A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8519B-B6C1-2EA2-796B-C17632BB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B5D85-39CE-1A82-2222-2E71D457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11888-51CC-AE2F-2B22-61701637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AC07D-8950-9CE7-B793-38E2CEEC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2BC23-C4EB-D088-4000-25078CAA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F401-79AD-E001-C262-F3821432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DA97F-C53E-E536-371A-79185BF9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741BC-57EB-6E40-B18B-3CADE9F6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2CEA-4267-10F6-A9C6-3DBD4864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692C6-CBC4-F8A0-A2C2-09766075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94213-6669-59BA-4A9B-068EDC79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5613-03AF-2B7E-B915-17BA7235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0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F3F4-A453-F516-1422-DE096398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49B5-9BB8-B145-4316-ABFE60A1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58EF-4D28-77D5-5212-87B5B24F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D6EC3-D9DE-75F6-5D67-AFC17468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831C-F56F-D432-9F15-44DDDA4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F185-BD13-21CA-B133-9D1EEA96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B51-5C92-1EDD-74D7-86BBC42A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713EB-F501-9EB6-6DEA-2529A68B4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B7E9-1725-8CB1-11E0-3B5CD264A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71E0B-1DA9-357F-15F6-F7D9D31D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5A44-C722-59D3-BAC3-6DD540F5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C391-CF36-C8BB-E91E-D180FDC4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11F0D-22AD-FA74-E114-B2DCC1EA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AA58-7400-336E-1973-8370DE75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98A1-A0D5-BD59-157A-490C14C3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E3B3-B1F2-433B-B320-0DE9C4595BC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7B1-96E2-323B-9424-AFCC6284C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09D6-B024-077D-0E50-E7D1F1F37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F6BF-B58C-40CB-B1EE-1934C71B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in a blue shirt">
            <a:extLst>
              <a:ext uri="{FF2B5EF4-FFF2-40B4-BE49-F238E27FC236}">
                <a16:creationId xmlns:a16="http://schemas.microsoft.com/office/drawing/2014/main" id="{AB2F471E-BB57-6A7E-2286-4B3A15B7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2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1" y="0"/>
            <a:ext cx="1219200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A672-EA11-5361-B6BC-AE1E9DE8E6A1}"/>
              </a:ext>
            </a:extLst>
          </p:cNvPr>
          <p:cNvSpPr txBox="1"/>
          <p:nvPr/>
        </p:nvSpPr>
        <p:spPr>
          <a:xfrm>
            <a:off x="2023146" y="467474"/>
            <a:ext cx="7548694" cy="254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Data Science Dept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Doundoulakis Stavros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Spiridon Spiros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Amasis MT Pro Black" panose="02040A040500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Project: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Amasis MT Pro Black" panose="02040A04050005020304" pitchFamily="18" charset="0"/>
              </a:rPr>
              <a:t>ML in FC24 : Players’ Value Prediction in Ultimate Team Mode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5CA5-F6C1-61F6-B40D-485A5CBA7836}"/>
              </a:ext>
            </a:extLst>
          </p:cNvPr>
          <p:cNvSpPr txBox="1"/>
          <p:nvPr/>
        </p:nvSpPr>
        <p:spPr>
          <a:xfrm>
            <a:off x="2023146" y="3428359"/>
            <a:ext cx="8414158" cy="167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Ultimate Team Mode (FUT):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goal of Ultimate Team is to assemble your dream squad.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Just like in real life football, there is a transfer market within FUT.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profitable Mode in FC24.</a:t>
            </a:r>
          </a:p>
        </p:txBody>
      </p:sp>
    </p:spTree>
    <p:extLst>
      <p:ext uri="{BB962C8B-B14F-4D97-AF65-F5344CB8AC3E}">
        <p14:creationId xmlns:p14="http://schemas.microsoft.com/office/powerpoint/2010/main" val="213116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graph of blue rectangular shapes">
            <a:extLst>
              <a:ext uri="{FF2B5EF4-FFF2-40B4-BE49-F238E27FC236}">
                <a16:creationId xmlns:a16="http://schemas.microsoft.com/office/drawing/2014/main" id="{7A3D868C-4E44-ADD8-6E9B-3331D6FD0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1106453"/>
            <a:ext cx="11016000" cy="47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1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F2E0B67-A40D-5F87-8502-58C07184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0" y="1495561"/>
            <a:ext cx="11484000" cy="38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6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of a number of blue bars">
            <a:extLst>
              <a:ext uri="{FF2B5EF4-FFF2-40B4-BE49-F238E27FC236}">
                <a16:creationId xmlns:a16="http://schemas.microsoft.com/office/drawing/2014/main" id="{77B186F4-0E25-2C77-30D4-337D4DF1C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" y="818359"/>
            <a:ext cx="11566264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9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A672-EA11-5361-B6BC-AE1E9DE8E6A1}"/>
              </a:ext>
            </a:extLst>
          </p:cNvPr>
          <p:cNvSpPr txBox="1"/>
          <p:nvPr/>
        </p:nvSpPr>
        <p:spPr>
          <a:xfrm>
            <a:off x="838200" y="419879"/>
            <a:ext cx="6229172" cy="4459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EE185-BFD0-6810-F253-DBA0D21059A6}"/>
              </a:ext>
            </a:extLst>
          </p:cNvPr>
          <p:cNvSpPr txBox="1"/>
          <p:nvPr/>
        </p:nvSpPr>
        <p:spPr>
          <a:xfrm>
            <a:off x="1405741" y="532787"/>
            <a:ext cx="9380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For the accomplishment of this project, we trained various kinds of algorithms.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Training results: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Black" panose="02040A04050005020304" pitchFamily="18" charset="0"/>
              </a:rPr>
              <a:t>Correct Predictions: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 Black" panose="02040A04050005020304" pitchFamily="18" charset="0"/>
              </a:rPr>
              <a:t>Margin of Error: ±3.5M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blue shirt">
            <a:extLst>
              <a:ext uri="{FF2B5EF4-FFF2-40B4-BE49-F238E27FC236}">
                <a16:creationId xmlns:a16="http://schemas.microsoft.com/office/drawing/2014/main" id="{A3810EBC-4464-BFFC-45B4-D4855C9D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A672-EA11-5361-B6BC-AE1E9DE8E6A1}"/>
              </a:ext>
            </a:extLst>
          </p:cNvPr>
          <p:cNvSpPr txBox="1"/>
          <p:nvPr/>
        </p:nvSpPr>
        <p:spPr>
          <a:xfrm>
            <a:off x="838200" y="419879"/>
            <a:ext cx="6229172" cy="4459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935FB-C9E6-4BC2-F0FB-060A5D0CAC6D}"/>
              </a:ext>
            </a:extLst>
          </p:cNvPr>
          <p:cNvSpPr txBox="1"/>
          <p:nvPr/>
        </p:nvSpPr>
        <p:spPr>
          <a:xfrm>
            <a:off x="1944764" y="1113035"/>
            <a:ext cx="2146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eight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omposure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hot power</a:t>
            </a:r>
            <a:endParaRPr lang="en-US" altLang="en-US" sz="2000" dirty="0">
              <a:solidFill>
                <a:srgbClr val="000000"/>
              </a:solidFill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hort pass</a:t>
            </a:r>
            <a:endParaRPr lang="en-US" altLang="en-US" sz="2000" dirty="0">
              <a:solidFill>
                <a:srgbClr val="000000"/>
              </a:solidFill>
              <a:latin typeface="Amasis MT Pro Black" panose="02040A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all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Long</a:t>
            </a: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Amasis MT Pro Black" panose="02040A040500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 Black" panose="02040A04050005020304" pitchFamily="18" charset="0"/>
              </a:rPr>
              <a:t>tamina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E3753-006A-2C87-807A-12FC523F250F}"/>
              </a:ext>
            </a:extLst>
          </p:cNvPr>
          <p:cNvSpPr txBox="1"/>
          <p:nvPr/>
        </p:nvSpPr>
        <p:spPr>
          <a:xfrm>
            <a:off x="1944764" y="418597"/>
            <a:ext cx="830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u="sng" dirty="0">
                <a:solidFill>
                  <a:srgbClr val="000000"/>
                </a:solidFill>
                <a:latin typeface="Amasis MT Pro Black" panose="02040A04050005020304" pitchFamily="18" charset="0"/>
              </a:rPr>
              <a:t>Best traits to evaluate the market value of a player: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3240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113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Stavros Doundoulakis</dc:creator>
  <cp:lastModifiedBy>Stavros Doundoulakis</cp:lastModifiedBy>
  <cp:revision>2</cp:revision>
  <dcterms:created xsi:type="dcterms:W3CDTF">2023-11-03T08:15:43Z</dcterms:created>
  <dcterms:modified xsi:type="dcterms:W3CDTF">2024-02-29T18:12:54Z</dcterms:modified>
</cp:coreProperties>
</file>