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 id="2147483681" r:id="rId2"/>
  </p:sldMasterIdLst>
  <p:notesMasterIdLst>
    <p:notesMasterId r:id="rId48"/>
  </p:notesMasterIdLst>
  <p:sldIdLst>
    <p:sldId id="256" r:id="rId3"/>
    <p:sldId id="259" r:id="rId4"/>
    <p:sldId id="258" r:id="rId5"/>
    <p:sldId id="260" r:id="rId6"/>
    <p:sldId id="263" r:id="rId7"/>
    <p:sldId id="265" r:id="rId8"/>
    <p:sldId id="319" r:id="rId9"/>
    <p:sldId id="335" r:id="rId10"/>
    <p:sldId id="257" r:id="rId11"/>
    <p:sldId id="322" r:id="rId12"/>
    <p:sldId id="323" r:id="rId13"/>
    <p:sldId id="324" r:id="rId14"/>
    <p:sldId id="336" r:id="rId15"/>
    <p:sldId id="326" r:id="rId16"/>
    <p:sldId id="327" r:id="rId17"/>
    <p:sldId id="328" r:id="rId18"/>
    <p:sldId id="329" r:id="rId19"/>
    <p:sldId id="261" r:id="rId20"/>
    <p:sldId id="307" r:id="rId21"/>
    <p:sldId id="308" r:id="rId22"/>
    <p:sldId id="309" r:id="rId23"/>
    <p:sldId id="310" r:id="rId24"/>
    <p:sldId id="311" r:id="rId25"/>
    <p:sldId id="337" r:id="rId26"/>
    <p:sldId id="312" r:id="rId27"/>
    <p:sldId id="313" r:id="rId28"/>
    <p:sldId id="314" r:id="rId29"/>
    <p:sldId id="315" r:id="rId30"/>
    <p:sldId id="340" r:id="rId31"/>
    <p:sldId id="339" r:id="rId32"/>
    <p:sldId id="338" r:id="rId33"/>
    <p:sldId id="343" r:id="rId34"/>
    <p:sldId id="344" r:id="rId35"/>
    <p:sldId id="318" r:id="rId36"/>
    <p:sldId id="345" r:id="rId37"/>
    <p:sldId id="330" r:id="rId38"/>
    <p:sldId id="331" r:id="rId39"/>
    <p:sldId id="269" r:id="rId40"/>
    <p:sldId id="270" r:id="rId41"/>
    <p:sldId id="271" r:id="rId42"/>
    <p:sldId id="333" r:id="rId43"/>
    <p:sldId id="346" r:id="rId44"/>
    <p:sldId id="285" r:id="rId45"/>
    <p:sldId id="288" r:id="rId46"/>
    <p:sldId id="306" r:id="rId47"/>
  </p:sldIdLst>
  <p:sldSz cx="9144000" cy="5143500" type="screen16x9"/>
  <p:notesSz cx="6858000" cy="9144000"/>
  <p:embeddedFontLst>
    <p:embeddedFont>
      <p:font typeface="Anaheim" panose="020B0604020202020204" charset="0"/>
      <p:regular r:id="rId49"/>
    </p:embeddedFont>
    <p:embeddedFont>
      <p:font typeface="Barlow" panose="00000500000000000000" pitchFamily="2" charset="0"/>
      <p:regular r:id="rId50"/>
      <p:bold r:id="rId51"/>
      <p:italic r:id="rId52"/>
      <p:boldItalic r:id="rId53"/>
    </p:embeddedFont>
    <p:embeddedFont>
      <p:font typeface="Croissant One" panose="020B0604020202020204" charset="0"/>
      <p:regular r:id="rId54"/>
    </p:embeddedFont>
    <p:embeddedFont>
      <p:font typeface="Harlow Solid Italic" panose="04030604020F02020D02" pitchFamily="82" charset="0"/>
      <p:italic r:id="rId55"/>
    </p:embeddedFont>
    <p:embeddedFont>
      <p:font typeface="Prompt Medium" panose="00000600000000000000" pitchFamily="2" charset="-34"/>
      <p:regular r:id="rId56"/>
      <p:bold r:id="rId57"/>
      <p:italic r:id="rId58"/>
      <p:boldItalic r:id="rId59"/>
    </p:embeddedFont>
    <p:embeddedFont>
      <p:font typeface="Proxima Nova" panose="020B0604020202020204" charset="0"/>
      <p:regular r:id="rId60"/>
      <p:bold r:id="rId61"/>
      <p:italic r:id="rId62"/>
      <p:boldItalic r:id="rId63"/>
    </p:embeddedFont>
    <p:embeddedFont>
      <p:font typeface="Raleway" pitchFamily="2" charset="0"/>
      <p:regular r:id="rId64"/>
      <p:bold r:id="rId65"/>
      <p:italic r:id="rId66"/>
      <p:boldItalic r:id="rId67"/>
    </p:embeddedFont>
    <p:embeddedFont>
      <p:font typeface="Work Sans" pitchFamily="2" charset="0"/>
      <p:regular r:id="rId68"/>
      <p:bold r:id="rId69"/>
      <p:italic r:id="rId70"/>
      <p:boldItalic r:id="rId7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E2FF"/>
    <a:srgbClr val="336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2E3594-FB7A-4B2D-B048-73E44859AE61}">
  <a:tblStyle styleId="{402E3594-FB7A-4B2D-B048-73E44859AE6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724" autoAdjust="0"/>
    <p:restoredTop sz="94660"/>
  </p:normalViewPr>
  <p:slideViewPr>
    <p:cSldViewPr snapToGrid="0">
      <p:cViewPr varScale="1">
        <p:scale>
          <a:sx n="109" d="100"/>
          <a:sy n="109" d="100"/>
        </p:scale>
        <p:origin x="125"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15.fntdata"/><Relationship Id="rId68" Type="http://schemas.openxmlformats.org/officeDocument/2006/relationships/font" Target="fonts/font20.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5.fntdata"/><Relationship Id="rId58" Type="http://schemas.openxmlformats.org/officeDocument/2006/relationships/font" Target="fonts/font10.fntdata"/><Relationship Id="rId66" Type="http://schemas.openxmlformats.org/officeDocument/2006/relationships/font" Target="fonts/font18.fntdata"/><Relationship Id="rId74"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font" Target="fonts/font13.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56" Type="http://schemas.openxmlformats.org/officeDocument/2006/relationships/font" Target="fonts/font8.fntdata"/><Relationship Id="rId64" Type="http://schemas.openxmlformats.org/officeDocument/2006/relationships/font" Target="fonts/font16.fntdata"/><Relationship Id="rId69" Type="http://schemas.openxmlformats.org/officeDocument/2006/relationships/font" Target="fonts/font21.fntdata"/><Relationship Id="rId8" Type="http://schemas.openxmlformats.org/officeDocument/2006/relationships/slide" Target="slides/slide6.xml"/><Relationship Id="rId51" Type="http://schemas.openxmlformats.org/officeDocument/2006/relationships/font" Target="fonts/font3.fntdata"/><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11.fntdata"/><Relationship Id="rId67" Type="http://schemas.openxmlformats.org/officeDocument/2006/relationships/font" Target="fonts/font19.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6.fntdata"/><Relationship Id="rId62" Type="http://schemas.openxmlformats.org/officeDocument/2006/relationships/font" Target="fonts/font14.fntdata"/><Relationship Id="rId70" Type="http://schemas.openxmlformats.org/officeDocument/2006/relationships/font" Target="fonts/font22.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fntdata"/><Relationship Id="rId57" Type="http://schemas.openxmlformats.org/officeDocument/2006/relationships/font" Target="fonts/font9.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4.fntdata"/><Relationship Id="rId60" Type="http://schemas.openxmlformats.org/officeDocument/2006/relationships/font" Target="fonts/font12.fntdata"/><Relationship Id="rId65" Type="http://schemas.openxmlformats.org/officeDocument/2006/relationships/font" Target="fonts/font17.fntdata"/><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font" Target="fonts/font2.fntdata"/><Relationship Id="rId55" Type="http://schemas.openxmlformats.org/officeDocument/2006/relationships/font" Target="fonts/font7.fntdata"/><Relationship Id="rId7" Type="http://schemas.openxmlformats.org/officeDocument/2006/relationships/slide" Target="slides/slide5.xml"/><Relationship Id="rId71" Type="http://schemas.openxmlformats.org/officeDocument/2006/relationships/font" Target="fonts/font2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2"/>
        <p:cNvGrpSpPr/>
        <p:nvPr/>
      </p:nvGrpSpPr>
      <p:grpSpPr>
        <a:xfrm>
          <a:off x="0" y="0"/>
          <a:ext cx="0" cy="0"/>
          <a:chOff x="0" y="0"/>
          <a:chExt cx="0" cy="0"/>
        </a:xfrm>
      </p:grpSpPr>
      <p:sp>
        <p:nvSpPr>
          <p:cNvPr id="1363" name="Google Shape;13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4" name="Google Shape;13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1"/>
        <p:cNvGrpSpPr/>
        <p:nvPr/>
      </p:nvGrpSpPr>
      <p:grpSpPr>
        <a:xfrm>
          <a:off x="0" y="0"/>
          <a:ext cx="0" cy="0"/>
          <a:chOff x="0" y="0"/>
          <a:chExt cx="0" cy="0"/>
        </a:xfrm>
      </p:grpSpPr>
      <p:sp>
        <p:nvSpPr>
          <p:cNvPr id="2702" name="Google Shape;2702;g13db922d918_2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3" name="Google Shape;2703;g13db922d918_2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8188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1"/>
        <p:cNvGrpSpPr/>
        <p:nvPr/>
      </p:nvGrpSpPr>
      <p:grpSpPr>
        <a:xfrm>
          <a:off x="0" y="0"/>
          <a:ext cx="0" cy="0"/>
          <a:chOff x="0" y="0"/>
          <a:chExt cx="0" cy="0"/>
        </a:xfrm>
      </p:grpSpPr>
      <p:sp>
        <p:nvSpPr>
          <p:cNvPr id="2702" name="Google Shape;2702;g13db922d918_2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3" name="Google Shape;2703;g13db922d918_2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2417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1"/>
        <p:cNvGrpSpPr/>
        <p:nvPr/>
      </p:nvGrpSpPr>
      <p:grpSpPr>
        <a:xfrm>
          <a:off x="0" y="0"/>
          <a:ext cx="0" cy="0"/>
          <a:chOff x="0" y="0"/>
          <a:chExt cx="0" cy="0"/>
        </a:xfrm>
      </p:grpSpPr>
      <p:sp>
        <p:nvSpPr>
          <p:cNvPr id="2702" name="Google Shape;2702;g13db922d918_2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3" name="Google Shape;2703;g13db922d918_2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88329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1"/>
        <p:cNvGrpSpPr/>
        <p:nvPr/>
      </p:nvGrpSpPr>
      <p:grpSpPr>
        <a:xfrm>
          <a:off x="0" y="0"/>
          <a:ext cx="0" cy="0"/>
          <a:chOff x="0" y="0"/>
          <a:chExt cx="0" cy="0"/>
        </a:xfrm>
      </p:grpSpPr>
      <p:sp>
        <p:nvSpPr>
          <p:cNvPr id="2702" name="Google Shape;2702;g13db922d918_2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3" name="Google Shape;2703;g13db922d918_2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2139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7"/>
        <p:cNvGrpSpPr/>
        <p:nvPr/>
      </p:nvGrpSpPr>
      <p:grpSpPr>
        <a:xfrm>
          <a:off x="0" y="0"/>
          <a:ext cx="0" cy="0"/>
          <a:chOff x="0" y="0"/>
          <a:chExt cx="0" cy="0"/>
        </a:xfrm>
      </p:grpSpPr>
      <p:sp>
        <p:nvSpPr>
          <p:cNvPr id="1658" name="Google Shape;1658;g13db922d918_2_8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9" name="Google Shape;1659;g13db922d918_2_8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05333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7"/>
        <p:cNvGrpSpPr/>
        <p:nvPr/>
      </p:nvGrpSpPr>
      <p:grpSpPr>
        <a:xfrm>
          <a:off x="0" y="0"/>
          <a:ext cx="0" cy="0"/>
          <a:chOff x="0" y="0"/>
          <a:chExt cx="0" cy="0"/>
        </a:xfrm>
      </p:grpSpPr>
      <p:sp>
        <p:nvSpPr>
          <p:cNvPr id="1658" name="Google Shape;1658;g13db922d918_2_8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9" name="Google Shape;1659;g13db922d918_2_8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57668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1"/>
        <p:cNvGrpSpPr/>
        <p:nvPr/>
      </p:nvGrpSpPr>
      <p:grpSpPr>
        <a:xfrm>
          <a:off x="0" y="0"/>
          <a:ext cx="0" cy="0"/>
          <a:chOff x="0" y="0"/>
          <a:chExt cx="0" cy="0"/>
        </a:xfrm>
      </p:grpSpPr>
      <p:sp>
        <p:nvSpPr>
          <p:cNvPr id="2342" name="Google Shape;2342;g13db922d918_2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3" name="Google Shape;2343;g13db922d918_2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3"/>
        <p:cNvGrpSpPr/>
        <p:nvPr/>
      </p:nvGrpSpPr>
      <p:grpSpPr>
        <a:xfrm>
          <a:off x="0" y="0"/>
          <a:ext cx="0" cy="0"/>
          <a:chOff x="0" y="0"/>
          <a:chExt cx="0" cy="0"/>
        </a:xfrm>
      </p:grpSpPr>
      <p:sp>
        <p:nvSpPr>
          <p:cNvPr id="2354" name="Google Shape;2354;g13db922d918_2_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5" name="Google Shape;2355;g13db922d918_2_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5"/>
        <p:cNvGrpSpPr/>
        <p:nvPr/>
      </p:nvGrpSpPr>
      <p:grpSpPr>
        <a:xfrm>
          <a:off x="0" y="0"/>
          <a:ext cx="0" cy="0"/>
          <a:chOff x="0" y="0"/>
          <a:chExt cx="0" cy="0"/>
        </a:xfrm>
      </p:grpSpPr>
      <p:sp>
        <p:nvSpPr>
          <p:cNvPr id="2506" name="Google Shape;2506;g13db922d918_2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7" name="Google Shape;2507;g13db922d918_2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1"/>
        <p:cNvGrpSpPr/>
        <p:nvPr/>
      </p:nvGrpSpPr>
      <p:grpSpPr>
        <a:xfrm>
          <a:off x="0" y="0"/>
          <a:ext cx="0" cy="0"/>
          <a:chOff x="0" y="0"/>
          <a:chExt cx="0" cy="0"/>
        </a:xfrm>
      </p:grpSpPr>
      <p:sp>
        <p:nvSpPr>
          <p:cNvPr id="3242" name="Google Shape;3242;g13db922d918_2_10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3" name="Google Shape;3243;g13db922d918_2_10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8"/>
        <p:cNvGrpSpPr/>
        <p:nvPr/>
      </p:nvGrpSpPr>
      <p:grpSpPr>
        <a:xfrm>
          <a:off x="0" y="0"/>
          <a:ext cx="0" cy="0"/>
          <a:chOff x="0" y="0"/>
          <a:chExt cx="0" cy="0"/>
        </a:xfrm>
      </p:grpSpPr>
      <p:sp>
        <p:nvSpPr>
          <p:cNvPr id="1489" name="Google Shape;1489;g13db922d918_2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0" name="Google Shape;1490;g13db922d918_2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3"/>
        <p:cNvGrpSpPr/>
        <p:nvPr/>
      </p:nvGrpSpPr>
      <p:grpSpPr>
        <a:xfrm>
          <a:off x="0" y="0"/>
          <a:ext cx="0" cy="0"/>
          <a:chOff x="0" y="0"/>
          <a:chExt cx="0" cy="0"/>
        </a:xfrm>
      </p:grpSpPr>
      <p:sp>
        <p:nvSpPr>
          <p:cNvPr id="3884" name="Google Shape;3884;g13db922d918_2_1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5" name="Google Shape;3885;g13db922d918_2_1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36"/>
        <p:cNvGrpSpPr/>
        <p:nvPr/>
      </p:nvGrpSpPr>
      <p:grpSpPr>
        <a:xfrm>
          <a:off x="0" y="0"/>
          <a:ext cx="0" cy="0"/>
          <a:chOff x="0" y="0"/>
          <a:chExt cx="0" cy="0"/>
        </a:xfrm>
      </p:grpSpPr>
      <p:sp>
        <p:nvSpPr>
          <p:cNvPr id="15537" name="Google Shape;15537;g13db922d918_2_31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38" name="Google Shape;15538;g13db922d918_2_31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g13db922d918_2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13db922d918_2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7"/>
        <p:cNvGrpSpPr/>
        <p:nvPr/>
      </p:nvGrpSpPr>
      <p:grpSpPr>
        <a:xfrm>
          <a:off x="0" y="0"/>
          <a:ext cx="0" cy="0"/>
          <a:chOff x="0" y="0"/>
          <a:chExt cx="0" cy="0"/>
        </a:xfrm>
      </p:grpSpPr>
      <p:sp>
        <p:nvSpPr>
          <p:cNvPr id="1658" name="Google Shape;1658;g13db922d918_2_8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9" name="Google Shape;1659;g13db922d918_2_8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0"/>
        <p:cNvGrpSpPr/>
        <p:nvPr/>
      </p:nvGrpSpPr>
      <p:grpSpPr>
        <a:xfrm>
          <a:off x="0" y="0"/>
          <a:ext cx="0" cy="0"/>
          <a:chOff x="0" y="0"/>
          <a:chExt cx="0" cy="0"/>
        </a:xfrm>
      </p:grpSpPr>
      <p:sp>
        <p:nvSpPr>
          <p:cNvPr id="1861" name="Google Shape;1861;g13db922d918_2_6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2" name="Google Shape;1862;g13db922d918_2_6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6"/>
        <p:cNvGrpSpPr/>
        <p:nvPr/>
      </p:nvGrpSpPr>
      <p:grpSpPr>
        <a:xfrm>
          <a:off x="0" y="0"/>
          <a:ext cx="0" cy="0"/>
          <a:chOff x="0" y="0"/>
          <a:chExt cx="0" cy="0"/>
        </a:xfrm>
      </p:grpSpPr>
      <p:sp>
        <p:nvSpPr>
          <p:cNvPr id="2077" name="Google Shape;2077;g13db922d918_2_6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8" name="Google Shape;2078;g13db922d918_2_6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1"/>
        <p:cNvGrpSpPr/>
        <p:nvPr/>
      </p:nvGrpSpPr>
      <p:grpSpPr>
        <a:xfrm>
          <a:off x="0" y="0"/>
          <a:ext cx="0" cy="0"/>
          <a:chOff x="0" y="0"/>
          <a:chExt cx="0" cy="0"/>
        </a:xfrm>
      </p:grpSpPr>
      <p:sp>
        <p:nvSpPr>
          <p:cNvPr id="1772" name="Google Shape;1772;g13db922d918_2_32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3" name="Google Shape;1773;g13db922d918_2_32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7"/>
        <p:cNvGrpSpPr/>
        <p:nvPr/>
      </p:nvGrpSpPr>
      <p:grpSpPr>
        <a:xfrm>
          <a:off x="0" y="0"/>
          <a:ext cx="0" cy="0"/>
          <a:chOff x="0" y="0"/>
          <a:chExt cx="0" cy="0"/>
        </a:xfrm>
      </p:grpSpPr>
      <p:sp>
        <p:nvSpPr>
          <p:cNvPr id="1658" name="Google Shape;1658;g13db922d918_2_8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9" name="Google Shape;1659;g13db922d918_2_8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3831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49960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34200" y="1593050"/>
            <a:ext cx="5150100" cy="1571700"/>
          </a:xfrm>
          <a:prstGeom prst="rect">
            <a:avLst/>
          </a:prstGeom>
        </p:spPr>
        <p:txBody>
          <a:bodyPr spcFirstLastPara="1" wrap="square" lIns="91425" tIns="91425" rIns="91425" bIns="91425" anchor="ctr" anchorCtr="0">
            <a:noAutofit/>
          </a:bodyPr>
          <a:lstStyle>
            <a:lvl1pPr marR="63500" lvl="0" algn="l" rtl="0">
              <a:spcBef>
                <a:spcPts val="0"/>
              </a:spcBef>
              <a:spcAft>
                <a:spcPts val="0"/>
              </a:spcAft>
              <a:buSzPts val="6000"/>
              <a:buNone/>
              <a:defRPr sz="5800" b="1">
                <a:solidFill>
                  <a:schemeClr val="accent1"/>
                </a:solidFill>
                <a:latin typeface="Work Sans"/>
                <a:ea typeface="Work Sans"/>
                <a:cs typeface="Work Sans"/>
                <a:sym typeface="Work Sans"/>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
        <p:nvSpPr>
          <p:cNvPr id="10" name="Google Shape;10;p2"/>
          <p:cNvSpPr txBox="1">
            <a:spLocks noGrp="1"/>
          </p:cNvSpPr>
          <p:nvPr>
            <p:ph type="subTitle" idx="1"/>
          </p:nvPr>
        </p:nvSpPr>
        <p:spPr>
          <a:xfrm>
            <a:off x="858650" y="3503825"/>
            <a:ext cx="3728400" cy="249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600">
                <a:solidFill>
                  <a:schemeClr val="lt1"/>
                </a:solidFill>
                <a:latin typeface="Barlow"/>
                <a:ea typeface="Barlow"/>
                <a:cs typeface="Barlow"/>
                <a:sym typeface="Barlow"/>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grpSp>
        <p:nvGrpSpPr>
          <p:cNvPr id="11" name="Google Shape;11;p2"/>
          <p:cNvGrpSpPr/>
          <p:nvPr/>
        </p:nvGrpSpPr>
        <p:grpSpPr>
          <a:xfrm>
            <a:off x="185086" y="512195"/>
            <a:ext cx="295500" cy="278387"/>
            <a:chOff x="3522327" y="1976386"/>
            <a:chExt cx="510715" cy="481139"/>
          </a:xfrm>
        </p:grpSpPr>
        <p:sp>
          <p:nvSpPr>
            <p:cNvPr id="12" name="Google Shape;12;p2"/>
            <p:cNvSpPr/>
            <p:nvPr/>
          </p:nvSpPr>
          <p:spPr>
            <a:xfrm>
              <a:off x="3525644" y="1976386"/>
              <a:ext cx="504136" cy="481139"/>
            </a:xfrm>
            <a:custGeom>
              <a:avLst/>
              <a:gdLst/>
              <a:ahLst/>
              <a:cxnLst/>
              <a:rect l="l" t="t" r="r" b="b"/>
              <a:pathLst>
                <a:path w="35710" h="34081" extrusionOk="0">
                  <a:moveTo>
                    <a:pt x="11756" y="1414"/>
                  </a:moveTo>
                  <a:cubicBezTo>
                    <a:pt x="14265" y="1414"/>
                    <a:pt x="16670" y="2417"/>
                    <a:pt x="18438" y="4205"/>
                  </a:cubicBezTo>
                  <a:lnTo>
                    <a:pt x="30695" y="16539"/>
                  </a:lnTo>
                  <a:cubicBezTo>
                    <a:pt x="34377" y="20245"/>
                    <a:pt x="34358" y="26236"/>
                    <a:pt x="30652" y="29919"/>
                  </a:cubicBezTo>
                  <a:cubicBezTo>
                    <a:pt x="28891" y="31680"/>
                    <a:pt x="26502" y="32668"/>
                    <a:pt x="24014" y="32668"/>
                  </a:cubicBezTo>
                  <a:cubicBezTo>
                    <a:pt x="24005" y="32668"/>
                    <a:pt x="23995" y="32668"/>
                    <a:pt x="23985" y="32668"/>
                  </a:cubicBezTo>
                  <a:lnTo>
                    <a:pt x="23954" y="32668"/>
                  </a:lnTo>
                  <a:cubicBezTo>
                    <a:pt x="21441" y="32668"/>
                    <a:pt x="19036" y="31664"/>
                    <a:pt x="17272" y="29876"/>
                  </a:cubicBezTo>
                  <a:lnTo>
                    <a:pt x="5015" y="17543"/>
                  </a:lnTo>
                  <a:cubicBezTo>
                    <a:pt x="2321" y="14833"/>
                    <a:pt x="1522" y="10768"/>
                    <a:pt x="2989" y="7239"/>
                  </a:cubicBezTo>
                  <a:cubicBezTo>
                    <a:pt x="4456" y="3711"/>
                    <a:pt x="7903" y="1414"/>
                    <a:pt x="11725" y="1414"/>
                  </a:cubicBezTo>
                  <a:close/>
                  <a:moveTo>
                    <a:pt x="11725" y="1"/>
                  </a:moveTo>
                  <a:cubicBezTo>
                    <a:pt x="7335" y="1"/>
                    <a:pt x="3375" y="2645"/>
                    <a:pt x="1688" y="6699"/>
                  </a:cubicBezTo>
                  <a:cubicBezTo>
                    <a:pt x="1" y="10752"/>
                    <a:pt x="919" y="15423"/>
                    <a:pt x="4016" y="18539"/>
                  </a:cubicBezTo>
                  <a:lnTo>
                    <a:pt x="16272" y="30872"/>
                  </a:lnTo>
                  <a:cubicBezTo>
                    <a:pt x="18299" y="32926"/>
                    <a:pt x="21063" y="34080"/>
                    <a:pt x="23951" y="34080"/>
                  </a:cubicBezTo>
                  <a:lnTo>
                    <a:pt x="23985" y="34080"/>
                  </a:lnTo>
                  <a:cubicBezTo>
                    <a:pt x="28375" y="34080"/>
                    <a:pt x="32335" y="31440"/>
                    <a:pt x="34022" y="27387"/>
                  </a:cubicBezTo>
                  <a:cubicBezTo>
                    <a:pt x="35709" y="23329"/>
                    <a:pt x="34790" y="18658"/>
                    <a:pt x="31694" y="15547"/>
                  </a:cubicBezTo>
                  <a:lnTo>
                    <a:pt x="19438" y="3209"/>
                  </a:lnTo>
                  <a:cubicBezTo>
                    <a:pt x="17411" y="1159"/>
                    <a:pt x="14643" y="1"/>
                    <a:pt x="117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669742" y="2113396"/>
              <a:ext cx="215941" cy="207146"/>
            </a:xfrm>
            <a:custGeom>
              <a:avLst/>
              <a:gdLst/>
              <a:ahLst/>
              <a:cxnLst/>
              <a:rect l="l" t="t" r="r" b="b"/>
              <a:pathLst>
                <a:path w="15296" h="14673" extrusionOk="0">
                  <a:moveTo>
                    <a:pt x="7661" y="0"/>
                  </a:moveTo>
                  <a:cubicBezTo>
                    <a:pt x="6856" y="0"/>
                    <a:pt x="6051" y="306"/>
                    <a:pt x="5436" y="920"/>
                  </a:cubicBezTo>
                  <a:lnTo>
                    <a:pt x="1240" y="5085"/>
                  </a:lnTo>
                  <a:cubicBezTo>
                    <a:pt x="4" y="6313"/>
                    <a:pt x="1" y="8312"/>
                    <a:pt x="1228" y="9548"/>
                  </a:cubicBezTo>
                  <a:lnTo>
                    <a:pt x="5394" y="13740"/>
                  </a:lnTo>
                  <a:cubicBezTo>
                    <a:pt x="6012" y="14362"/>
                    <a:pt x="6822" y="14673"/>
                    <a:pt x="7633" y="14673"/>
                  </a:cubicBezTo>
                  <a:cubicBezTo>
                    <a:pt x="8437" y="14673"/>
                    <a:pt x="9241" y="14367"/>
                    <a:pt x="9856" y="13756"/>
                  </a:cubicBezTo>
                  <a:lnTo>
                    <a:pt x="14052" y="9590"/>
                  </a:lnTo>
                  <a:cubicBezTo>
                    <a:pt x="15288" y="8359"/>
                    <a:pt x="15295" y="6363"/>
                    <a:pt x="14064" y="5124"/>
                  </a:cubicBezTo>
                  <a:lnTo>
                    <a:pt x="9899" y="931"/>
                  </a:lnTo>
                  <a:cubicBezTo>
                    <a:pt x="9282" y="311"/>
                    <a:pt x="8472" y="0"/>
                    <a:pt x="7661"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710838" y="2207701"/>
              <a:ext cx="35986" cy="26922"/>
            </a:xfrm>
            <a:custGeom>
              <a:avLst/>
              <a:gdLst/>
              <a:ahLst/>
              <a:cxnLst/>
              <a:rect l="l" t="t" r="r" b="b"/>
              <a:pathLst>
                <a:path w="2549" h="1907" extrusionOk="0">
                  <a:moveTo>
                    <a:pt x="1276" y="0"/>
                  </a:moveTo>
                  <a:cubicBezTo>
                    <a:pt x="1032" y="0"/>
                    <a:pt x="788" y="94"/>
                    <a:pt x="603" y="281"/>
                  </a:cubicBezTo>
                  <a:cubicBezTo>
                    <a:pt x="0" y="880"/>
                    <a:pt x="429" y="1906"/>
                    <a:pt x="1274" y="1906"/>
                  </a:cubicBezTo>
                  <a:cubicBezTo>
                    <a:pt x="2124" y="1906"/>
                    <a:pt x="2548" y="880"/>
                    <a:pt x="1950" y="281"/>
                  </a:cubicBezTo>
                  <a:cubicBezTo>
                    <a:pt x="1764" y="94"/>
                    <a:pt x="1520" y="0"/>
                    <a:pt x="12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763920" y="2154676"/>
              <a:ext cx="35986" cy="26922"/>
            </a:xfrm>
            <a:custGeom>
              <a:avLst/>
              <a:gdLst/>
              <a:ahLst/>
              <a:cxnLst/>
              <a:rect l="l" t="t" r="r" b="b"/>
              <a:pathLst>
                <a:path w="2549" h="1907" extrusionOk="0">
                  <a:moveTo>
                    <a:pt x="1272" y="0"/>
                  </a:moveTo>
                  <a:cubicBezTo>
                    <a:pt x="1028" y="0"/>
                    <a:pt x="784" y="94"/>
                    <a:pt x="599" y="281"/>
                  </a:cubicBezTo>
                  <a:cubicBezTo>
                    <a:pt x="0" y="879"/>
                    <a:pt x="425" y="1906"/>
                    <a:pt x="1274" y="1906"/>
                  </a:cubicBezTo>
                  <a:cubicBezTo>
                    <a:pt x="2120" y="1906"/>
                    <a:pt x="2548" y="879"/>
                    <a:pt x="1946" y="281"/>
                  </a:cubicBezTo>
                  <a:cubicBezTo>
                    <a:pt x="1761" y="94"/>
                    <a:pt x="1516" y="0"/>
                    <a:pt x="12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760051" y="2252369"/>
              <a:ext cx="26880" cy="26894"/>
            </a:xfrm>
            <a:custGeom>
              <a:avLst/>
              <a:gdLst/>
              <a:ahLst/>
              <a:cxnLst/>
              <a:rect l="l" t="t" r="r" b="b"/>
              <a:pathLst>
                <a:path w="1904" h="1905" extrusionOk="0">
                  <a:moveTo>
                    <a:pt x="954" y="1"/>
                  </a:moveTo>
                  <a:cubicBezTo>
                    <a:pt x="425" y="1"/>
                    <a:pt x="0" y="426"/>
                    <a:pt x="0" y="954"/>
                  </a:cubicBezTo>
                  <a:cubicBezTo>
                    <a:pt x="0" y="1479"/>
                    <a:pt x="425" y="1904"/>
                    <a:pt x="954" y="1904"/>
                  </a:cubicBezTo>
                  <a:cubicBezTo>
                    <a:pt x="1479" y="1904"/>
                    <a:pt x="1903" y="1479"/>
                    <a:pt x="1903" y="954"/>
                  </a:cubicBezTo>
                  <a:cubicBezTo>
                    <a:pt x="1903" y="426"/>
                    <a:pt x="1479" y="1"/>
                    <a:pt x="9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808545" y="2199301"/>
              <a:ext cx="35986" cy="26922"/>
            </a:xfrm>
            <a:custGeom>
              <a:avLst/>
              <a:gdLst/>
              <a:ahLst/>
              <a:cxnLst/>
              <a:rect l="l" t="t" r="r" b="b"/>
              <a:pathLst>
                <a:path w="2549" h="1907" extrusionOk="0">
                  <a:moveTo>
                    <a:pt x="1274" y="1"/>
                  </a:moveTo>
                  <a:cubicBezTo>
                    <a:pt x="1031" y="1"/>
                    <a:pt x="787" y="94"/>
                    <a:pt x="599" y="282"/>
                  </a:cubicBezTo>
                  <a:cubicBezTo>
                    <a:pt x="1" y="880"/>
                    <a:pt x="426" y="1907"/>
                    <a:pt x="1275" y="1907"/>
                  </a:cubicBezTo>
                  <a:cubicBezTo>
                    <a:pt x="2124" y="1907"/>
                    <a:pt x="2549" y="880"/>
                    <a:pt x="1947" y="282"/>
                  </a:cubicBezTo>
                  <a:cubicBezTo>
                    <a:pt x="1761" y="94"/>
                    <a:pt x="1518" y="1"/>
                    <a:pt x="1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761844" y="1977191"/>
              <a:ext cx="271197" cy="256826"/>
            </a:xfrm>
            <a:custGeom>
              <a:avLst/>
              <a:gdLst/>
              <a:ahLst/>
              <a:cxnLst/>
              <a:rect l="l" t="t" r="r" b="b"/>
              <a:pathLst>
                <a:path w="19210" h="18192" extrusionOk="0">
                  <a:moveTo>
                    <a:pt x="7289" y="1407"/>
                  </a:moveTo>
                  <a:cubicBezTo>
                    <a:pt x="9737" y="1407"/>
                    <a:pt x="12173" y="2347"/>
                    <a:pt x="13998" y="4186"/>
                  </a:cubicBezTo>
                  <a:cubicBezTo>
                    <a:pt x="17102" y="7310"/>
                    <a:pt x="17604" y="12181"/>
                    <a:pt x="15307" y="15856"/>
                  </a:cubicBezTo>
                  <a:cubicBezTo>
                    <a:pt x="15191" y="15725"/>
                    <a:pt x="15079" y="15606"/>
                    <a:pt x="14960" y="15486"/>
                  </a:cubicBezTo>
                  <a:lnTo>
                    <a:pt x="2703" y="3152"/>
                  </a:lnTo>
                  <a:cubicBezTo>
                    <a:pt x="2587" y="3036"/>
                    <a:pt x="2467" y="2920"/>
                    <a:pt x="2336" y="2804"/>
                  </a:cubicBezTo>
                  <a:cubicBezTo>
                    <a:pt x="3856" y="1868"/>
                    <a:pt x="5576" y="1407"/>
                    <a:pt x="7289" y="1407"/>
                  </a:cubicBezTo>
                  <a:close/>
                  <a:moveTo>
                    <a:pt x="7290" y="0"/>
                  </a:moveTo>
                  <a:cubicBezTo>
                    <a:pt x="4991" y="0"/>
                    <a:pt x="2683" y="722"/>
                    <a:pt x="742" y="2191"/>
                  </a:cubicBezTo>
                  <a:lnTo>
                    <a:pt x="1" y="2750"/>
                  </a:lnTo>
                  <a:lnTo>
                    <a:pt x="738" y="3314"/>
                  </a:lnTo>
                  <a:cubicBezTo>
                    <a:pt x="1078" y="3569"/>
                    <a:pt x="1402" y="3851"/>
                    <a:pt x="1703" y="4152"/>
                  </a:cubicBezTo>
                  <a:lnTo>
                    <a:pt x="13964" y="16482"/>
                  </a:lnTo>
                  <a:cubicBezTo>
                    <a:pt x="14261" y="16787"/>
                    <a:pt x="14539" y="17111"/>
                    <a:pt x="14794" y="17455"/>
                  </a:cubicBezTo>
                  <a:lnTo>
                    <a:pt x="15350" y="18192"/>
                  </a:lnTo>
                  <a:lnTo>
                    <a:pt x="15913" y="17462"/>
                  </a:lnTo>
                  <a:cubicBezTo>
                    <a:pt x="19210" y="13166"/>
                    <a:pt x="18816" y="7032"/>
                    <a:pt x="15002" y="3194"/>
                  </a:cubicBezTo>
                  <a:cubicBezTo>
                    <a:pt x="12903" y="1081"/>
                    <a:pt x="10103" y="0"/>
                    <a:pt x="72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522327" y="2199894"/>
              <a:ext cx="271141" cy="256924"/>
            </a:xfrm>
            <a:custGeom>
              <a:avLst/>
              <a:gdLst/>
              <a:ahLst/>
              <a:cxnLst/>
              <a:rect l="l" t="t" r="r" b="b"/>
              <a:pathLst>
                <a:path w="19206" h="18199" extrusionOk="0">
                  <a:moveTo>
                    <a:pt x="3903" y="2336"/>
                  </a:moveTo>
                  <a:cubicBezTo>
                    <a:pt x="4019" y="2467"/>
                    <a:pt x="4131" y="2591"/>
                    <a:pt x="4251" y="2707"/>
                  </a:cubicBezTo>
                  <a:lnTo>
                    <a:pt x="16507" y="15044"/>
                  </a:lnTo>
                  <a:cubicBezTo>
                    <a:pt x="16623" y="15160"/>
                    <a:pt x="16743" y="15272"/>
                    <a:pt x="16870" y="15392"/>
                  </a:cubicBezTo>
                  <a:cubicBezTo>
                    <a:pt x="15353" y="16326"/>
                    <a:pt x="13635" y="16786"/>
                    <a:pt x="11923" y="16786"/>
                  </a:cubicBezTo>
                  <a:cubicBezTo>
                    <a:pt x="9475" y="16786"/>
                    <a:pt x="7038" y="15846"/>
                    <a:pt x="5212" y="14006"/>
                  </a:cubicBezTo>
                  <a:cubicBezTo>
                    <a:pt x="2104" y="10883"/>
                    <a:pt x="1606" y="6011"/>
                    <a:pt x="3903" y="2340"/>
                  </a:cubicBezTo>
                  <a:lnTo>
                    <a:pt x="3903" y="2336"/>
                  </a:lnTo>
                  <a:close/>
                  <a:moveTo>
                    <a:pt x="3861" y="0"/>
                  </a:moveTo>
                  <a:lnTo>
                    <a:pt x="3297" y="738"/>
                  </a:lnTo>
                  <a:cubicBezTo>
                    <a:pt x="0" y="5030"/>
                    <a:pt x="394" y="11165"/>
                    <a:pt x="4208" y="15006"/>
                  </a:cubicBezTo>
                  <a:cubicBezTo>
                    <a:pt x="6247" y="17052"/>
                    <a:pt x="9020" y="18198"/>
                    <a:pt x="11907" y="18198"/>
                  </a:cubicBezTo>
                  <a:cubicBezTo>
                    <a:pt x="11911" y="18198"/>
                    <a:pt x="11916" y="18198"/>
                    <a:pt x="11921" y="18198"/>
                  </a:cubicBezTo>
                  <a:cubicBezTo>
                    <a:pt x="14284" y="18198"/>
                    <a:pt x="16584" y="17430"/>
                    <a:pt x="18468" y="16006"/>
                  </a:cubicBezTo>
                  <a:lnTo>
                    <a:pt x="19206" y="15446"/>
                  </a:lnTo>
                  <a:lnTo>
                    <a:pt x="18472" y="14882"/>
                  </a:lnTo>
                  <a:cubicBezTo>
                    <a:pt x="18132" y="14624"/>
                    <a:pt x="17808" y="14346"/>
                    <a:pt x="17507" y="14044"/>
                  </a:cubicBezTo>
                  <a:lnTo>
                    <a:pt x="5250" y="1711"/>
                  </a:lnTo>
                  <a:cubicBezTo>
                    <a:pt x="4953" y="1406"/>
                    <a:pt x="4675" y="1081"/>
                    <a:pt x="4420" y="742"/>
                  </a:cubicBezTo>
                  <a:lnTo>
                    <a:pt x="38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898327" y="111267"/>
            <a:ext cx="295504" cy="248969"/>
            <a:chOff x="4264060" y="1424745"/>
            <a:chExt cx="543905" cy="458254"/>
          </a:xfrm>
        </p:grpSpPr>
        <p:sp>
          <p:nvSpPr>
            <p:cNvPr id="21" name="Google Shape;21;p2"/>
            <p:cNvSpPr/>
            <p:nvPr/>
          </p:nvSpPr>
          <p:spPr>
            <a:xfrm>
              <a:off x="4299100" y="1543671"/>
              <a:ext cx="473275" cy="239475"/>
            </a:xfrm>
            <a:custGeom>
              <a:avLst/>
              <a:gdLst/>
              <a:ahLst/>
              <a:cxnLst/>
              <a:rect l="l" t="t" r="r" b="b"/>
              <a:pathLst>
                <a:path w="33524" h="16963" extrusionOk="0">
                  <a:moveTo>
                    <a:pt x="13041" y="0"/>
                  </a:moveTo>
                  <a:lnTo>
                    <a:pt x="8597" y="8061"/>
                  </a:lnTo>
                  <a:lnTo>
                    <a:pt x="0" y="8061"/>
                  </a:lnTo>
                  <a:lnTo>
                    <a:pt x="0" y="9474"/>
                  </a:lnTo>
                  <a:lnTo>
                    <a:pt x="9431" y="9474"/>
                  </a:lnTo>
                  <a:lnTo>
                    <a:pt x="12890" y="3201"/>
                  </a:lnTo>
                  <a:lnTo>
                    <a:pt x="18851" y="16963"/>
                  </a:lnTo>
                  <a:lnTo>
                    <a:pt x="22514" y="9474"/>
                  </a:lnTo>
                  <a:lnTo>
                    <a:pt x="33524" y="9474"/>
                  </a:lnTo>
                  <a:lnTo>
                    <a:pt x="33524" y="8061"/>
                  </a:lnTo>
                  <a:lnTo>
                    <a:pt x="21630" y="8061"/>
                  </a:lnTo>
                  <a:lnTo>
                    <a:pt x="18928" y="13589"/>
                  </a:lnTo>
                  <a:lnTo>
                    <a:pt x="13041"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264060" y="1424745"/>
              <a:ext cx="543905" cy="458254"/>
            </a:xfrm>
            <a:custGeom>
              <a:avLst/>
              <a:gdLst/>
              <a:ahLst/>
              <a:cxnLst/>
              <a:rect l="l" t="t" r="r" b="b"/>
              <a:pathLst>
                <a:path w="38527" h="32460" extrusionOk="0">
                  <a:moveTo>
                    <a:pt x="27779" y="1414"/>
                  </a:moveTo>
                  <a:cubicBezTo>
                    <a:pt x="28335" y="1414"/>
                    <a:pt x="28864" y="1441"/>
                    <a:pt x="29397" y="1491"/>
                  </a:cubicBezTo>
                  <a:cubicBezTo>
                    <a:pt x="31076" y="1645"/>
                    <a:pt x="32740" y="2421"/>
                    <a:pt x="34083" y="3680"/>
                  </a:cubicBezTo>
                  <a:cubicBezTo>
                    <a:pt x="35133" y="4657"/>
                    <a:pt x="35933" y="5876"/>
                    <a:pt x="36458" y="7297"/>
                  </a:cubicBezTo>
                  <a:cubicBezTo>
                    <a:pt x="36809" y="8262"/>
                    <a:pt x="37029" y="9274"/>
                    <a:pt x="37114" y="10297"/>
                  </a:cubicBezTo>
                  <a:lnTo>
                    <a:pt x="37114" y="12200"/>
                  </a:lnTo>
                  <a:cubicBezTo>
                    <a:pt x="37067" y="12706"/>
                    <a:pt x="36963" y="13204"/>
                    <a:pt x="36801" y="13686"/>
                  </a:cubicBezTo>
                  <a:cubicBezTo>
                    <a:pt x="36373" y="14995"/>
                    <a:pt x="35539" y="16450"/>
                    <a:pt x="34249" y="18126"/>
                  </a:cubicBezTo>
                  <a:cubicBezTo>
                    <a:pt x="33821" y="18685"/>
                    <a:pt x="33331" y="19284"/>
                    <a:pt x="32790" y="19905"/>
                  </a:cubicBezTo>
                  <a:cubicBezTo>
                    <a:pt x="32346" y="20415"/>
                    <a:pt x="31879" y="20928"/>
                    <a:pt x="31389" y="21453"/>
                  </a:cubicBezTo>
                  <a:cubicBezTo>
                    <a:pt x="30435" y="22468"/>
                    <a:pt x="29351" y="23561"/>
                    <a:pt x="28069" y="24796"/>
                  </a:cubicBezTo>
                  <a:cubicBezTo>
                    <a:pt x="26486" y="26329"/>
                    <a:pt x="24791" y="27900"/>
                    <a:pt x="22900" y="29649"/>
                  </a:cubicBezTo>
                  <a:cubicBezTo>
                    <a:pt x="22718" y="29819"/>
                    <a:pt x="22522" y="29977"/>
                    <a:pt x="22317" y="30116"/>
                  </a:cubicBezTo>
                  <a:cubicBezTo>
                    <a:pt x="21846" y="30436"/>
                    <a:pt x="21329" y="30680"/>
                    <a:pt x="20781" y="30834"/>
                  </a:cubicBezTo>
                  <a:cubicBezTo>
                    <a:pt x="20283" y="30976"/>
                    <a:pt x="19771" y="31047"/>
                    <a:pt x="19260" y="31047"/>
                  </a:cubicBezTo>
                  <a:cubicBezTo>
                    <a:pt x="18622" y="31047"/>
                    <a:pt x="17985" y="30937"/>
                    <a:pt x="17376" y="30718"/>
                  </a:cubicBezTo>
                  <a:cubicBezTo>
                    <a:pt x="16820" y="30514"/>
                    <a:pt x="16302" y="30220"/>
                    <a:pt x="15847" y="29846"/>
                  </a:cubicBezTo>
                  <a:cubicBezTo>
                    <a:pt x="15766" y="29784"/>
                    <a:pt x="15693" y="29714"/>
                    <a:pt x="15588" y="29618"/>
                  </a:cubicBezTo>
                  <a:cubicBezTo>
                    <a:pt x="13720" y="27888"/>
                    <a:pt x="11956" y="26252"/>
                    <a:pt x="10342" y="24696"/>
                  </a:cubicBezTo>
                  <a:cubicBezTo>
                    <a:pt x="9037" y="23437"/>
                    <a:pt x="7952" y="22349"/>
                    <a:pt x="7018" y="21357"/>
                  </a:cubicBezTo>
                  <a:cubicBezTo>
                    <a:pt x="6551" y="20863"/>
                    <a:pt x="6111" y="20376"/>
                    <a:pt x="5694" y="19901"/>
                  </a:cubicBezTo>
                  <a:cubicBezTo>
                    <a:pt x="5142" y="19268"/>
                    <a:pt x="4663" y="18689"/>
                    <a:pt x="4231" y="18126"/>
                  </a:cubicBezTo>
                  <a:cubicBezTo>
                    <a:pt x="2957" y="16462"/>
                    <a:pt x="2135" y="15010"/>
                    <a:pt x="1714" y="13690"/>
                  </a:cubicBezTo>
                  <a:cubicBezTo>
                    <a:pt x="1564" y="13223"/>
                    <a:pt x="1459" y="12744"/>
                    <a:pt x="1409" y="12258"/>
                  </a:cubicBezTo>
                  <a:lnTo>
                    <a:pt x="1409" y="10324"/>
                  </a:lnTo>
                  <a:cubicBezTo>
                    <a:pt x="1486" y="9335"/>
                    <a:pt x="1691" y="8363"/>
                    <a:pt x="2019" y="7425"/>
                  </a:cubicBezTo>
                  <a:cubicBezTo>
                    <a:pt x="2525" y="5992"/>
                    <a:pt x="3308" y="4765"/>
                    <a:pt x="4339" y="3769"/>
                  </a:cubicBezTo>
                  <a:cubicBezTo>
                    <a:pt x="5679" y="2475"/>
                    <a:pt x="7420" y="1645"/>
                    <a:pt x="9122" y="1491"/>
                  </a:cubicBezTo>
                  <a:cubicBezTo>
                    <a:pt x="9643" y="1437"/>
                    <a:pt x="10184" y="1414"/>
                    <a:pt x="10736" y="1414"/>
                  </a:cubicBezTo>
                  <a:cubicBezTo>
                    <a:pt x="12465" y="1414"/>
                    <a:pt x="13843" y="1707"/>
                    <a:pt x="15075" y="2344"/>
                  </a:cubicBezTo>
                  <a:cubicBezTo>
                    <a:pt x="15650" y="2645"/>
                    <a:pt x="16191" y="3008"/>
                    <a:pt x="16685" y="3429"/>
                  </a:cubicBezTo>
                  <a:cubicBezTo>
                    <a:pt x="17295" y="3935"/>
                    <a:pt x="17905" y="4549"/>
                    <a:pt x="18731" y="5475"/>
                  </a:cubicBezTo>
                  <a:lnTo>
                    <a:pt x="19260" y="6070"/>
                  </a:lnTo>
                  <a:lnTo>
                    <a:pt x="19788" y="5475"/>
                  </a:lnTo>
                  <a:cubicBezTo>
                    <a:pt x="20445" y="4738"/>
                    <a:pt x="20958" y="4209"/>
                    <a:pt x="21448" y="3761"/>
                  </a:cubicBezTo>
                  <a:cubicBezTo>
                    <a:pt x="21946" y="3302"/>
                    <a:pt x="22491" y="2896"/>
                    <a:pt x="23070" y="2549"/>
                  </a:cubicBezTo>
                  <a:cubicBezTo>
                    <a:pt x="24390" y="1777"/>
                    <a:pt x="25888" y="1414"/>
                    <a:pt x="27779" y="1414"/>
                  </a:cubicBezTo>
                  <a:close/>
                  <a:moveTo>
                    <a:pt x="10736" y="1"/>
                  </a:moveTo>
                  <a:cubicBezTo>
                    <a:pt x="10137" y="1"/>
                    <a:pt x="9551" y="28"/>
                    <a:pt x="8991" y="82"/>
                  </a:cubicBezTo>
                  <a:cubicBezTo>
                    <a:pt x="6949" y="271"/>
                    <a:pt x="4949" y="1217"/>
                    <a:pt x="3359" y="2750"/>
                  </a:cubicBezTo>
                  <a:cubicBezTo>
                    <a:pt x="2170" y="3900"/>
                    <a:pt x="1266" y="5313"/>
                    <a:pt x="687" y="6954"/>
                  </a:cubicBezTo>
                  <a:cubicBezTo>
                    <a:pt x="317" y="8023"/>
                    <a:pt x="85" y="9139"/>
                    <a:pt x="0" y="10266"/>
                  </a:cubicBezTo>
                  <a:lnTo>
                    <a:pt x="0" y="12316"/>
                  </a:lnTo>
                  <a:cubicBezTo>
                    <a:pt x="54" y="12929"/>
                    <a:pt x="178" y="13532"/>
                    <a:pt x="367" y="14118"/>
                  </a:cubicBezTo>
                  <a:cubicBezTo>
                    <a:pt x="838" y="15601"/>
                    <a:pt x="1733" y="17191"/>
                    <a:pt x="3108" y="18986"/>
                  </a:cubicBezTo>
                  <a:cubicBezTo>
                    <a:pt x="3559" y="19573"/>
                    <a:pt x="4057" y="20179"/>
                    <a:pt x="4629" y="20832"/>
                  </a:cubicBezTo>
                  <a:cubicBezTo>
                    <a:pt x="5057" y="21322"/>
                    <a:pt x="5513" y="21824"/>
                    <a:pt x="5988" y="22329"/>
                  </a:cubicBezTo>
                  <a:cubicBezTo>
                    <a:pt x="6937" y="23337"/>
                    <a:pt x="8041" y="24445"/>
                    <a:pt x="9358" y="25715"/>
                  </a:cubicBezTo>
                  <a:cubicBezTo>
                    <a:pt x="10983" y="27282"/>
                    <a:pt x="12755" y="28919"/>
                    <a:pt x="14662" y="30687"/>
                  </a:cubicBezTo>
                  <a:cubicBezTo>
                    <a:pt x="14758" y="30772"/>
                    <a:pt x="14855" y="30857"/>
                    <a:pt x="14951" y="30938"/>
                  </a:cubicBezTo>
                  <a:cubicBezTo>
                    <a:pt x="15530" y="31413"/>
                    <a:pt x="16187" y="31787"/>
                    <a:pt x="16893" y="32046"/>
                  </a:cubicBezTo>
                  <a:cubicBezTo>
                    <a:pt x="17654" y="32320"/>
                    <a:pt x="18457" y="32459"/>
                    <a:pt x="19263" y="32459"/>
                  </a:cubicBezTo>
                  <a:cubicBezTo>
                    <a:pt x="19908" y="32459"/>
                    <a:pt x="20549" y="32370"/>
                    <a:pt x="21170" y="32193"/>
                  </a:cubicBezTo>
                  <a:cubicBezTo>
                    <a:pt x="21861" y="31996"/>
                    <a:pt x="22518" y="31691"/>
                    <a:pt x="23112" y="31282"/>
                  </a:cubicBezTo>
                  <a:cubicBezTo>
                    <a:pt x="23379" y="31104"/>
                    <a:pt x="23626" y="30903"/>
                    <a:pt x="23861" y="30683"/>
                  </a:cubicBezTo>
                  <a:cubicBezTo>
                    <a:pt x="25757" y="28931"/>
                    <a:pt x="27455" y="27356"/>
                    <a:pt x="29053" y="25812"/>
                  </a:cubicBezTo>
                  <a:cubicBezTo>
                    <a:pt x="30347" y="24561"/>
                    <a:pt x="31447" y="23453"/>
                    <a:pt x="32420" y="22418"/>
                  </a:cubicBezTo>
                  <a:cubicBezTo>
                    <a:pt x="32921" y="21882"/>
                    <a:pt x="33404" y="21353"/>
                    <a:pt x="33856" y="20832"/>
                  </a:cubicBezTo>
                  <a:cubicBezTo>
                    <a:pt x="34415" y="20195"/>
                    <a:pt x="34929" y="19569"/>
                    <a:pt x="35373" y="18986"/>
                  </a:cubicBezTo>
                  <a:cubicBezTo>
                    <a:pt x="36759" y="17180"/>
                    <a:pt x="37666" y="15589"/>
                    <a:pt x="38145" y="14126"/>
                  </a:cubicBezTo>
                  <a:cubicBezTo>
                    <a:pt x="38345" y="13520"/>
                    <a:pt x="38473" y="12895"/>
                    <a:pt x="38527" y="12262"/>
                  </a:cubicBezTo>
                  <a:lnTo>
                    <a:pt x="38527" y="10266"/>
                  </a:lnTo>
                  <a:lnTo>
                    <a:pt x="38523" y="10208"/>
                  </a:lnTo>
                  <a:cubicBezTo>
                    <a:pt x="38430" y="9046"/>
                    <a:pt x="38183" y="7903"/>
                    <a:pt x="37782" y="6811"/>
                  </a:cubicBezTo>
                  <a:cubicBezTo>
                    <a:pt x="37179" y="5178"/>
                    <a:pt x="36261" y="3776"/>
                    <a:pt x="35049" y="2645"/>
                  </a:cubicBezTo>
                  <a:cubicBezTo>
                    <a:pt x="33477" y="1175"/>
                    <a:pt x="31516" y="267"/>
                    <a:pt x="29532" y="86"/>
                  </a:cubicBezTo>
                  <a:cubicBezTo>
                    <a:pt x="28957" y="28"/>
                    <a:pt x="28385" y="1"/>
                    <a:pt x="27783" y="1"/>
                  </a:cubicBezTo>
                  <a:cubicBezTo>
                    <a:pt x="25625" y="1"/>
                    <a:pt x="23904" y="426"/>
                    <a:pt x="22359" y="1329"/>
                  </a:cubicBezTo>
                  <a:cubicBezTo>
                    <a:pt x="21695" y="1727"/>
                    <a:pt x="21074" y="2190"/>
                    <a:pt x="20503" y="2715"/>
                  </a:cubicBezTo>
                  <a:cubicBezTo>
                    <a:pt x="20113" y="3066"/>
                    <a:pt x="19715" y="3464"/>
                    <a:pt x="19260" y="3954"/>
                  </a:cubicBezTo>
                  <a:cubicBezTo>
                    <a:pt x="18634" y="3278"/>
                    <a:pt x="18113" y="2777"/>
                    <a:pt x="17588" y="2340"/>
                  </a:cubicBezTo>
                  <a:cubicBezTo>
                    <a:pt x="17017" y="1858"/>
                    <a:pt x="16387" y="1437"/>
                    <a:pt x="15723" y="1086"/>
                  </a:cubicBezTo>
                  <a:cubicBezTo>
                    <a:pt x="14307" y="356"/>
                    <a:pt x="12674" y="1"/>
                    <a:pt x="10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3;p2"/>
          <p:cNvSpPr/>
          <p:nvPr/>
        </p:nvSpPr>
        <p:spPr>
          <a:xfrm>
            <a:off x="232700" y="109130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0350" y="111275"/>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0026" y="526923"/>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614826" y="4784598"/>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514625" y="453935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235575" y="4933350"/>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29;p2"/>
          <p:cNvGrpSpPr/>
          <p:nvPr/>
        </p:nvGrpSpPr>
        <p:grpSpPr>
          <a:xfrm rot="1175188">
            <a:off x="8759830" y="3933531"/>
            <a:ext cx="171897" cy="398361"/>
            <a:chOff x="3789373" y="1135858"/>
            <a:chExt cx="273103" cy="632902"/>
          </a:xfrm>
        </p:grpSpPr>
        <p:sp>
          <p:nvSpPr>
            <p:cNvPr id="30" name="Google Shape;30;p2"/>
            <p:cNvSpPr/>
            <p:nvPr/>
          </p:nvSpPr>
          <p:spPr>
            <a:xfrm>
              <a:off x="3864846" y="1452274"/>
              <a:ext cx="187664" cy="302157"/>
            </a:xfrm>
            <a:custGeom>
              <a:avLst/>
              <a:gdLst/>
              <a:ahLst/>
              <a:cxnLst/>
              <a:rect l="l" t="t" r="r" b="b"/>
              <a:pathLst>
                <a:path w="13293" h="21403" extrusionOk="0">
                  <a:moveTo>
                    <a:pt x="5" y="0"/>
                  </a:moveTo>
                  <a:lnTo>
                    <a:pt x="5" y="12740"/>
                  </a:lnTo>
                  <a:cubicBezTo>
                    <a:pt x="1" y="16797"/>
                    <a:pt x="2726" y="20349"/>
                    <a:pt x="6644" y="21402"/>
                  </a:cubicBezTo>
                  <a:cubicBezTo>
                    <a:pt x="10563" y="20352"/>
                    <a:pt x="13292" y="16797"/>
                    <a:pt x="13288" y="12740"/>
                  </a:cubicBezTo>
                  <a:lnTo>
                    <a:pt x="13288"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789373" y="1135858"/>
              <a:ext cx="273047" cy="326397"/>
            </a:xfrm>
            <a:custGeom>
              <a:avLst/>
              <a:gdLst/>
              <a:ahLst/>
              <a:cxnLst/>
              <a:rect l="l" t="t" r="r" b="b"/>
              <a:pathLst>
                <a:path w="19341" h="23120" extrusionOk="0">
                  <a:moveTo>
                    <a:pt x="9721" y="1413"/>
                  </a:moveTo>
                  <a:cubicBezTo>
                    <a:pt x="14249" y="1413"/>
                    <a:pt x="17928" y="5096"/>
                    <a:pt x="17928" y="9620"/>
                  </a:cubicBezTo>
                  <a:lnTo>
                    <a:pt x="17928" y="21707"/>
                  </a:lnTo>
                  <a:lnTo>
                    <a:pt x="1409" y="21707"/>
                  </a:lnTo>
                  <a:lnTo>
                    <a:pt x="1409" y="9620"/>
                  </a:lnTo>
                  <a:cubicBezTo>
                    <a:pt x="1409" y="5096"/>
                    <a:pt x="5092" y="1413"/>
                    <a:pt x="9620" y="1413"/>
                  </a:cubicBezTo>
                  <a:close/>
                  <a:moveTo>
                    <a:pt x="9620" y="0"/>
                  </a:moveTo>
                  <a:cubicBezTo>
                    <a:pt x="4316" y="0"/>
                    <a:pt x="0" y="4316"/>
                    <a:pt x="0" y="9620"/>
                  </a:cubicBezTo>
                  <a:lnTo>
                    <a:pt x="0" y="23120"/>
                  </a:lnTo>
                  <a:lnTo>
                    <a:pt x="19341" y="23120"/>
                  </a:lnTo>
                  <a:lnTo>
                    <a:pt x="19341" y="9620"/>
                  </a:lnTo>
                  <a:cubicBezTo>
                    <a:pt x="19341" y="4316"/>
                    <a:pt x="15025" y="0"/>
                    <a:pt x="97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789373" y="1442307"/>
              <a:ext cx="273103" cy="326453"/>
            </a:xfrm>
            <a:custGeom>
              <a:avLst/>
              <a:gdLst/>
              <a:ahLst/>
              <a:cxnLst/>
              <a:rect l="l" t="t" r="r" b="b"/>
              <a:pathLst>
                <a:path w="19345" h="23124" extrusionOk="0">
                  <a:moveTo>
                    <a:pt x="17928" y="1413"/>
                  </a:moveTo>
                  <a:lnTo>
                    <a:pt x="17928" y="13446"/>
                  </a:lnTo>
                  <a:cubicBezTo>
                    <a:pt x="17932" y="18006"/>
                    <a:pt x="14233" y="21707"/>
                    <a:pt x="9674" y="21707"/>
                  </a:cubicBezTo>
                  <a:cubicBezTo>
                    <a:pt x="9671" y="21707"/>
                    <a:pt x="9669" y="21707"/>
                    <a:pt x="9667" y="21707"/>
                  </a:cubicBezTo>
                  <a:cubicBezTo>
                    <a:pt x="5115" y="21707"/>
                    <a:pt x="1413" y="18001"/>
                    <a:pt x="1413" y="13446"/>
                  </a:cubicBezTo>
                  <a:lnTo>
                    <a:pt x="1413" y="1413"/>
                  </a:lnTo>
                  <a:close/>
                  <a:moveTo>
                    <a:pt x="0" y="0"/>
                  </a:moveTo>
                  <a:lnTo>
                    <a:pt x="0" y="13446"/>
                  </a:lnTo>
                  <a:cubicBezTo>
                    <a:pt x="0" y="18781"/>
                    <a:pt x="4335" y="23124"/>
                    <a:pt x="9667" y="23124"/>
                  </a:cubicBezTo>
                  <a:cubicBezTo>
                    <a:pt x="15013" y="23124"/>
                    <a:pt x="19345" y="18789"/>
                    <a:pt x="19341" y="13446"/>
                  </a:cubicBezTo>
                  <a:lnTo>
                    <a:pt x="193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428884" y="-369713"/>
            <a:ext cx="1087378" cy="1096617"/>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53166" y="4397050"/>
            <a:ext cx="1087378" cy="1096617"/>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1">
  <p:cSld name="CUSTOM_7_1_2">
    <p:spTree>
      <p:nvGrpSpPr>
        <p:cNvPr id="1" name="Shape 839"/>
        <p:cNvGrpSpPr/>
        <p:nvPr/>
      </p:nvGrpSpPr>
      <p:grpSpPr>
        <a:xfrm>
          <a:off x="0" y="0"/>
          <a:ext cx="0" cy="0"/>
          <a:chOff x="0" y="0"/>
          <a:chExt cx="0" cy="0"/>
        </a:xfrm>
      </p:grpSpPr>
      <p:sp>
        <p:nvSpPr>
          <p:cNvPr id="840" name="Google Shape;840;p23"/>
          <p:cNvSpPr txBox="1">
            <a:spLocks noGrp="1"/>
          </p:cNvSpPr>
          <p:nvPr>
            <p:ph type="title"/>
          </p:nvPr>
        </p:nvSpPr>
        <p:spPr>
          <a:xfrm>
            <a:off x="713225" y="539500"/>
            <a:ext cx="7717500" cy="70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600"/>
              <a:buNone/>
              <a:defRPr/>
            </a:lvl1pPr>
            <a:lvl2pPr lvl="1" rtl="0">
              <a:spcBef>
                <a:spcPts val="0"/>
              </a:spcBef>
              <a:spcAft>
                <a:spcPts val="0"/>
              </a:spcAft>
              <a:buSzPts val="4600"/>
              <a:buNone/>
              <a:defRPr/>
            </a:lvl2pPr>
            <a:lvl3pPr lvl="2" rtl="0">
              <a:spcBef>
                <a:spcPts val="0"/>
              </a:spcBef>
              <a:spcAft>
                <a:spcPts val="0"/>
              </a:spcAft>
              <a:buSzPts val="4600"/>
              <a:buNone/>
              <a:defRPr/>
            </a:lvl3pPr>
            <a:lvl4pPr lvl="3" rtl="0">
              <a:spcBef>
                <a:spcPts val="0"/>
              </a:spcBef>
              <a:spcAft>
                <a:spcPts val="0"/>
              </a:spcAft>
              <a:buSzPts val="4600"/>
              <a:buNone/>
              <a:defRPr/>
            </a:lvl4pPr>
            <a:lvl5pPr lvl="4" rtl="0">
              <a:spcBef>
                <a:spcPts val="0"/>
              </a:spcBef>
              <a:spcAft>
                <a:spcPts val="0"/>
              </a:spcAft>
              <a:buSzPts val="4600"/>
              <a:buNone/>
              <a:defRPr/>
            </a:lvl5pPr>
            <a:lvl6pPr lvl="5" rtl="0">
              <a:spcBef>
                <a:spcPts val="0"/>
              </a:spcBef>
              <a:spcAft>
                <a:spcPts val="0"/>
              </a:spcAft>
              <a:buSzPts val="4600"/>
              <a:buNone/>
              <a:defRPr/>
            </a:lvl6pPr>
            <a:lvl7pPr lvl="6" rtl="0">
              <a:spcBef>
                <a:spcPts val="0"/>
              </a:spcBef>
              <a:spcAft>
                <a:spcPts val="0"/>
              </a:spcAft>
              <a:buSzPts val="4600"/>
              <a:buNone/>
              <a:defRPr/>
            </a:lvl7pPr>
            <a:lvl8pPr lvl="7" rtl="0">
              <a:spcBef>
                <a:spcPts val="0"/>
              </a:spcBef>
              <a:spcAft>
                <a:spcPts val="0"/>
              </a:spcAft>
              <a:buSzPts val="4600"/>
              <a:buNone/>
              <a:defRPr/>
            </a:lvl8pPr>
            <a:lvl9pPr lvl="8" rtl="0">
              <a:spcBef>
                <a:spcPts val="0"/>
              </a:spcBef>
              <a:spcAft>
                <a:spcPts val="0"/>
              </a:spcAft>
              <a:buSzPts val="4600"/>
              <a:buNone/>
              <a:defRPr/>
            </a:lvl9pPr>
          </a:lstStyle>
          <a:p>
            <a:endParaRPr/>
          </a:p>
        </p:txBody>
      </p:sp>
      <p:sp>
        <p:nvSpPr>
          <p:cNvPr id="841" name="Google Shape;841;p23"/>
          <p:cNvSpPr txBox="1">
            <a:spLocks noGrp="1"/>
          </p:cNvSpPr>
          <p:nvPr>
            <p:ph type="subTitle" idx="1"/>
          </p:nvPr>
        </p:nvSpPr>
        <p:spPr>
          <a:xfrm>
            <a:off x="1064750" y="3505543"/>
            <a:ext cx="1984200" cy="535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None/>
              <a:defRPr sz="1600">
                <a:solidFill>
                  <a:schemeClr val="dk1"/>
                </a:solidFill>
                <a:latin typeface="Barlow"/>
                <a:ea typeface="Barlow"/>
                <a:cs typeface="Barlow"/>
                <a:sym typeface="Barlow"/>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42" name="Google Shape;842;p23"/>
          <p:cNvSpPr txBox="1">
            <a:spLocks noGrp="1"/>
          </p:cNvSpPr>
          <p:nvPr>
            <p:ph type="subTitle" idx="2"/>
          </p:nvPr>
        </p:nvSpPr>
        <p:spPr>
          <a:xfrm>
            <a:off x="1064750" y="3094025"/>
            <a:ext cx="1984200" cy="471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000"/>
              <a:buFont typeface="Croissant One"/>
              <a:buNone/>
              <a:defRPr sz="2200" b="1">
                <a:solidFill>
                  <a:schemeClr val="accent1"/>
                </a:solidFill>
                <a:latin typeface="Work Sans"/>
                <a:ea typeface="Work Sans"/>
                <a:cs typeface="Work Sans"/>
                <a:sym typeface="Work Sans"/>
              </a:defRPr>
            </a:lvl1pPr>
            <a:lvl2pPr lvl="1" rtl="0">
              <a:spcBef>
                <a:spcPts val="0"/>
              </a:spcBef>
              <a:spcAft>
                <a:spcPts val="0"/>
              </a:spcAft>
              <a:buSzPts val="2000"/>
              <a:buFont typeface="Croissant One"/>
              <a:buNone/>
              <a:defRPr sz="2000">
                <a:latin typeface="Croissant One"/>
                <a:ea typeface="Croissant One"/>
                <a:cs typeface="Croissant One"/>
                <a:sym typeface="Croissant One"/>
              </a:defRPr>
            </a:lvl2pPr>
            <a:lvl3pPr lvl="2" rtl="0">
              <a:spcBef>
                <a:spcPts val="0"/>
              </a:spcBef>
              <a:spcAft>
                <a:spcPts val="0"/>
              </a:spcAft>
              <a:buSzPts val="2000"/>
              <a:buFont typeface="Croissant One"/>
              <a:buNone/>
              <a:defRPr sz="2000">
                <a:latin typeface="Croissant One"/>
                <a:ea typeface="Croissant One"/>
                <a:cs typeface="Croissant One"/>
                <a:sym typeface="Croissant One"/>
              </a:defRPr>
            </a:lvl3pPr>
            <a:lvl4pPr lvl="3" rtl="0">
              <a:spcBef>
                <a:spcPts val="0"/>
              </a:spcBef>
              <a:spcAft>
                <a:spcPts val="0"/>
              </a:spcAft>
              <a:buSzPts val="2000"/>
              <a:buFont typeface="Croissant One"/>
              <a:buNone/>
              <a:defRPr sz="2000">
                <a:latin typeface="Croissant One"/>
                <a:ea typeface="Croissant One"/>
                <a:cs typeface="Croissant One"/>
                <a:sym typeface="Croissant One"/>
              </a:defRPr>
            </a:lvl4pPr>
            <a:lvl5pPr lvl="4" rtl="0">
              <a:spcBef>
                <a:spcPts val="0"/>
              </a:spcBef>
              <a:spcAft>
                <a:spcPts val="0"/>
              </a:spcAft>
              <a:buSzPts val="2000"/>
              <a:buFont typeface="Croissant One"/>
              <a:buNone/>
              <a:defRPr sz="2000">
                <a:latin typeface="Croissant One"/>
                <a:ea typeface="Croissant One"/>
                <a:cs typeface="Croissant One"/>
                <a:sym typeface="Croissant One"/>
              </a:defRPr>
            </a:lvl5pPr>
            <a:lvl6pPr lvl="5" rtl="0">
              <a:spcBef>
                <a:spcPts val="0"/>
              </a:spcBef>
              <a:spcAft>
                <a:spcPts val="0"/>
              </a:spcAft>
              <a:buSzPts val="2000"/>
              <a:buFont typeface="Croissant One"/>
              <a:buNone/>
              <a:defRPr sz="2000">
                <a:latin typeface="Croissant One"/>
                <a:ea typeface="Croissant One"/>
                <a:cs typeface="Croissant One"/>
                <a:sym typeface="Croissant One"/>
              </a:defRPr>
            </a:lvl6pPr>
            <a:lvl7pPr lvl="6" rtl="0">
              <a:spcBef>
                <a:spcPts val="0"/>
              </a:spcBef>
              <a:spcAft>
                <a:spcPts val="0"/>
              </a:spcAft>
              <a:buSzPts val="2000"/>
              <a:buFont typeface="Croissant One"/>
              <a:buNone/>
              <a:defRPr sz="2000">
                <a:latin typeface="Croissant One"/>
                <a:ea typeface="Croissant One"/>
                <a:cs typeface="Croissant One"/>
                <a:sym typeface="Croissant One"/>
              </a:defRPr>
            </a:lvl7pPr>
            <a:lvl8pPr lvl="7" rtl="0">
              <a:spcBef>
                <a:spcPts val="0"/>
              </a:spcBef>
              <a:spcAft>
                <a:spcPts val="0"/>
              </a:spcAft>
              <a:buSzPts val="2000"/>
              <a:buFont typeface="Croissant One"/>
              <a:buNone/>
              <a:defRPr sz="2000">
                <a:latin typeface="Croissant One"/>
                <a:ea typeface="Croissant One"/>
                <a:cs typeface="Croissant One"/>
                <a:sym typeface="Croissant One"/>
              </a:defRPr>
            </a:lvl8pPr>
            <a:lvl9pPr lvl="8" rtl="0">
              <a:spcBef>
                <a:spcPts val="0"/>
              </a:spcBef>
              <a:spcAft>
                <a:spcPts val="0"/>
              </a:spcAft>
              <a:buSzPts val="2000"/>
              <a:buFont typeface="Croissant One"/>
              <a:buNone/>
              <a:defRPr sz="2000">
                <a:latin typeface="Croissant One"/>
                <a:ea typeface="Croissant One"/>
                <a:cs typeface="Croissant One"/>
                <a:sym typeface="Croissant One"/>
              </a:defRPr>
            </a:lvl9pPr>
          </a:lstStyle>
          <a:p>
            <a:endParaRPr/>
          </a:p>
        </p:txBody>
      </p:sp>
      <p:sp>
        <p:nvSpPr>
          <p:cNvPr id="843" name="Google Shape;843;p23"/>
          <p:cNvSpPr txBox="1">
            <a:spLocks noGrp="1"/>
          </p:cNvSpPr>
          <p:nvPr>
            <p:ph type="subTitle" idx="3"/>
          </p:nvPr>
        </p:nvSpPr>
        <p:spPr>
          <a:xfrm>
            <a:off x="3579938" y="3505530"/>
            <a:ext cx="1984200" cy="535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None/>
              <a:defRPr sz="1600">
                <a:solidFill>
                  <a:schemeClr val="dk1"/>
                </a:solidFill>
                <a:latin typeface="Barlow"/>
                <a:ea typeface="Barlow"/>
                <a:cs typeface="Barlow"/>
                <a:sym typeface="Barlow"/>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44" name="Google Shape;844;p23"/>
          <p:cNvSpPr txBox="1">
            <a:spLocks noGrp="1"/>
          </p:cNvSpPr>
          <p:nvPr>
            <p:ph type="subTitle" idx="4"/>
          </p:nvPr>
        </p:nvSpPr>
        <p:spPr>
          <a:xfrm>
            <a:off x="3579938" y="3094025"/>
            <a:ext cx="1984200" cy="471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000"/>
              <a:buFont typeface="Croissant One"/>
              <a:buNone/>
              <a:defRPr sz="2200" b="1">
                <a:solidFill>
                  <a:schemeClr val="accent1"/>
                </a:solidFill>
                <a:latin typeface="Work Sans"/>
                <a:ea typeface="Work Sans"/>
                <a:cs typeface="Work Sans"/>
                <a:sym typeface="Work Sans"/>
              </a:defRPr>
            </a:lvl1pPr>
            <a:lvl2pPr lvl="1" rtl="0">
              <a:spcBef>
                <a:spcPts val="0"/>
              </a:spcBef>
              <a:spcAft>
                <a:spcPts val="0"/>
              </a:spcAft>
              <a:buSzPts val="2000"/>
              <a:buFont typeface="Croissant One"/>
              <a:buNone/>
              <a:defRPr sz="2000">
                <a:latin typeface="Croissant One"/>
                <a:ea typeface="Croissant One"/>
                <a:cs typeface="Croissant One"/>
                <a:sym typeface="Croissant One"/>
              </a:defRPr>
            </a:lvl2pPr>
            <a:lvl3pPr lvl="2" rtl="0">
              <a:spcBef>
                <a:spcPts val="0"/>
              </a:spcBef>
              <a:spcAft>
                <a:spcPts val="0"/>
              </a:spcAft>
              <a:buSzPts val="2000"/>
              <a:buFont typeface="Croissant One"/>
              <a:buNone/>
              <a:defRPr sz="2000">
                <a:latin typeface="Croissant One"/>
                <a:ea typeface="Croissant One"/>
                <a:cs typeface="Croissant One"/>
                <a:sym typeface="Croissant One"/>
              </a:defRPr>
            </a:lvl3pPr>
            <a:lvl4pPr lvl="3" rtl="0">
              <a:spcBef>
                <a:spcPts val="0"/>
              </a:spcBef>
              <a:spcAft>
                <a:spcPts val="0"/>
              </a:spcAft>
              <a:buSzPts val="2000"/>
              <a:buFont typeface="Croissant One"/>
              <a:buNone/>
              <a:defRPr sz="2000">
                <a:latin typeface="Croissant One"/>
                <a:ea typeface="Croissant One"/>
                <a:cs typeface="Croissant One"/>
                <a:sym typeface="Croissant One"/>
              </a:defRPr>
            </a:lvl4pPr>
            <a:lvl5pPr lvl="4" rtl="0">
              <a:spcBef>
                <a:spcPts val="0"/>
              </a:spcBef>
              <a:spcAft>
                <a:spcPts val="0"/>
              </a:spcAft>
              <a:buSzPts val="2000"/>
              <a:buFont typeface="Croissant One"/>
              <a:buNone/>
              <a:defRPr sz="2000">
                <a:latin typeface="Croissant One"/>
                <a:ea typeface="Croissant One"/>
                <a:cs typeface="Croissant One"/>
                <a:sym typeface="Croissant One"/>
              </a:defRPr>
            </a:lvl5pPr>
            <a:lvl6pPr lvl="5" rtl="0">
              <a:spcBef>
                <a:spcPts val="0"/>
              </a:spcBef>
              <a:spcAft>
                <a:spcPts val="0"/>
              </a:spcAft>
              <a:buSzPts val="2000"/>
              <a:buFont typeface="Croissant One"/>
              <a:buNone/>
              <a:defRPr sz="2000">
                <a:latin typeface="Croissant One"/>
                <a:ea typeface="Croissant One"/>
                <a:cs typeface="Croissant One"/>
                <a:sym typeface="Croissant One"/>
              </a:defRPr>
            </a:lvl6pPr>
            <a:lvl7pPr lvl="6" rtl="0">
              <a:spcBef>
                <a:spcPts val="0"/>
              </a:spcBef>
              <a:spcAft>
                <a:spcPts val="0"/>
              </a:spcAft>
              <a:buSzPts val="2000"/>
              <a:buFont typeface="Croissant One"/>
              <a:buNone/>
              <a:defRPr sz="2000">
                <a:latin typeface="Croissant One"/>
                <a:ea typeface="Croissant One"/>
                <a:cs typeface="Croissant One"/>
                <a:sym typeface="Croissant One"/>
              </a:defRPr>
            </a:lvl7pPr>
            <a:lvl8pPr lvl="7" rtl="0">
              <a:spcBef>
                <a:spcPts val="0"/>
              </a:spcBef>
              <a:spcAft>
                <a:spcPts val="0"/>
              </a:spcAft>
              <a:buSzPts val="2000"/>
              <a:buFont typeface="Croissant One"/>
              <a:buNone/>
              <a:defRPr sz="2000">
                <a:latin typeface="Croissant One"/>
                <a:ea typeface="Croissant One"/>
                <a:cs typeface="Croissant One"/>
                <a:sym typeface="Croissant One"/>
              </a:defRPr>
            </a:lvl8pPr>
            <a:lvl9pPr lvl="8" rtl="0">
              <a:spcBef>
                <a:spcPts val="0"/>
              </a:spcBef>
              <a:spcAft>
                <a:spcPts val="0"/>
              </a:spcAft>
              <a:buSzPts val="2000"/>
              <a:buFont typeface="Croissant One"/>
              <a:buNone/>
              <a:defRPr sz="2000">
                <a:latin typeface="Croissant One"/>
                <a:ea typeface="Croissant One"/>
                <a:cs typeface="Croissant One"/>
                <a:sym typeface="Croissant One"/>
              </a:defRPr>
            </a:lvl9pPr>
          </a:lstStyle>
          <a:p>
            <a:endParaRPr/>
          </a:p>
        </p:txBody>
      </p:sp>
      <p:sp>
        <p:nvSpPr>
          <p:cNvPr id="845" name="Google Shape;845;p23"/>
          <p:cNvSpPr txBox="1">
            <a:spLocks noGrp="1"/>
          </p:cNvSpPr>
          <p:nvPr>
            <p:ph type="subTitle" idx="5"/>
          </p:nvPr>
        </p:nvSpPr>
        <p:spPr>
          <a:xfrm>
            <a:off x="6095125" y="3505543"/>
            <a:ext cx="1984200" cy="535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None/>
              <a:defRPr sz="1600">
                <a:solidFill>
                  <a:schemeClr val="dk1"/>
                </a:solidFill>
                <a:latin typeface="Barlow"/>
                <a:ea typeface="Barlow"/>
                <a:cs typeface="Barlow"/>
                <a:sym typeface="Barlow"/>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46" name="Google Shape;846;p23"/>
          <p:cNvSpPr txBox="1">
            <a:spLocks noGrp="1"/>
          </p:cNvSpPr>
          <p:nvPr>
            <p:ph type="subTitle" idx="6"/>
          </p:nvPr>
        </p:nvSpPr>
        <p:spPr>
          <a:xfrm>
            <a:off x="6095125" y="3094025"/>
            <a:ext cx="1984200" cy="471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000"/>
              <a:buFont typeface="Croissant One"/>
              <a:buNone/>
              <a:defRPr sz="2200" b="1">
                <a:solidFill>
                  <a:schemeClr val="accent1"/>
                </a:solidFill>
                <a:latin typeface="Work Sans"/>
                <a:ea typeface="Work Sans"/>
                <a:cs typeface="Work Sans"/>
                <a:sym typeface="Work Sans"/>
              </a:defRPr>
            </a:lvl1pPr>
            <a:lvl2pPr lvl="1" rtl="0">
              <a:spcBef>
                <a:spcPts val="0"/>
              </a:spcBef>
              <a:spcAft>
                <a:spcPts val="0"/>
              </a:spcAft>
              <a:buSzPts val="2000"/>
              <a:buFont typeface="Croissant One"/>
              <a:buNone/>
              <a:defRPr sz="2000">
                <a:latin typeface="Croissant One"/>
                <a:ea typeface="Croissant One"/>
                <a:cs typeface="Croissant One"/>
                <a:sym typeface="Croissant One"/>
              </a:defRPr>
            </a:lvl2pPr>
            <a:lvl3pPr lvl="2" rtl="0">
              <a:spcBef>
                <a:spcPts val="0"/>
              </a:spcBef>
              <a:spcAft>
                <a:spcPts val="0"/>
              </a:spcAft>
              <a:buSzPts val="2000"/>
              <a:buFont typeface="Croissant One"/>
              <a:buNone/>
              <a:defRPr sz="2000">
                <a:latin typeface="Croissant One"/>
                <a:ea typeface="Croissant One"/>
                <a:cs typeface="Croissant One"/>
                <a:sym typeface="Croissant One"/>
              </a:defRPr>
            </a:lvl3pPr>
            <a:lvl4pPr lvl="3" rtl="0">
              <a:spcBef>
                <a:spcPts val="0"/>
              </a:spcBef>
              <a:spcAft>
                <a:spcPts val="0"/>
              </a:spcAft>
              <a:buSzPts val="2000"/>
              <a:buFont typeface="Croissant One"/>
              <a:buNone/>
              <a:defRPr sz="2000">
                <a:latin typeface="Croissant One"/>
                <a:ea typeface="Croissant One"/>
                <a:cs typeface="Croissant One"/>
                <a:sym typeface="Croissant One"/>
              </a:defRPr>
            </a:lvl4pPr>
            <a:lvl5pPr lvl="4" rtl="0">
              <a:spcBef>
                <a:spcPts val="0"/>
              </a:spcBef>
              <a:spcAft>
                <a:spcPts val="0"/>
              </a:spcAft>
              <a:buSzPts val="2000"/>
              <a:buFont typeface="Croissant One"/>
              <a:buNone/>
              <a:defRPr sz="2000">
                <a:latin typeface="Croissant One"/>
                <a:ea typeface="Croissant One"/>
                <a:cs typeface="Croissant One"/>
                <a:sym typeface="Croissant One"/>
              </a:defRPr>
            </a:lvl5pPr>
            <a:lvl6pPr lvl="5" rtl="0">
              <a:spcBef>
                <a:spcPts val="0"/>
              </a:spcBef>
              <a:spcAft>
                <a:spcPts val="0"/>
              </a:spcAft>
              <a:buSzPts val="2000"/>
              <a:buFont typeface="Croissant One"/>
              <a:buNone/>
              <a:defRPr sz="2000">
                <a:latin typeface="Croissant One"/>
                <a:ea typeface="Croissant One"/>
                <a:cs typeface="Croissant One"/>
                <a:sym typeface="Croissant One"/>
              </a:defRPr>
            </a:lvl6pPr>
            <a:lvl7pPr lvl="6" rtl="0">
              <a:spcBef>
                <a:spcPts val="0"/>
              </a:spcBef>
              <a:spcAft>
                <a:spcPts val="0"/>
              </a:spcAft>
              <a:buSzPts val="2000"/>
              <a:buFont typeface="Croissant One"/>
              <a:buNone/>
              <a:defRPr sz="2000">
                <a:latin typeface="Croissant One"/>
                <a:ea typeface="Croissant One"/>
                <a:cs typeface="Croissant One"/>
                <a:sym typeface="Croissant One"/>
              </a:defRPr>
            </a:lvl7pPr>
            <a:lvl8pPr lvl="7" rtl="0">
              <a:spcBef>
                <a:spcPts val="0"/>
              </a:spcBef>
              <a:spcAft>
                <a:spcPts val="0"/>
              </a:spcAft>
              <a:buSzPts val="2000"/>
              <a:buFont typeface="Croissant One"/>
              <a:buNone/>
              <a:defRPr sz="2000">
                <a:latin typeface="Croissant One"/>
                <a:ea typeface="Croissant One"/>
                <a:cs typeface="Croissant One"/>
                <a:sym typeface="Croissant One"/>
              </a:defRPr>
            </a:lvl8pPr>
            <a:lvl9pPr lvl="8" rtl="0">
              <a:spcBef>
                <a:spcPts val="0"/>
              </a:spcBef>
              <a:spcAft>
                <a:spcPts val="0"/>
              </a:spcAft>
              <a:buSzPts val="2000"/>
              <a:buFont typeface="Croissant One"/>
              <a:buNone/>
              <a:defRPr sz="2000">
                <a:latin typeface="Croissant One"/>
                <a:ea typeface="Croissant One"/>
                <a:cs typeface="Croissant One"/>
                <a:sym typeface="Croissant One"/>
              </a:defRPr>
            </a:lvl9pPr>
          </a:lstStyle>
          <a:p>
            <a:endParaRPr/>
          </a:p>
        </p:txBody>
      </p:sp>
      <p:sp>
        <p:nvSpPr>
          <p:cNvPr id="847" name="Google Shape;847;p23"/>
          <p:cNvSpPr/>
          <p:nvPr/>
        </p:nvSpPr>
        <p:spPr>
          <a:xfrm>
            <a:off x="466850" y="141963"/>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8" name="Google Shape;848;p23"/>
          <p:cNvGrpSpPr/>
          <p:nvPr/>
        </p:nvGrpSpPr>
        <p:grpSpPr>
          <a:xfrm rot="702602">
            <a:off x="154916" y="330381"/>
            <a:ext cx="168483" cy="278738"/>
            <a:chOff x="2994713" y="2224360"/>
            <a:chExt cx="333286" cy="551387"/>
          </a:xfrm>
        </p:grpSpPr>
        <p:sp>
          <p:nvSpPr>
            <p:cNvPr id="849" name="Google Shape;849;p23"/>
            <p:cNvSpPr/>
            <p:nvPr/>
          </p:nvSpPr>
          <p:spPr>
            <a:xfrm>
              <a:off x="3004751" y="2292053"/>
              <a:ext cx="313267" cy="19962"/>
            </a:xfrm>
            <a:custGeom>
              <a:avLst/>
              <a:gdLst/>
              <a:ahLst/>
              <a:cxnLst/>
              <a:rect l="l" t="t" r="r" b="b"/>
              <a:pathLst>
                <a:path w="22190" h="1414" extrusionOk="0">
                  <a:moveTo>
                    <a:pt x="0" y="0"/>
                  </a:moveTo>
                  <a:lnTo>
                    <a:pt x="0" y="1413"/>
                  </a:lnTo>
                  <a:lnTo>
                    <a:pt x="22190" y="1413"/>
                  </a:lnTo>
                  <a:lnTo>
                    <a:pt x="22190"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3"/>
            <p:cNvSpPr/>
            <p:nvPr/>
          </p:nvSpPr>
          <p:spPr>
            <a:xfrm>
              <a:off x="3008238" y="2384805"/>
              <a:ext cx="306293" cy="19962"/>
            </a:xfrm>
            <a:custGeom>
              <a:avLst/>
              <a:gdLst/>
              <a:ahLst/>
              <a:cxnLst/>
              <a:rect l="l" t="t" r="r" b="b"/>
              <a:pathLst>
                <a:path w="21696" h="1414" extrusionOk="0">
                  <a:moveTo>
                    <a:pt x="0" y="1"/>
                  </a:moveTo>
                  <a:lnTo>
                    <a:pt x="0" y="1414"/>
                  </a:lnTo>
                  <a:lnTo>
                    <a:pt x="21696" y="1414"/>
                  </a:lnTo>
                  <a:lnTo>
                    <a:pt x="21696"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3"/>
            <p:cNvSpPr/>
            <p:nvPr/>
          </p:nvSpPr>
          <p:spPr>
            <a:xfrm>
              <a:off x="3008944" y="2620412"/>
              <a:ext cx="300082" cy="19962"/>
            </a:xfrm>
            <a:custGeom>
              <a:avLst/>
              <a:gdLst/>
              <a:ahLst/>
              <a:cxnLst/>
              <a:rect l="l" t="t" r="r" b="b"/>
              <a:pathLst>
                <a:path w="21256" h="1414" extrusionOk="0">
                  <a:moveTo>
                    <a:pt x="0" y="0"/>
                  </a:moveTo>
                  <a:lnTo>
                    <a:pt x="0" y="1413"/>
                  </a:lnTo>
                  <a:lnTo>
                    <a:pt x="21256" y="1413"/>
                  </a:lnTo>
                  <a:lnTo>
                    <a:pt x="21256"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3"/>
            <p:cNvSpPr/>
            <p:nvPr/>
          </p:nvSpPr>
          <p:spPr>
            <a:xfrm>
              <a:off x="3004751" y="2713108"/>
              <a:ext cx="313267" cy="19962"/>
            </a:xfrm>
            <a:custGeom>
              <a:avLst/>
              <a:gdLst/>
              <a:ahLst/>
              <a:cxnLst/>
              <a:rect l="l" t="t" r="r" b="b"/>
              <a:pathLst>
                <a:path w="22190" h="1414" extrusionOk="0">
                  <a:moveTo>
                    <a:pt x="0" y="1"/>
                  </a:moveTo>
                  <a:lnTo>
                    <a:pt x="0" y="1414"/>
                  </a:lnTo>
                  <a:lnTo>
                    <a:pt x="22190" y="1414"/>
                  </a:lnTo>
                  <a:lnTo>
                    <a:pt x="22190"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3"/>
            <p:cNvSpPr/>
            <p:nvPr/>
          </p:nvSpPr>
          <p:spPr>
            <a:xfrm>
              <a:off x="2994713" y="2224360"/>
              <a:ext cx="333286" cy="551387"/>
            </a:xfrm>
            <a:custGeom>
              <a:avLst/>
              <a:gdLst/>
              <a:ahLst/>
              <a:cxnLst/>
              <a:rect l="l" t="t" r="r" b="b"/>
              <a:pathLst>
                <a:path w="23608" h="39057" extrusionOk="0">
                  <a:moveTo>
                    <a:pt x="1" y="1"/>
                  </a:moveTo>
                  <a:lnTo>
                    <a:pt x="1" y="10196"/>
                  </a:lnTo>
                  <a:cubicBezTo>
                    <a:pt x="1" y="13141"/>
                    <a:pt x="1622" y="15851"/>
                    <a:pt x="4220" y="17241"/>
                  </a:cubicBezTo>
                  <a:lnTo>
                    <a:pt x="18720" y="25012"/>
                  </a:lnTo>
                  <a:cubicBezTo>
                    <a:pt x="20862" y="26159"/>
                    <a:pt x="22198" y="28386"/>
                    <a:pt x="22194" y="30814"/>
                  </a:cubicBezTo>
                  <a:lnTo>
                    <a:pt x="22194" y="39056"/>
                  </a:lnTo>
                  <a:lnTo>
                    <a:pt x="23607" y="39056"/>
                  </a:lnTo>
                  <a:lnTo>
                    <a:pt x="23607" y="30814"/>
                  </a:lnTo>
                  <a:cubicBezTo>
                    <a:pt x="23607" y="27865"/>
                    <a:pt x="21986" y="25159"/>
                    <a:pt x="19388" y="23769"/>
                  </a:cubicBezTo>
                  <a:lnTo>
                    <a:pt x="4888" y="15998"/>
                  </a:lnTo>
                  <a:cubicBezTo>
                    <a:pt x="2749" y="14852"/>
                    <a:pt x="1414" y="12620"/>
                    <a:pt x="1414" y="10192"/>
                  </a:cubicBezTo>
                  <a:lnTo>
                    <a:pt x="14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3"/>
            <p:cNvSpPr/>
            <p:nvPr/>
          </p:nvSpPr>
          <p:spPr>
            <a:xfrm>
              <a:off x="2994713" y="2224360"/>
              <a:ext cx="333286" cy="551387"/>
            </a:xfrm>
            <a:custGeom>
              <a:avLst/>
              <a:gdLst/>
              <a:ahLst/>
              <a:cxnLst/>
              <a:rect l="l" t="t" r="r" b="b"/>
              <a:pathLst>
                <a:path w="23608" h="39057" extrusionOk="0">
                  <a:moveTo>
                    <a:pt x="22194" y="1"/>
                  </a:moveTo>
                  <a:lnTo>
                    <a:pt x="22194" y="10192"/>
                  </a:lnTo>
                  <a:cubicBezTo>
                    <a:pt x="22198" y="12620"/>
                    <a:pt x="20862" y="14852"/>
                    <a:pt x="18720" y="15998"/>
                  </a:cubicBezTo>
                  <a:lnTo>
                    <a:pt x="4224" y="23769"/>
                  </a:lnTo>
                  <a:cubicBezTo>
                    <a:pt x="1622" y="25159"/>
                    <a:pt x="1" y="27869"/>
                    <a:pt x="5" y="30814"/>
                  </a:cubicBezTo>
                  <a:lnTo>
                    <a:pt x="5" y="39056"/>
                  </a:lnTo>
                  <a:lnTo>
                    <a:pt x="1418" y="39056"/>
                  </a:lnTo>
                  <a:lnTo>
                    <a:pt x="1418" y="30814"/>
                  </a:lnTo>
                  <a:cubicBezTo>
                    <a:pt x="1414" y="28386"/>
                    <a:pt x="2749" y="26159"/>
                    <a:pt x="4892" y="25012"/>
                  </a:cubicBezTo>
                  <a:lnTo>
                    <a:pt x="19388" y="17237"/>
                  </a:lnTo>
                  <a:cubicBezTo>
                    <a:pt x="21986" y="15848"/>
                    <a:pt x="23607" y="13141"/>
                    <a:pt x="23607" y="10192"/>
                  </a:cubicBezTo>
                  <a:lnTo>
                    <a:pt x="236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5" name="Google Shape;855;p23"/>
          <p:cNvGrpSpPr/>
          <p:nvPr/>
        </p:nvGrpSpPr>
        <p:grpSpPr>
          <a:xfrm rot="-745016">
            <a:off x="948659" y="153075"/>
            <a:ext cx="138060" cy="319948"/>
            <a:chOff x="3789373" y="1135858"/>
            <a:chExt cx="273103" cy="632902"/>
          </a:xfrm>
        </p:grpSpPr>
        <p:sp>
          <p:nvSpPr>
            <p:cNvPr id="856" name="Google Shape;856;p23"/>
            <p:cNvSpPr/>
            <p:nvPr/>
          </p:nvSpPr>
          <p:spPr>
            <a:xfrm>
              <a:off x="3864846" y="1452274"/>
              <a:ext cx="187664" cy="302157"/>
            </a:xfrm>
            <a:custGeom>
              <a:avLst/>
              <a:gdLst/>
              <a:ahLst/>
              <a:cxnLst/>
              <a:rect l="l" t="t" r="r" b="b"/>
              <a:pathLst>
                <a:path w="13293" h="21403" extrusionOk="0">
                  <a:moveTo>
                    <a:pt x="5" y="0"/>
                  </a:moveTo>
                  <a:lnTo>
                    <a:pt x="5" y="12740"/>
                  </a:lnTo>
                  <a:cubicBezTo>
                    <a:pt x="1" y="16797"/>
                    <a:pt x="2726" y="20349"/>
                    <a:pt x="6644" y="21402"/>
                  </a:cubicBezTo>
                  <a:cubicBezTo>
                    <a:pt x="10563" y="20352"/>
                    <a:pt x="13292" y="16797"/>
                    <a:pt x="13288" y="12740"/>
                  </a:cubicBezTo>
                  <a:lnTo>
                    <a:pt x="13288"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3"/>
            <p:cNvSpPr/>
            <p:nvPr/>
          </p:nvSpPr>
          <p:spPr>
            <a:xfrm>
              <a:off x="3789373" y="1135858"/>
              <a:ext cx="273047" cy="326397"/>
            </a:xfrm>
            <a:custGeom>
              <a:avLst/>
              <a:gdLst/>
              <a:ahLst/>
              <a:cxnLst/>
              <a:rect l="l" t="t" r="r" b="b"/>
              <a:pathLst>
                <a:path w="19341" h="23120" extrusionOk="0">
                  <a:moveTo>
                    <a:pt x="9721" y="1413"/>
                  </a:moveTo>
                  <a:cubicBezTo>
                    <a:pt x="14249" y="1413"/>
                    <a:pt x="17928" y="5096"/>
                    <a:pt x="17928" y="9620"/>
                  </a:cubicBezTo>
                  <a:lnTo>
                    <a:pt x="17928" y="21707"/>
                  </a:lnTo>
                  <a:lnTo>
                    <a:pt x="1409" y="21707"/>
                  </a:lnTo>
                  <a:lnTo>
                    <a:pt x="1409" y="9620"/>
                  </a:lnTo>
                  <a:cubicBezTo>
                    <a:pt x="1409" y="5096"/>
                    <a:pt x="5092" y="1413"/>
                    <a:pt x="9620" y="1413"/>
                  </a:cubicBezTo>
                  <a:close/>
                  <a:moveTo>
                    <a:pt x="9620" y="0"/>
                  </a:moveTo>
                  <a:cubicBezTo>
                    <a:pt x="4316" y="0"/>
                    <a:pt x="0" y="4316"/>
                    <a:pt x="0" y="9620"/>
                  </a:cubicBezTo>
                  <a:lnTo>
                    <a:pt x="0" y="23120"/>
                  </a:lnTo>
                  <a:lnTo>
                    <a:pt x="19341" y="23120"/>
                  </a:lnTo>
                  <a:lnTo>
                    <a:pt x="19341" y="9620"/>
                  </a:lnTo>
                  <a:cubicBezTo>
                    <a:pt x="19341" y="4316"/>
                    <a:pt x="15025" y="0"/>
                    <a:pt x="97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3"/>
            <p:cNvSpPr/>
            <p:nvPr/>
          </p:nvSpPr>
          <p:spPr>
            <a:xfrm>
              <a:off x="3789373" y="1442307"/>
              <a:ext cx="273103" cy="326453"/>
            </a:xfrm>
            <a:custGeom>
              <a:avLst/>
              <a:gdLst/>
              <a:ahLst/>
              <a:cxnLst/>
              <a:rect l="l" t="t" r="r" b="b"/>
              <a:pathLst>
                <a:path w="19345" h="23124" extrusionOk="0">
                  <a:moveTo>
                    <a:pt x="17928" y="1413"/>
                  </a:moveTo>
                  <a:lnTo>
                    <a:pt x="17928" y="13446"/>
                  </a:lnTo>
                  <a:cubicBezTo>
                    <a:pt x="17932" y="18006"/>
                    <a:pt x="14233" y="21707"/>
                    <a:pt x="9674" y="21707"/>
                  </a:cubicBezTo>
                  <a:cubicBezTo>
                    <a:pt x="9671" y="21707"/>
                    <a:pt x="9669" y="21707"/>
                    <a:pt x="9667" y="21707"/>
                  </a:cubicBezTo>
                  <a:cubicBezTo>
                    <a:pt x="5115" y="21707"/>
                    <a:pt x="1413" y="18001"/>
                    <a:pt x="1413" y="13446"/>
                  </a:cubicBezTo>
                  <a:lnTo>
                    <a:pt x="1413" y="1413"/>
                  </a:lnTo>
                  <a:close/>
                  <a:moveTo>
                    <a:pt x="0" y="0"/>
                  </a:moveTo>
                  <a:lnTo>
                    <a:pt x="0" y="13446"/>
                  </a:lnTo>
                  <a:cubicBezTo>
                    <a:pt x="0" y="18781"/>
                    <a:pt x="4335" y="23124"/>
                    <a:pt x="9667" y="23124"/>
                  </a:cubicBezTo>
                  <a:cubicBezTo>
                    <a:pt x="15013" y="23124"/>
                    <a:pt x="19345" y="18789"/>
                    <a:pt x="19341" y="13446"/>
                  </a:cubicBezTo>
                  <a:lnTo>
                    <a:pt x="193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23"/>
          <p:cNvGrpSpPr/>
          <p:nvPr/>
        </p:nvGrpSpPr>
        <p:grpSpPr>
          <a:xfrm>
            <a:off x="567046" y="404554"/>
            <a:ext cx="223134" cy="272917"/>
            <a:chOff x="3410431" y="2717682"/>
            <a:chExt cx="441412" cy="539896"/>
          </a:xfrm>
        </p:grpSpPr>
        <p:sp>
          <p:nvSpPr>
            <p:cNvPr id="860" name="Google Shape;860;p23"/>
            <p:cNvSpPr/>
            <p:nvPr/>
          </p:nvSpPr>
          <p:spPr>
            <a:xfrm>
              <a:off x="3493499" y="3040112"/>
              <a:ext cx="281771" cy="140893"/>
            </a:xfrm>
            <a:custGeom>
              <a:avLst/>
              <a:gdLst/>
              <a:ahLst/>
              <a:cxnLst/>
              <a:rect l="l" t="t" r="r" b="b"/>
              <a:pathLst>
                <a:path w="19959" h="9980" extrusionOk="0">
                  <a:moveTo>
                    <a:pt x="0" y="0"/>
                  </a:moveTo>
                  <a:cubicBezTo>
                    <a:pt x="0" y="5513"/>
                    <a:pt x="4467" y="9979"/>
                    <a:pt x="9979" y="9979"/>
                  </a:cubicBezTo>
                  <a:cubicBezTo>
                    <a:pt x="15492" y="9979"/>
                    <a:pt x="19958" y="5513"/>
                    <a:pt x="19958"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3"/>
            <p:cNvSpPr/>
            <p:nvPr/>
          </p:nvSpPr>
          <p:spPr>
            <a:xfrm>
              <a:off x="3410431" y="2717682"/>
              <a:ext cx="441412" cy="539896"/>
            </a:xfrm>
            <a:custGeom>
              <a:avLst/>
              <a:gdLst/>
              <a:ahLst/>
              <a:cxnLst/>
              <a:rect l="l" t="t" r="r" b="b"/>
              <a:pathLst>
                <a:path w="31267" h="38243" extrusionOk="0">
                  <a:moveTo>
                    <a:pt x="18967" y="1414"/>
                  </a:moveTo>
                  <a:lnTo>
                    <a:pt x="18967" y="6900"/>
                  </a:lnTo>
                  <a:cubicBezTo>
                    <a:pt x="18971" y="8177"/>
                    <a:pt x="19751" y="9328"/>
                    <a:pt x="20943" y="9803"/>
                  </a:cubicBezTo>
                  <a:cubicBezTo>
                    <a:pt x="26356" y="11910"/>
                    <a:pt x="29857" y="17029"/>
                    <a:pt x="29857" y="22839"/>
                  </a:cubicBezTo>
                  <a:cubicBezTo>
                    <a:pt x="29865" y="26588"/>
                    <a:pt x="28363" y="30182"/>
                    <a:pt x="25684" y="32803"/>
                  </a:cubicBezTo>
                  <a:cubicBezTo>
                    <a:pt x="23058" y="35391"/>
                    <a:pt x="19598" y="36832"/>
                    <a:pt x="15928" y="36832"/>
                  </a:cubicBezTo>
                  <a:cubicBezTo>
                    <a:pt x="15837" y="36832"/>
                    <a:pt x="15746" y="36831"/>
                    <a:pt x="15655" y="36829"/>
                  </a:cubicBezTo>
                  <a:cubicBezTo>
                    <a:pt x="8474" y="36725"/>
                    <a:pt x="2437" y="31046"/>
                    <a:pt x="1912" y="23901"/>
                  </a:cubicBezTo>
                  <a:cubicBezTo>
                    <a:pt x="1456" y="17705"/>
                    <a:pt x="5027" y="12038"/>
                    <a:pt x="10798" y="9795"/>
                  </a:cubicBezTo>
                  <a:cubicBezTo>
                    <a:pt x="11972" y="9339"/>
                    <a:pt x="12759" y="8173"/>
                    <a:pt x="12759" y="6896"/>
                  </a:cubicBezTo>
                  <a:lnTo>
                    <a:pt x="12759" y="1414"/>
                  </a:lnTo>
                  <a:close/>
                  <a:moveTo>
                    <a:pt x="11350" y="1"/>
                  </a:moveTo>
                  <a:lnTo>
                    <a:pt x="11350" y="6900"/>
                  </a:lnTo>
                  <a:cubicBezTo>
                    <a:pt x="11350" y="7602"/>
                    <a:pt x="10922" y="8235"/>
                    <a:pt x="10289" y="8482"/>
                  </a:cubicBezTo>
                  <a:cubicBezTo>
                    <a:pt x="3935" y="10949"/>
                    <a:pt x="1" y="17191"/>
                    <a:pt x="503" y="24009"/>
                  </a:cubicBezTo>
                  <a:cubicBezTo>
                    <a:pt x="1082" y="31872"/>
                    <a:pt x="7729" y="38126"/>
                    <a:pt x="15635" y="38242"/>
                  </a:cubicBezTo>
                  <a:lnTo>
                    <a:pt x="15863" y="38242"/>
                  </a:lnTo>
                  <a:cubicBezTo>
                    <a:pt x="24371" y="38238"/>
                    <a:pt x="31266" y="31344"/>
                    <a:pt x="31266" y="22839"/>
                  </a:cubicBezTo>
                  <a:cubicBezTo>
                    <a:pt x="31266" y="16439"/>
                    <a:pt x="27413" y="10806"/>
                    <a:pt x="21453" y="8482"/>
                  </a:cubicBezTo>
                  <a:cubicBezTo>
                    <a:pt x="20804" y="8224"/>
                    <a:pt x="20380" y="7594"/>
                    <a:pt x="20380" y="6896"/>
                  </a:cubicBezTo>
                  <a:lnTo>
                    <a:pt x="203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3"/>
            <p:cNvSpPr/>
            <p:nvPr/>
          </p:nvSpPr>
          <p:spPr>
            <a:xfrm>
              <a:off x="3539592" y="2717682"/>
              <a:ext cx="189513" cy="19962"/>
            </a:xfrm>
            <a:custGeom>
              <a:avLst/>
              <a:gdLst/>
              <a:ahLst/>
              <a:cxnLst/>
              <a:rect l="l" t="t" r="r" b="b"/>
              <a:pathLst>
                <a:path w="13424" h="1414" extrusionOk="0">
                  <a:moveTo>
                    <a:pt x="1" y="1"/>
                  </a:moveTo>
                  <a:lnTo>
                    <a:pt x="1" y="1414"/>
                  </a:lnTo>
                  <a:lnTo>
                    <a:pt x="13424" y="1414"/>
                  </a:lnTo>
                  <a:lnTo>
                    <a:pt x="134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3" name="Google Shape;863;p23"/>
          <p:cNvGrpSpPr/>
          <p:nvPr/>
        </p:nvGrpSpPr>
        <p:grpSpPr>
          <a:xfrm>
            <a:off x="8311589" y="199568"/>
            <a:ext cx="285768" cy="240767"/>
            <a:chOff x="4264060" y="1424745"/>
            <a:chExt cx="543905" cy="458254"/>
          </a:xfrm>
        </p:grpSpPr>
        <p:sp>
          <p:nvSpPr>
            <p:cNvPr id="864" name="Google Shape;864;p23"/>
            <p:cNvSpPr/>
            <p:nvPr/>
          </p:nvSpPr>
          <p:spPr>
            <a:xfrm>
              <a:off x="4299100" y="1543671"/>
              <a:ext cx="473275" cy="239475"/>
            </a:xfrm>
            <a:custGeom>
              <a:avLst/>
              <a:gdLst/>
              <a:ahLst/>
              <a:cxnLst/>
              <a:rect l="l" t="t" r="r" b="b"/>
              <a:pathLst>
                <a:path w="33524" h="16963" extrusionOk="0">
                  <a:moveTo>
                    <a:pt x="13041" y="0"/>
                  </a:moveTo>
                  <a:lnTo>
                    <a:pt x="8597" y="8061"/>
                  </a:lnTo>
                  <a:lnTo>
                    <a:pt x="0" y="8061"/>
                  </a:lnTo>
                  <a:lnTo>
                    <a:pt x="0" y="9474"/>
                  </a:lnTo>
                  <a:lnTo>
                    <a:pt x="9431" y="9474"/>
                  </a:lnTo>
                  <a:lnTo>
                    <a:pt x="12890" y="3201"/>
                  </a:lnTo>
                  <a:lnTo>
                    <a:pt x="18851" y="16963"/>
                  </a:lnTo>
                  <a:lnTo>
                    <a:pt x="22514" y="9474"/>
                  </a:lnTo>
                  <a:lnTo>
                    <a:pt x="33524" y="9474"/>
                  </a:lnTo>
                  <a:lnTo>
                    <a:pt x="33524" y="8061"/>
                  </a:lnTo>
                  <a:lnTo>
                    <a:pt x="21630" y="8061"/>
                  </a:lnTo>
                  <a:lnTo>
                    <a:pt x="18928" y="13589"/>
                  </a:lnTo>
                  <a:lnTo>
                    <a:pt x="13041"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3"/>
            <p:cNvSpPr/>
            <p:nvPr/>
          </p:nvSpPr>
          <p:spPr>
            <a:xfrm>
              <a:off x="4264060" y="1424745"/>
              <a:ext cx="543905" cy="458254"/>
            </a:xfrm>
            <a:custGeom>
              <a:avLst/>
              <a:gdLst/>
              <a:ahLst/>
              <a:cxnLst/>
              <a:rect l="l" t="t" r="r" b="b"/>
              <a:pathLst>
                <a:path w="38527" h="32460" extrusionOk="0">
                  <a:moveTo>
                    <a:pt x="27779" y="1414"/>
                  </a:moveTo>
                  <a:cubicBezTo>
                    <a:pt x="28335" y="1414"/>
                    <a:pt x="28864" y="1441"/>
                    <a:pt x="29397" y="1491"/>
                  </a:cubicBezTo>
                  <a:cubicBezTo>
                    <a:pt x="31076" y="1645"/>
                    <a:pt x="32740" y="2421"/>
                    <a:pt x="34083" y="3680"/>
                  </a:cubicBezTo>
                  <a:cubicBezTo>
                    <a:pt x="35133" y="4657"/>
                    <a:pt x="35933" y="5876"/>
                    <a:pt x="36458" y="7297"/>
                  </a:cubicBezTo>
                  <a:cubicBezTo>
                    <a:pt x="36809" y="8262"/>
                    <a:pt x="37029" y="9274"/>
                    <a:pt x="37114" y="10297"/>
                  </a:cubicBezTo>
                  <a:lnTo>
                    <a:pt x="37114" y="12200"/>
                  </a:lnTo>
                  <a:cubicBezTo>
                    <a:pt x="37067" y="12706"/>
                    <a:pt x="36963" y="13204"/>
                    <a:pt x="36801" y="13686"/>
                  </a:cubicBezTo>
                  <a:cubicBezTo>
                    <a:pt x="36373" y="14995"/>
                    <a:pt x="35539" y="16450"/>
                    <a:pt x="34249" y="18126"/>
                  </a:cubicBezTo>
                  <a:cubicBezTo>
                    <a:pt x="33821" y="18685"/>
                    <a:pt x="33331" y="19284"/>
                    <a:pt x="32790" y="19905"/>
                  </a:cubicBezTo>
                  <a:cubicBezTo>
                    <a:pt x="32346" y="20415"/>
                    <a:pt x="31879" y="20928"/>
                    <a:pt x="31389" y="21453"/>
                  </a:cubicBezTo>
                  <a:cubicBezTo>
                    <a:pt x="30435" y="22468"/>
                    <a:pt x="29351" y="23561"/>
                    <a:pt x="28069" y="24796"/>
                  </a:cubicBezTo>
                  <a:cubicBezTo>
                    <a:pt x="26486" y="26329"/>
                    <a:pt x="24791" y="27900"/>
                    <a:pt x="22900" y="29649"/>
                  </a:cubicBezTo>
                  <a:cubicBezTo>
                    <a:pt x="22718" y="29819"/>
                    <a:pt x="22522" y="29977"/>
                    <a:pt x="22317" y="30116"/>
                  </a:cubicBezTo>
                  <a:cubicBezTo>
                    <a:pt x="21846" y="30436"/>
                    <a:pt x="21329" y="30680"/>
                    <a:pt x="20781" y="30834"/>
                  </a:cubicBezTo>
                  <a:cubicBezTo>
                    <a:pt x="20283" y="30976"/>
                    <a:pt x="19771" y="31047"/>
                    <a:pt x="19260" y="31047"/>
                  </a:cubicBezTo>
                  <a:cubicBezTo>
                    <a:pt x="18622" y="31047"/>
                    <a:pt x="17985" y="30937"/>
                    <a:pt x="17376" y="30718"/>
                  </a:cubicBezTo>
                  <a:cubicBezTo>
                    <a:pt x="16820" y="30514"/>
                    <a:pt x="16302" y="30220"/>
                    <a:pt x="15847" y="29846"/>
                  </a:cubicBezTo>
                  <a:cubicBezTo>
                    <a:pt x="15766" y="29784"/>
                    <a:pt x="15693" y="29714"/>
                    <a:pt x="15588" y="29618"/>
                  </a:cubicBezTo>
                  <a:cubicBezTo>
                    <a:pt x="13720" y="27888"/>
                    <a:pt x="11956" y="26252"/>
                    <a:pt x="10342" y="24696"/>
                  </a:cubicBezTo>
                  <a:cubicBezTo>
                    <a:pt x="9037" y="23437"/>
                    <a:pt x="7952" y="22349"/>
                    <a:pt x="7018" y="21357"/>
                  </a:cubicBezTo>
                  <a:cubicBezTo>
                    <a:pt x="6551" y="20863"/>
                    <a:pt x="6111" y="20376"/>
                    <a:pt x="5694" y="19901"/>
                  </a:cubicBezTo>
                  <a:cubicBezTo>
                    <a:pt x="5142" y="19268"/>
                    <a:pt x="4663" y="18689"/>
                    <a:pt x="4231" y="18126"/>
                  </a:cubicBezTo>
                  <a:cubicBezTo>
                    <a:pt x="2957" y="16462"/>
                    <a:pt x="2135" y="15010"/>
                    <a:pt x="1714" y="13690"/>
                  </a:cubicBezTo>
                  <a:cubicBezTo>
                    <a:pt x="1564" y="13223"/>
                    <a:pt x="1459" y="12744"/>
                    <a:pt x="1409" y="12258"/>
                  </a:cubicBezTo>
                  <a:lnTo>
                    <a:pt x="1409" y="10324"/>
                  </a:lnTo>
                  <a:cubicBezTo>
                    <a:pt x="1486" y="9335"/>
                    <a:pt x="1691" y="8363"/>
                    <a:pt x="2019" y="7425"/>
                  </a:cubicBezTo>
                  <a:cubicBezTo>
                    <a:pt x="2525" y="5992"/>
                    <a:pt x="3308" y="4765"/>
                    <a:pt x="4339" y="3769"/>
                  </a:cubicBezTo>
                  <a:cubicBezTo>
                    <a:pt x="5679" y="2475"/>
                    <a:pt x="7420" y="1645"/>
                    <a:pt x="9122" y="1491"/>
                  </a:cubicBezTo>
                  <a:cubicBezTo>
                    <a:pt x="9643" y="1437"/>
                    <a:pt x="10184" y="1414"/>
                    <a:pt x="10736" y="1414"/>
                  </a:cubicBezTo>
                  <a:cubicBezTo>
                    <a:pt x="12465" y="1414"/>
                    <a:pt x="13843" y="1707"/>
                    <a:pt x="15075" y="2344"/>
                  </a:cubicBezTo>
                  <a:cubicBezTo>
                    <a:pt x="15650" y="2645"/>
                    <a:pt x="16191" y="3008"/>
                    <a:pt x="16685" y="3429"/>
                  </a:cubicBezTo>
                  <a:cubicBezTo>
                    <a:pt x="17295" y="3935"/>
                    <a:pt x="17905" y="4549"/>
                    <a:pt x="18731" y="5475"/>
                  </a:cubicBezTo>
                  <a:lnTo>
                    <a:pt x="19260" y="6070"/>
                  </a:lnTo>
                  <a:lnTo>
                    <a:pt x="19788" y="5475"/>
                  </a:lnTo>
                  <a:cubicBezTo>
                    <a:pt x="20445" y="4738"/>
                    <a:pt x="20958" y="4209"/>
                    <a:pt x="21448" y="3761"/>
                  </a:cubicBezTo>
                  <a:cubicBezTo>
                    <a:pt x="21946" y="3302"/>
                    <a:pt x="22491" y="2896"/>
                    <a:pt x="23070" y="2549"/>
                  </a:cubicBezTo>
                  <a:cubicBezTo>
                    <a:pt x="24390" y="1777"/>
                    <a:pt x="25888" y="1414"/>
                    <a:pt x="27779" y="1414"/>
                  </a:cubicBezTo>
                  <a:close/>
                  <a:moveTo>
                    <a:pt x="10736" y="1"/>
                  </a:moveTo>
                  <a:cubicBezTo>
                    <a:pt x="10137" y="1"/>
                    <a:pt x="9551" y="28"/>
                    <a:pt x="8991" y="82"/>
                  </a:cubicBezTo>
                  <a:cubicBezTo>
                    <a:pt x="6949" y="271"/>
                    <a:pt x="4949" y="1217"/>
                    <a:pt x="3359" y="2750"/>
                  </a:cubicBezTo>
                  <a:cubicBezTo>
                    <a:pt x="2170" y="3900"/>
                    <a:pt x="1266" y="5313"/>
                    <a:pt x="687" y="6954"/>
                  </a:cubicBezTo>
                  <a:cubicBezTo>
                    <a:pt x="317" y="8023"/>
                    <a:pt x="85" y="9139"/>
                    <a:pt x="0" y="10266"/>
                  </a:cubicBezTo>
                  <a:lnTo>
                    <a:pt x="0" y="12316"/>
                  </a:lnTo>
                  <a:cubicBezTo>
                    <a:pt x="54" y="12929"/>
                    <a:pt x="178" y="13532"/>
                    <a:pt x="367" y="14118"/>
                  </a:cubicBezTo>
                  <a:cubicBezTo>
                    <a:pt x="838" y="15601"/>
                    <a:pt x="1733" y="17191"/>
                    <a:pt x="3108" y="18986"/>
                  </a:cubicBezTo>
                  <a:cubicBezTo>
                    <a:pt x="3559" y="19573"/>
                    <a:pt x="4057" y="20179"/>
                    <a:pt x="4629" y="20832"/>
                  </a:cubicBezTo>
                  <a:cubicBezTo>
                    <a:pt x="5057" y="21322"/>
                    <a:pt x="5513" y="21824"/>
                    <a:pt x="5988" y="22329"/>
                  </a:cubicBezTo>
                  <a:cubicBezTo>
                    <a:pt x="6937" y="23337"/>
                    <a:pt x="8041" y="24445"/>
                    <a:pt x="9358" y="25715"/>
                  </a:cubicBezTo>
                  <a:cubicBezTo>
                    <a:pt x="10983" y="27282"/>
                    <a:pt x="12755" y="28919"/>
                    <a:pt x="14662" y="30687"/>
                  </a:cubicBezTo>
                  <a:cubicBezTo>
                    <a:pt x="14758" y="30772"/>
                    <a:pt x="14855" y="30857"/>
                    <a:pt x="14951" y="30938"/>
                  </a:cubicBezTo>
                  <a:cubicBezTo>
                    <a:pt x="15530" y="31413"/>
                    <a:pt x="16187" y="31787"/>
                    <a:pt x="16893" y="32046"/>
                  </a:cubicBezTo>
                  <a:cubicBezTo>
                    <a:pt x="17654" y="32320"/>
                    <a:pt x="18457" y="32459"/>
                    <a:pt x="19263" y="32459"/>
                  </a:cubicBezTo>
                  <a:cubicBezTo>
                    <a:pt x="19908" y="32459"/>
                    <a:pt x="20549" y="32370"/>
                    <a:pt x="21170" y="32193"/>
                  </a:cubicBezTo>
                  <a:cubicBezTo>
                    <a:pt x="21861" y="31996"/>
                    <a:pt x="22518" y="31691"/>
                    <a:pt x="23112" y="31282"/>
                  </a:cubicBezTo>
                  <a:cubicBezTo>
                    <a:pt x="23379" y="31104"/>
                    <a:pt x="23626" y="30903"/>
                    <a:pt x="23861" y="30683"/>
                  </a:cubicBezTo>
                  <a:cubicBezTo>
                    <a:pt x="25757" y="28931"/>
                    <a:pt x="27455" y="27356"/>
                    <a:pt x="29053" y="25812"/>
                  </a:cubicBezTo>
                  <a:cubicBezTo>
                    <a:pt x="30347" y="24561"/>
                    <a:pt x="31447" y="23453"/>
                    <a:pt x="32420" y="22418"/>
                  </a:cubicBezTo>
                  <a:cubicBezTo>
                    <a:pt x="32921" y="21882"/>
                    <a:pt x="33404" y="21353"/>
                    <a:pt x="33856" y="20832"/>
                  </a:cubicBezTo>
                  <a:cubicBezTo>
                    <a:pt x="34415" y="20195"/>
                    <a:pt x="34929" y="19569"/>
                    <a:pt x="35373" y="18986"/>
                  </a:cubicBezTo>
                  <a:cubicBezTo>
                    <a:pt x="36759" y="17180"/>
                    <a:pt x="37666" y="15589"/>
                    <a:pt x="38145" y="14126"/>
                  </a:cubicBezTo>
                  <a:cubicBezTo>
                    <a:pt x="38345" y="13520"/>
                    <a:pt x="38473" y="12895"/>
                    <a:pt x="38527" y="12262"/>
                  </a:cubicBezTo>
                  <a:lnTo>
                    <a:pt x="38527" y="10266"/>
                  </a:lnTo>
                  <a:lnTo>
                    <a:pt x="38523" y="10208"/>
                  </a:lnTo>
                  <a:cubicBezTo>
                    <a:pt x="38430" y="9046"/>
                    <a:pt x="38183" y="7903"/>
                    <a:pt x="37782" y="6811"/>
                  </a:cubicBezTo>
                  <a:cubicBezTo>
                    <a:pt x="37179" y="5178"/>
                    <a:pt x="36261" y="3776"/>
                    <a:pt x="35049" y="2645"/>
                  </a:cubicBezTo>
                  <a:cubicBezTo>
                    <a:pt x="33477" y="1175"/>
                    <a:pt x="31516" y="267"/>
                    <a:pt x="29532" y="86"/>
                  </a:cubicBezTo>
                  <a:cubicBezTo>
                    <a:pt x="28957" y="28"/>
                    <a:pt x="28385" y="1"/>
                    <a:pt x="27783" y="1"/>
                  </a:cubicBezTo>
                  <a:cubicBezTo>
                    <a:pt x="25625" y="1"/>
                    <a:pt x="23904" y="426"/>
                    <a:pt x="22359" y="1329"/>
                  </a:cubicBezTo>
                  <a:cubicBezTo>
                    <a:pt x="21695" y="1727"/>
                    <a:pt x="21074" y="2190"/>
                    <a:pt x="20503" y="2715"/>
                  </a:cubicBezTo>
                  <a:cubicBezTo>
                    <a:pt x="20113" y="3066"/>
                    <a:pt x="19715" y="3464"/>
                    <a:pt x="19260" y="3954"/>
                  </a:cubicBezTo>
                  <a:cubicBezTo>
                    <a:pt x="18634" y="3278"/>
                    <a:pt x="18113" y="2777"/>
                    <a:pt x="17588" y="2340"/>
                  </a:cubicBezTo>
                  <a:cubicBezTo>
                    <a:pt x="17017" y="1858"/>
                    <a:pt x="16387" y="1437"/>
                    <a:pt x="15723" y="1086"/>
                  </a:cubicBezTo>
                  <a:cubicBezTo>
                    <a:pt x="14307" y="356"/>
                    <a:pt x="12674" y="1"/>
                    <a:pt x="10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23"/>
          <p:cNvGrpSpPr/>
          <p:nvPr/>
        </p:nvGrpSpPr>
        <p:grpSpPr>
          <a:xfrm rot="850670">
            <a:off x="7867772" y="225863"/>
            <a:ext cx="247823" cy="248717"/>
            <a:chOff x="2694759" y="3017326"/>
            <a:chExt cx="485600" cy="487350"/>
          </a:xfrm>
        </p:grpSpPr>
        <p:sp>
          <p:nvSpPr>
            <p:cNvPr id="867" name="Google Shape;867;p23"/>
            <p:cNvSpPr/>
            <p:nvPr/>
          </p:nvSpPr>
          <p:spPr>
            <a:xfrm>
              <a:off x="2694759" y="3095960"/>
              <a:ext cx="485600" cy="408716"/>
            </a:xfrm>
            <a:custGeom>
              <a:avLst/>
              <a:gdLst/>
              <a:ahLst/>
              <a:cxnLst/>
              <a:rect l="l" t="t" r="r" b="b"/>
              <a:pathLst>
                <a:path w="34397" h="28951" extrusionOk="0">
                  <a:moveTo>
                    <a:pt x="26096" y="1414"/>
                  </a:moveTo>
                  <a:cubicBezTo>
                    <a:pt x="29895" y="1414"/>
                    <a:pt x="32983" y="4502"/>
                    <a:pt x="32983" y="8297"/>
                  </a:cubicBezTo>
                  <a:lnTo>
                    <a:pt x="32983" y="20650"/>
                  </a:lnTo>
                  <a:cubicBezTo>
                    <a:pt x="32983" y="24445"/>
                    <a:pt x="29895" y="27533"/>
                    <a:pt x="26096" y="27533"/>
                  </a:cubicBezTo>
                  <a:lnTo>
                    <a:pt x="8296" y="27533"/>
                  </a:lnTo>
                  <a:cubicBezTo>
                    <a:pt x="4498" y="27533"/>
                    <a:pt x="1409" y="24445"/>
                    <a:pt x="1409" y="20650"/>
                  </a:cubicBezTo>
                  <a:lnTo>
                    <a:pt x="1409" y="8297"/>
                  </a:lnTo>
                  <a:cubicBezTo>
                    <a:pt x="1409" y="4502"/>
                    <a:pt x="4498" y="1414"/>
                    <a:pt x="8296" y="1414"/>
                  </a:cubicBezTo>
                  <a:close/>
                  <a:moveTo>
                    <a:pt x="8296" y="1"/>
                  </a:moveTo>
                  <a:cubicBezTo>
                    <a:pt x="3722" y="1"/>
                    <a:pt x="0" y="3726"/>
                    <a:pt x="0" y="8297"/>
                  </a:cubicBezTo>
                  <a:lnTo>
                    <a:pt x="0" y="20650"/>
                  </a:lnTo>
                  <a:cubicBezTo>
                    <a:pt x="0" y="25225"/>
                    <a:pt x="3722" y="28950"/>
                    <a:pt x="8296" y="28950"/>
                  </a:cubicBezTo>
                  <a:lnTo>
                    <a:pt x="26096" y="28950"/>
                  </a:lnTo>
                  <a:cubicBezTo>
                    <a:pt x="30675" y="28950"/>
                    <a:pt x="34396" y="25225"/>
                    <a:pt x="34396" y="20650"/>
                  </a:cubicBezTo>
                  <a:lnTo>
                    <a:pt x="34396" y="8297"/>
                  </a:lnTo>
                  <a:cubicBezTo>
                    <a:pt x="34396" y="3726"/>
                    <a:pt x="30671" y="1"/>
                    <a:pt x="26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3"/>
            <p:cNvSpPr/>
            <p:nvPr/>
          </p:nvSpPr>
          <p:spPr>
            <a:xfrm>
              <a:off x="2884300" y="3202562"/>
              <a:ext cx="106460" cy="195457"/>
            </a:xfrm>
            <a:custGeom>
              <a:avLst/>
              <a:gdLst/>
              <a:ahLst/>
              <a:cxnLst/>
              <a:rect l="l" t="t" r="r" b="b"/>
              <a:pathLst>
                <a:path w="7541" h="13845" extrusionOk="0">
                  <a:moveTo>
                    <a:pt x="1" y="1"/>
                  </a:moveTo>
                  <a:lnTo>
                    <a:pt x="1" y="13844"/>
                  </a:lnTo>
                  <a:lnTo>
                    <a:pt x="7540" y="13844"/>
                  </a:lnTo>
                  <a:lnTo>
                    <a:pt x="7540"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3"/>
            <p:cNvSpPr/>
            <p:nvPr/>
          </p:nvSpPr>
          <p:spPr>
            <a:xfrm>
              <a:off x="2839830" y="3247088"/>
              <a:ext cx="195443" cy="106460"/>
            </a:xfrm>
            <a:custGeom>
              <a:avLst/>
              <a:gdLst/>
              <a:ahLst/>
              <a:cxnLst/>
              <a:rect l="l" t="t" r="r" b="b"/>
              <a:pathLst>
                <a:path w="13844" h="7541" extrusionOk="0">
                  <a:moveTo>
                    <a:pt x="1" y="1"/>
                  </a:moveTo>
                  <a:lnTo>
                    <a:pt x="1" y="7540"/>
                  </a:lnTo>
                  <a:lnTo>
                    <a:pt x="13844" y="7540"/>
                  </a:lnTo>
                  <a:lnTo>
                    <a:pt x="13844"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3"/>
            <p:cNvSpPr/>
            <p:nvPr/>
          </p:nvSpPr>
          <p:spPr>
            <a:xfrm>
              <a:off x="2829863" y="3017326"/>
              <a:ext cx="215391" cy="98597"/>
            </a:xfrm>
            <a:custGeom>
              <a:avLst/>
              <a:gdLst/>
              <a:ahLst/>
              <a:cxnLst/>
              <a:rect l="l" t="t" r="r" b="b"/>
              <a:pathLst>
                <a:path w="15257" h="6984" extrusionOk="0">
                  <a:moveTo>
                    <a:pt x="11300" y="1413"/>
                  </a:moveTo>
                  <a:cubicBezTo>
                    <a:pt x="12701" y="1413"/>
                    <a:pt x="13840" y="2552"/>
                    <a:pt x="13844" y="3957"/>
                  </a:cubicBezTo>
                  <a:lnTo>
                    <a:pt x="13844" y="5571"/>
                  </a:lnTo>
                  <a:lnTo>
                    <a:pt x="1413" y="5571"/>
                  </a:lnTo>
                  <a:lnTo>
                    <a:pt x="1413" y="3957"/>
                  </a:lnTo>
                  <a:cubicBezTo>
                    <a:pt x="1413" y="2552"/>
                    <a:pt x="2552" y="1413"/>
                    <a:pt x="3957" y="1413"/>
                  </a:cubicBezTo>
                  <a:close/>
                  <a:moveTo>
                    <a:pt x="3957" y="0"/>
                  </a:moveTo>
                  <a:cubicBezTo>
                    <a:pt x="1772" y="0"/>
                    <a:pt x="0" y="1772"/>
                    <a:pt x="0" y="3957"/>
                  </a:cubicBezTo>
                  <a:lnTo>
                    <a:pt x="0" y="6984"/>
                  </a:lnTo>
                  <a:lnTo>
                    <a:pt x="15256" y="6984"/>
                  </a:lnTo>
                  <a:lnTo>
                    <a:pt x="15256" y="3957"/>
                  </a:lnTo>
                  <a:cubicBezTo>
                    <a:pt x="15253" y="1772"/>
                    <a:pt x="13481" y="0"/>
                    <a:pt x="113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1" name="Google Shape;871;p23"/>
          <p:cNvGrpSpPr/>
          <p:nvPr/>
        </p:nvGrpSpPr>
        <p:grpSpPr>
          <a:xfrm rot="-899971">
            <a:off x="8816002" y="233142"/>
            <a:ext cx="232541" cy="414588"/>
            <a:chOff x="308050" y="960575"/>
            <a:chExt cx="360600" cy="642900"/>
          </a:xfrm>
        </p:grpSpPr>
        <p:sp>
          <p:nvSpPr>
            <p:cNvPr id="872" name="Google Shape;872;p23"/>
            <p:cNvSpPr/>
            <p:nvPr/>
          </p:nvSpPr>
          <p:spPr>
            <a:xfrm rot="380">
              <a:off x="397058" y="1130178"/>
              <a:ext cx="182601" cy="182601"/>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3" name="Google Shape;873;p23"/>
            <p:cNvGrpSpPr/>
            <p:nvPr/>
          </p:nvGrpSpPr>
          <p:grpSpPr>
            <a:xfrm>
              <a:off x="308050" y="960575"/>
              <a:ext cx="360600" cy="642900"/>
              <a:chOff x="839250" y="836025"/>
              <a:chExt cx="360600" cy="642900"/>
            </a:xfrm>
          </p:grpSpPr>
          <p:sp>
            <p:nvSpPr>
              <p:cNvPr id="874" name="Google Shape;874;p23"/>
              <p:cNvSpPr/>
              <p:nvPr/>
            </p:nvSpPr>
            <p:spPr>
              <a:xfrm>
                <a:off x="839250" y="836025"/>
                <a:ext cx="360600" cy="642900"/>
              </a:xfrm>
              <a:prstGeom prst="roundRect">
                <a:avLst>
                  <a:gd name="adj"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75" name="Google Shape;875;p23"/>
              <p:cNvCxnSpPr/>
              <p:nvPr/>
            </p:nvCxnSpPr>
            <p:spPr>
              <a:xfrm>
                <a:off x="839250" y="901900"/>
                <a:ext cx="359100" cy="0"/>
              </a:xfrm>
              <a:prstGeom prst="straightConnector1">
                <a:avLst/>
              </a:prstGeom>
              <a:noFill/>
              <a:ln w="9525" cap="flat" cmpd="sng">
                <a:solidFill>
                  <a:schemeClr val="lt1"/>
                </a:solidFill>
                <a:prstDash val="solid"/>
                <a:round/>
                <a:headEnd type="none" w="med" len="med"/>
                <a:tailEnd type="none" w="med" len="med"/>
              </a:ln>
            </p:spPr>
          </p:cxnSp>
          <p:cxnSp>
            <p:nvCxnSpPr>
              <p:cNvPr id="876" name="Google Shape;876;p23"/>
              <p:cNvCxnSpPr/>
              <p:nvPr/>
            </p:nvCxnSpPr>
            <p:spPr>
              <a:xfrm>
                <a:off x="839250" y="1377100"/>
                <a:ext cx="359100" cy="0"/>
              </a:xfrm>
              <a:prstGeom prst="straightConnector1">
                <a:avLst/>
              </a:prstGeom>
              <a:noFill/>
              <a:ln w="9525" cap="flat" cmpd="sng">
                <a:solidFill>
                  <a:schemeClr val="lt1"/>
                </a:solidFill>
                <a:prstDash val="solid"/>
                <a:round/>
                <a:headEnd type="none" w="med" len="med"/>
                <a:tailEnd type="none" w="med" len="med"/>
              </a:ln>
            </p:spPr>
          </p:cxnSp>
          <p:sp>
            <p:nvSpPr>
              <p:cNvPr id="877" name="Google Shape;877;p23"/>
              <p:cNvSpPr/>
              <p:nvPr/>
            </p:nvSpPr>
            <p:spPr>
              <a:xfrm>
                <a:off x="997950" y="1406425"/>
                <a:ext cx="43200" cy="43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78" name="Google Shape;878;p23"/>
          <p:cNvSpPr/>
          <p:nvPr/>
        </p:nvSpPr>
        <p:spPr>
          <a:xfrm>
            <a:off x="8548425" y="49090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3"/>
          <p:cNvSpPr/>
          <p:nvPr/>
        </p:nvSpPr>
        <p:spPr>
          <a:xfrm>
            <a:off x="127925" y="4595738"/>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3"/>
          <p:cNvSpPr/>
          <p:nvPr/>
        </p:nvSpPr>
        <p:spPr>
          <a:xfrm>
            <a:off x="8648625" y="4951613"/>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3"/>
          <p:cNvSpPr/>
          <p:nvPr/>
        </p:nvSpPr>
        <p:spPr>
          <a:xfrm>
            <a:off x="225576" y="4802886"/>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3"/>
          <p:cNvSpPr/>
          <p:nvPr/>
        </p:nvSpPr>
        <p:spPr>
          <a:xfrm>
            <a:off x="8849276" y="4695961"/>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 name="Shape 883"/>
        <p:cNvGrpSpPr/>
        <p:nvPr/>
      </p:nvGrpSpPr>
      <p:grpSpPr>
        <a:xfrm>
          <a:off x="0" y="0"/>
          <a:ext cx="0" cy="0"/>
          <a:chOff x="0" y="0"/>
          <a:chExt cx="0" cy="0"/>
        </a:xfrm>
      </p:grpSpPr>
      <p:sp>
        <p:nvSpPr>
          <p:cNvPr id="884" name="Google Shape;884;p24"/>
          <p:cNvSpPr txBox="1">
            <a:spLocks noGrp="1"/>
          </p:cNvSpPr>
          <p:nvPr>
            <p:ph type="title"/>
          </p:nvPr>
        </p:nvSpPr>
        <p:spPr>
          <a:xfrm>
            <a:off x="3629825" y="539500"/>
            <a:ext cx="4801200" cy="70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600"/>
              <a:buNone/>
              <a:defRPr/>
            </a:lvl1pPr>
            <a:lvl2pPr lvl="1" rtl="0">
              <a:spcBef>
                <a:spcPts val="0"/>
              </a:spcBef>
              <a:spcAft>
                <a:spcPts val="0"/>
              </a:spcAft>
              <a:buSzPts val="4600"/>
              <a:buNone/>
              <a:defRPr/>
            </a:lvl2pPr>
            <a:lvl3pPr lvl="2" rtl="0">
              <a:spcBef>
                <a:spcPts val="0"/>
              </a:spcBef>
              <a:spcAft>
                <a:spcPts val="0"/>
              </a:spcAft>
              <a:buSzPts val="4600"/>
              <a:buNone/>
              <a:defRPr/>
            </a:lvl3pPr>
            <a:lvl4pPr lvl="3" rtl="0">
              <a:spcBef>
                <a:spcPts val="0"/>
              </a:spcBef>
              <a:spcAft>
                <a:spcPts val="0"/>
              </a:spcAft>
              <a:buSzPts val="4600"/>
              <a:buNone/>
              <a:defRPr/>
            </a:lvl4pPr>
            <a:lvl5pPr lvl="4" rtl="0">
              <a:spcBef>
                <a:spcPts val="0"/>
              </a:spcBef>
              <a:spcAft>
                <a:spcPts val="0"/>
              </a:spcAft>
              <a:buSzPts val="4600"/>
              <a:buNone/>
              <a:defRPr/>
            </a:lvl5pPr>
            <a:lvl6pPr lvl="5" rtl="0">
              <a:spcBef>
                <a:spcPts val="0"/>
              </a:spcBef>
              <a:spcAft>
                <a:spcPts val="0"/>
              </a:spcAft>
              <a:buSzPts val="4600"/>
              <a:buNone/>
              <a:defRPr/>
            </a:lvl6pPr>
            <a:lvl7pPr lvl="6" rtl="0">
              <a:spcBef>
                <a:spcPts val="0"/>
              </a:spcBef>
              <a:spcAft>
                <a:spcPts val="0"/>
              </a:spcAft>
              <a:buSzPts val="4600"/>
              <a:buNone/>
              <a:defRPr/>
            </a:lvl7pPr>
            <a:lvl8pPr lvl="7" rtl="0">
              <a:spcBef>
                <a:spcPts val="0"/>
              </a:spcBef>
              <a:spcAft>
                <a:spcPts val="0"/>
              </a:spcAft>
              <a:buSzPts val="4600"/>
              <a:buNone/>
              <a:defRPr/>
            </a:lvl8pPr>
            <a:lvl9pPr lvl="8" rtl="0">
              <a:spcBef>
                <a:spcPts val="0"/>
              </a:spcBef>
              <a:spcAft>
                <a:spcPts val="0"/>
              </a:spcAft>
              <a:buSzPts val="4600"/>
              <a:buNone/>
              <a:defRPr/>
            </a:lvl9pPr>
          </a:lstStyle>
          <a:p>
            <a:endParaRPr/>
          </a:p>
        </p:txBody>
      </p:sp>
      <p:sp>
        <p:nvSpPr>
          <p:cNvPr id="885" name="Google Shape;885;p24"/>
          <p:cNvSpPr txBox="1">
            <a:spLocks noGrp="1"/>
          </p:cNvSpPr>
          <p:nvPr>
            <p:ph type="subTitle" idx="1"/>
          </p:nvPr>
        </p:nvSpPr>
        <p:spPr>
          <a:xfrm>
            <a:off x="4067124" y="2394884"/>
            <a:ext cx="1537500" cy="585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1400"/>
              <a:buFont typeface="Anaheim"/>
              <a:buNone/>
              <a:defRPr sz="1600">
                <a:solidFill>
                  <a:schemeClr val="dk1"/>
                </a:solidFill>
                <a:latin typeface="Barlow"/>
                <a:ea typeface="Barlow"/>
                <a:cs typeface="Barlow"/>
                <a:sym typeface="Barlow"/>
              </a:defRPr>
            </a:lvl1pPr>
            <a:lvl2pPr lvl="1"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2pPr>
            <a:lvl3pPr lvl="2"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3pPr>
            <a:lvl4pPr lvl="3"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4pPr>
            <a:lvl5pPr lvl="4"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5pPr>
            <a:lvl6pPr lvl="5"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6pPr>
            <a:lvl7pPr lvl="6"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7pPr>
            <a:lvl8pPr lvl="7"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8pPr>
            <a:lvl9pPr lvl="8"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9pPr>
          </a:lstStyle>
          <a:p>
            <a:endParaRPr/>
          </a:p>
        </p:txBody>
      </p:sp>
      <p:sp>
        <p:nvSpPr>
          <p:cNvPr id="886" name="Google Shape;886;p24"/>
          <p:cNvSpPr txBox="1">
            <a:spLocks noGrp="1"/>
          </p:cNvSpPr>
          <p:nvPr>
            <p:ph type="subTitle" idx="2"/>
          </p:nvPr>
        </p:nvSpPr>
        <p:spPr>
          <a:xfrm>
            <a:off x="4067124" y="2160525"/>
            <a:ext cx="1537500" cy="3720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3000"/>
              <a:buNone/>
              <a:defRPr sz="2200" b="1">
                <a:solidFill>
                  <a:schemeClr val="accent1"/>
                </a:solidFill>
                <a:latin typeface="Work Sans"/>
                <a:ea typeface="Work Sans"/>
                <a:cs typeface="Work Sans"/>
                <a:sym typeface="Work Sans"/>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887" name="Google Shape;887;p24"/>
          <p:cNvSpPr txBox="1">
            <a:spLocks noGrp="1"/>
          </p:cNvSpPr>
          <p:nvPr>
            <p:ph type="subTitle" idx="3"/>
          </p:nvPr>
        </p:nvSpPr>
        <p:spPr>
          <a:xfrm>
            <a:off x="6456338" y="4030787"/>
            <a:ext cx="1537200" cy="5799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1400"/>
              <a:buFont typeface="Anaheim"/>
              <a:buNone/>
              <a:defRPr sz="1600">
                <a:solidFill>
                  <a:schemeClr val="dk1"/>
                </a:solidFill>
                <a:latin typeface="Barlow"/>
                <a:ea typeface="Barlow"/>
                <a:cs typeface="Barlow"/>
                <a:sym typeface="Barlow"/>
              </a:defRPr>
            </a:lvl1pPr>
            <a:lvl2pPr lvl="1"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2pPr>
            <a:lvl3pPr lvl="2"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3pPr>
            <a:lvl4pPr lvl="3"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4pPr>
            <a:lvl5pPr lvl="4"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5pPr>
            <a:lvl6pPr lvl="5"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6pPr>
            <a:lvl7pPr lvl="6"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7pPr>
            <a:lvl8pPr lvl="7"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8pPr>
            <a:lvl9pPr lvl="8"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9pPr>
          </a:lstStyle>
          <a:p>
            <a:endParaRPr/>
          </a:p>
        </p:txBody>
      </p:sp>
      <p:sp>
        <p:nvSpPr>
          <p:cNvPr id="888" name="Google Shape;888;p24"/>
          <p:cNvSpPr txBox="1">
            <a:spLocks noGrp="1"/>
          </p:cNvSpPr>
          <p:nvPr>
            <p:ph type="subTitle" idx="4"/>
          </p:nvPr>
        </p:nvSpPr>
        <p:spPr>
          <a:xfrm>
            <a:off x="6456340" y="3796437"/>
            <a:ext cx="1537200" cy="3720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3000"/>
              <a:buNone/>
              <a:defRPr sz="2200" b="1">
                <a:solidFill>
                  <a:schemeClr val="accent1"/>
                </a:solidFill>
                <a:latin typeface="Work Sans"/>
                <a:ea typeface="Work Sans"/>
                <a:cs typeface="Work Sans"/>
                <a:sym typeface="Work Sans"/>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889" name="Google Shape;889;p24"/>
          <p:cNvSpPr txBox="1">
            <a:spLocks noGrp="1"/>
          </p:cNvSpPr>
          <p:nvPr>
            <p:ph type="subTitle" idx="5"/>
          </p:nvPr>
        </p:nvSpPr>
        <p:spPr>
          <a:xfrm>
            <a:off x="6456530" y="2394875"/>
            <a:ext cx="1537200" cy="585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1400"/>
              <a:buFont typeface="Anaheim"/>
              <a:buNone/>
              <a:defRPr sz="1600">
                <a:solidFill>
                  <a:schemeClr val="dk1"/>
                </a:solidFill>
                <a:latin typeface="Barlow"/>
                <a:ea typeface="Barlow"/>
                <a:cs typeface="Barlow"/>
                <a:sym typeface="Barlow"/>
              </a:defRPr>
            </a:lvl1pPr>
            <a:lvl2pPr lvl="1"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2pPr>
            <a:lvl3pPr lvl="2"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3pPr>
            <a:lvl4pPr lvl="3"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4pPr>
            <a:lvl5pPr lvl="4"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5pPr>
            <a:lvl6pPr lvl="5"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6pPr>
            <a:lvl7pPr lvl="6"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7pPr>
            <a:lvl8pPr lvl="7"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8pPr>
            <a:lvl9pPr lvl="8"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9pPr>
          </a:lstStyle>
          <a:p>
            <a:endParaRPr/>
          </a:p>
        </p:txBody>
      </p:sp>
      <p:sp>
        <p:nvSpPr>
          <p:cNvPr id="890" name="Google Shape;890;p24"/>
          <p:cNvSpPr txBox="1">
            <a:spLocks noGrp="1"/>
          </p:cNvSpPr>
          <p:nvPr>
            <p:ph type="subTitle" idx="6"/>
          </p:nvPr>
        </p:nvSpPr>
        <p:spPr>
          <a:xfrm>
            <a:off x="6456531" y="2160525"/>
            <a:ext cx="1537200" cy="3720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3000"/>
              <a:buNone/>
              <a:defRPr sz="2200" b="1">
                <a:solidFill>
                  <a:schemeClr val="accent1"/>
                </a:solidFill>
                <a:latin typeface="Work Sans"/>
                <a:ea typeface="Work Sans"/>
                <a:cs typeface="Work Sans"/>
                <a:sym typeface="Work Sans"/>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891" name="Google Shape;891;p24"/>
          <p:cNvSpPr txBox="1">
            <a:spLocks noGrp="1"/>
          </p:cNvSpPr>
          <p:nvPr>
            <p:ph type="subTitle" idx="7"/>
          </p:nvPr>
        </p:nvSpPr>
        <p:spPr>
          <a:xfrm>
            <a:off x="4067124" y="4036148"/>
            <a:ext cx="1537500" cy="5799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1400"/>
              <a:buFont typeface="Anaheim"/>
              <a:buNone/>
              <a:defRPr sz="1600">
                <a:solidFill>
                  <a:schemeClr val="dk1"/>
                </a:solidFill>
                <a:latin typeface="Barlow"/>
                <a:ea typeface="Barlow"/>
                <a:cs typeface="Barlow"/>
                <a:sym typeface="Barlow"/>
              </a:defRPr>
            </a:lvl1pPr>
            <a:lvl2pPr lvl="1"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2pPr>
            <a:lvl3pPr lvl="2"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3pPr>
            <a:lvl4pPr lvl="3"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4pPr>
            <a:lvl5pPr lvl="4"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5pPr>
            <a:lvl6pPr lvl="5"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6pPr>
            <a:lvl7pPr lvl="6"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7pPr>
            <a:lvl8pPr lvl="7"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8pPr>
            <a:lvl9pPr lvl="8"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9pPr>
          </a:lstStyle>
          <a:p>
            <a:endParaRPr/>
          </a:p>
        </p:txBody>
      </p:sp>
      <p:sp>
        <p:nvSpPr>
          <p:cNvPr id="892" name="Google Shape;892;p24"/>
          <p:cNvSpPr txBox="1">
            <a:spLocks noGrp="1"/>
          </p:cNvSpPr>
          <p:nvPr>
            <p:ph type="subTitle" idx="8"/>
          </p:nvPr>
        </p:nvSpPr>
        <p:spPr>
          <a:xfrm>
            <a:off x="4067124" y="3801390"/>
            <a:ext cx="1537500" cy="3720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3000"/>
              <a:buNone/>
              <a:defRPr sz="2200" b="1">
                <a:solidFill>
                  <a:schemeClr val="accent1"/>
                </a:solidFill>
                <a:latin typeface="Work Sans"/>
                <a:ea typeface="Work Sans"/>
                <a:cs typeface="Work Sans"/>
                <a:sym typeface="Work Sans"/>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grpSp>
        <p:nvGrpSpPr>
          <p:cNvPr id="893" name="Google Shape;893;p24"/>
          <p:cNvGrpSpPr/>
          <p:nvPr/>
        </p:nvGrpSpPr>
        <p:grpSpPr>
          <a:xfrm rot="-1213344">
            <a:off x="288256" y="2383192"/>
            <a:ext cx="241635" cy="555456"/>
            <a:chOff x="2363845" y="2207038"/>
            <a:chExt cx="418880" cy="962898"/>
          </a:xfrm>
        </p:grpSpPr>
        <p:sp>
          <p:nvSpPr>
            <p:cNvPr id="894" name="Google Shape;894;p24"/>
            <p:cNvSpPr/>
            <p:nvPr/>
          </p:nvSpPr>
          <p:spPr>
            <a:xfrm>
              <a:off x="2481938" y="2474734"/>
              <a:ext cx="249075" cy="437318"/>
            </a:xfrm>
            <a:custGeom>
              <a:avLst/>
              <a:gdLst/>
              <a:ahLst/>
              <a:cxnLst/>
              <a:rect l="l" t="t" r="r" b="b"/>
              <a:pathLst>
                <a:path w="17643" h="30977" extrusionOk="0">
                  <a:moveTo>
                    <a:pt x="0" y="0"/>
                  </a:moveTo>
                  <a:lnTo>
                    <a:pt x="0" y="30976"/>
                  </a:lnTo>
                  <a:lnTo>
                    <a:pt x="17642" y="30976"/>
                  </a:lnTo>
                  <a:lnTo>
                    <a:pt x="17642"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4"/>
            <p:cNvSpPr/>
            <p:nvPr/>
          </p:nvSpPr>
          <p:spPr>
            <a:xfrm>
              <a:off x="2405590" y="2370688"/>
              <a:ext cx="335389" cy="552474"/>
            </a:xfrm>
            <a:custGeom>
              <a:avLst/>
              <a:gdLst/>
              <a:ahLst/>
              <a:cxnLst/>
              <a:rect l="l" t="t" r="r" b="b"/>
              <a:pathLst>
                <a:path w="23757" h="39134" extrusionOk="0">
                  <a:moveTo>
                    <a:pt x="22344" y="1414"/>
                  </a:moveTo>
                  <a:lnTo>
                    <a:pt x="22344" y="37721"/>
                  </a:lnTo>
                  <a:lnTo>
                    <a:pt x="1413" y="37721"/>
                  </a:lnTo>
                  <a:lnTo>
                    <a:pt x="1413" y="1414"/>
                  </a:lnTo>
                  <a:close/>
                  <a:moveTo>
                    <a:pt x="0" y="1"/>
                  </a:moveTo>
                  <a:lnTo>
                    <a:pt x="0" y="39134"/>
                  </a:lnTo>
                  <a:lnTo>
                    <a:pt x="23757" y="39134"/>
                  </a:lnTo>
                  <a:lnTo>
                    <a:pt x="237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4"/>
            <p:cNvSpPr/>
            <p:nvPr/>
          </p:nvSpPr>
          <p:spPr>
            <a:xfrm>
              <a:off x="2476107" y="2903200"/>
              <a:ext cx="194356" cy="138888"/>
            </a:xfrm>
            <a:custGeom>
              <a:avLst/>
              <a:gdLst/>
              <a:ahLst/>
              <a:cxnLst/>
              <a:rect l="l" t="t" r="r" b="b"/>
              <a:pathLst>
                <a:path w="13767" h="9838" extrusionOk="0">
                  <a:moveTo>
                    <a:pt x="12087" y="1414"/>
                  </a:moveTo>
                  <a:lnTo>
                    <a:pt x="10867" y="8424"/>
                  </a:lnTo>
                  <a:lnTo>
                    <a:pt x="2900" y="8424"/>
                  </a:lnTo>
                  <a:lnTo>
                    <a:pt x="1680" y="1414"/>
                  </a:lnTo>
                  <a:close/>
                  <a:moveTo>
                    <a:pt x="0" y="1"/>
                  </a:moveTo>
                  <a:lnTo>
                    <a:pt x="1714" y="9837"/>
                  </a:lnTo>
                  <a:lnTo>
                    <a:pt x="12053" y="9837"/>
                  </a:lnTo>
                  <a:lnTo>
                    <a:pt x="137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4"/>
            <p:cNvSpPr/>
            <p:nvPr/>
          </p:nvSpPr>
          <p:spPr>
            <a:xfrm>
              <a:off x="2531857" y="2269917"/>
              <a:ext cx="82856" cy="120733"/>
            </a:xfrm>
            <a:custGeom>
              <a:avLst/>
              <a:gdLst/>
              <a:ahLst/>
              <a:cxnLst/>
              <a:rect l="l" t="t" r="r" b="b"/>
              <a:pathLst>
                <a:path w="5869" h="8552" extrusionOk="0">
                  <a:moveTo>
                    <a:pt x="4459" y="1414"/>
                  </a:moveTo>
                  <a:lnTo>
                    <a:pt x="4459" y="7139"/>
                  </a:lnTo>
                  <a:lnTo>
                    <a:pt x="1413" y="7139"/>
                  </a:lnTo>
                  <a:lnTo>
                    <a:pt x="1413" y="1414"/>
                  </a:lnTo>
                  <a:close/>
                  <a:moveTo>
                    <a:pt x="1" y="1"/>
                  </a:moveTo>
                  <a:lnTo>
                    <a:pt x="1" y="8552"/>
                  </a:lnTo>
                  <a:lnTo>
                    <a:pt x="5868" y="8552"/>
                  </a:lnTo>
                  <a:lnTo>
                    <a:pt x="5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4"/>
            <p:cNvSpPr/>
            <p:nvPr/>
          </p:nvSpPr>
          <p:spPr>
            <a:xfrm>
              <a:off x="2467001" y="2207038"/>
              <a:ext cx="224609" cy="82841"/>
            </a:xfrm>
            <a:custGeom>
              <a:avLst/>
              <a:gdLst/>
              <a:ahLst/>
              <a:cxnLst/>
              <a:rect l="l" t="t" r="r" b="b"/>
              <a:pathLst>
                <a:path w="15910" h="5868" extrusionOk="0">
                  <a:moveTo>
                    <a:pt x="13057" y="1409"/>
                  </a:moveTo>
                  <a:cubicBezTo>
                    <a:pt x="13852" y="1409"/>
                    <a:pt x="14496" y="2054"/>
                    <a:pt x="14500" y="2849"/>
                  </a:cubicBezTo>
                  <a:lnTo>
                    <a:pt x="14500" y="3011"/>
                  </a:lnTo>
                  <a:cubicBezTo>
                    <a:pt x="14496" y="3806"/>
                    <a:pt x="13852" y="4451"/>
                    <a:pt x="13057" y="4455"/>
                  </a:cubicBezTo>
                  <a:lnTo>
                    <a:pt x="2857" y="4455"/>
                  </a:lnTo>
                  <a:cubicBezTo>
                    <a:pt x="2058" y="4451"/>
                    <a:pt x="1414" y="3806"/>
                    <a:pt x="1414" y="3011"/>
                  </a:cubicBezTo>
                  <a:lnTo>
                    <a:pt x="1414" y="2849"/>
                  </a:lnTo>
                  <a:cubicBezTo>
                    <a:pt x="1417" y="2054"/>
                    <a:pt x="2058" y="1409"/>
                    <a:pt x="2857" y="1409"/>
                  </a:cubicBezTo>
                  <a:close/>
                  <a:moveTo>
                    <a:pt x="2857" y="0"/>
                  </a:moveTo>
                  <a:cubicBezTo>
                    <a:pt x="1282" y="0"/>
                    <a:pt x="5" y="1278"/>
                    <a:pt x="1" y="2853"/>
                  </a:cubicBezTo>
                  <a:lnTo>
                    <a:pt x="1" y="3015"/>
                  </a:lnTo>
                  <a:cubicBezTo>
                    <a:pt x="5" y="4590"/>
                    <a:pt x="1282" y="5868"/>
                    <a:pt x="2857" y="5868"/>
                  </a:cubicBezTo>
                  <a:lnTo>
                    <a:pt x="13057" y="5868"/>
                  </a:lnTo>
                  <a:cubicBezTo>
                    <a:pt x="14632" y="5868"/>
                    <a:pt x="15909" y="4590"/>
                    <a:pt x="15909" y="3015"/>
                  </a:cubicBezTo>
                  <a:lnTo>
                    <a:pt x="15909" y="2853"/>
                  </a:lnTo>
                  <a:cubicBezTo>
                    <a:pt x="15909" y="1278"/>
                    <a:pt x="14632" y="0"/>
                    <a:pt x="130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4"/>
            <p:cNvSpPr/>
            <p:nvPr/>
          </p:nvSpPr>
          <p:spPr>
            <a:xfrm>
              <a:off x="2563311" y="3032093"/>
              <a:ext cx="19948" cy="137843"/>
            </a:xfrm>
            <a:custGeom>
              <a:avLst/>
              <a:gdLst/>
              <a:ahLst/>
              <a:cxnLst/>
              <a:rect l="l" t="t" r="r" b="b"/>
              <a:pathLst>
                <a:path w="1413" h="9764" extrusionOk="0">
                  <a:moveTo>
                    <a:pt x="0" y="1"/>
                  </a:moveTo>
                  <a:lnTo>
                    <a:pt x="0" y="9764"/>
                  </a:lnTo>
                  <a:lnTo>
                    <a:pt x="1413" y="9764"/>
                  </a:lnTo>
                  <a:lnTo>
                    <a:pt x="14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4"/>
            <p:cNvSpPr/>
            <p:nvPr/>
          </p:nvSpPr>
          <p:spPr>
            <a:xfrm>
              <a:off x="2573278" y="2556813"/>
              <a:ext cx="157735" cy="19948"/>
            </a:xfrm>
            <a:custGeom>
              <a:avLst/>
              <a:gdLst/>
              <a:ahLst/>
              <a:cxnLst/>
              <a:rect l="l" t="t" r="r" b="b"/>
              <a:pathLst>
                <a:path w="11173" h="1413" extrusionOk="0">
                  <a:moveTo>
                    <a:pt x="0" y="0"/>
                  </a:moveTo>
                  <a:lnTo>
                    <a:pt x="0" y="1413"/>
                  </a:lnTo>
                  <a:lnTo>
                    <a:pt x="11172" y="1413"/>
                  </a:lnTo>
                  <a:lnTo>
                    <a:pt x="111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4"/>
            <p:cNvSpPr/>
            <p:nvPr/>
          </p:nvSpPr>
          <p:spPr>
            <a:xfrm>
              <a:off x="2573278" y="2680624"/>
              <a:ext cx="157735" cy="19906"/>
            </a:xfrm>
            <a:custGeom>
              <a:avLst/>
              <a:gdLst/>
              <a:ahLst/>
              <a:cxnLst/>
              <a:rect l="l" t="t" r="r" b="b"/>
              <a:pathLst>
                <a:path w="11173" h="1410" extrusionOk="0">
                  <a:moveTo>
                    <a:pt x="0" y="1"/>
                  </a:moveTo>
                  <a:lnTo>
                    <a:pt x="0" y="1410"/>
                  </a:lnTo>
                  <a:lnTo>
                    <a:pt x="11172" y="1410"/>
                  </a:lnTo>
                  <a:lnTo>
                    <a:pt x="111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4"/>
            <p:cNvSpPr/>
            <p:nvPr/>
          </p:nvSpPr>
          <p:spPr>
            <a:xfrm>
              <a:off x="2573278" y="2804392"/>
              <a:ext cx="157735" cy="19962"/>
            </a:xfrm>
            <a:custGeom>
              <a:avLst/>
              <a:gdLst/>
              <a:ahLst/>
              <a:cxnLst/>
              <a:rect l="l" t="t" r="r" b="b"/>
              <a:pathLst>
                <a:path w="11173" h="1414" extrusionOk="0">
                  <a:moveTo>
                    <a:pt x="0" y="1"/>
                  </a:moveTo>
                  <a:lnTo>
                    <a:pt x="0" y="1414"/>
                  </a:lnTo>
                  <a:lnTo>
                    <a:pt x="11172" y="1414"/>
                  </a:lnTo>
                  <a:lnTo>
                    <a:pt x="111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4"/>
            <p:cNvSpPr/>
            <p:nvPr/>
          </p:nvSpPr>
          <p:spPr>
            <a:xfrm>
              <a:off x="2363845" y="2370688"/>
              <a:ext cx="418880" cy="19962"/>
            </a:xfrm>
            <a:custGeom>
              <a:avLst/>
              <a:gdLst/>
              <a:ahLst/>
              <a:cxnLst/>
              <a:rect l="l" t="t" r="r" b="b"/>
              <a:pathLst>
                <a:path w="29671" h="1414" extrusionOk="0">
                  <a:moveTo>
                    <a:pt x="0" y="1"/>
                  </a:moveTo>
                  <a:lnTo>
                    <a:pt x="0" y="1414"/>
                  </a:lnTo>
                  <a:lnTo>
                    <a:pt x="29671" y="1414"/>
                  </a:lnTo>
                  <a:lnTo>
                    <a:pt x="296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4" name="Google Shape;904;p24"/>
          <p:cNvGrpSpPr/>
          <p:nvPr/>
        </p:nvGrpSpPr>
        <p:grpSpPr>
          <a:xfrm rot="1099072">
            <a:off x="247255" y="648363"/>
            <a:ext cx="223446" cy="338658"/>
            <a:chOff x="3250805" y="3533264"/>
            <a:chExt cx="352189" cy="533783"/>
          </a:xfrm>
        </p:grpSpPr>
        <p:sp>
          <p:nvSpPr>
            <p:cNvPr id="905" name="Google Shape;905;p24"/>
            <p:cNvSpPr/>
            <p:nvPr/>
          </p:nvSpPr>
          <p:spPr>
            <a:xfrm>
              <a:off x="3343515" y="3654420"/>
              <a:ext cx="222421" cy="399878"/>
            </a:xfrm>
            <a:custGeom>
              <a:avLst/>
              <a:gdLst/>
              <a:ahLst/>
              <a:cxnLst/>
              <a:rect l="l" t="t" r="r" b="b"/>
              <a:pathLst>
                <a:path w="15755" h="28325" extrusionOk="0">
                  <a:moveTo>
                    <a:pt x="15751" y="0"/>
                  </a:moveTo>
                  <a:lnTo>
                    <a:pt x="0" y="4"/>
                  </a:lnTo>
                  <a:lnTo>
                    <a:pt x="0" y="18677"/>
                  </a:lnTo>
                  <a:cubicBezTo>
                    <a:pt x="0" y="23445"/>
                    <a:pt x="3386" y="27417"/>
                    <a:pt x="7879" y="28324"/>
                  </a:cubicBezTo>
                  <a:cubicBezTo>
                    <a:pt x="12462" y="27386"/>
                    <a:pt x="15755" y="23356"/>
                    <a:pt x="15751" y="18677"/>
                  </a:cubicBezTo>
                  <a:lnTo>
                    <a:pt x="15751"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4"/>
            <p:cNvSpPr/>
            <p:nvPr/>
          </p:nvSpPr>
          <p:spPr>
            <a:xfrm>
              <a:off x="3454690" y="3724839"/>
              <a:ext cx="113039" cy="19948"/>
            </a:xfrm>
            <a:custGeom>
              <a:avLst/>
              <a:gdLst/>
              <a:ahLst/>
              <a:cxnLst/>
              <a:rect l="l" t="t" r="r" b="b"/>
              <a:pathLst>
                <a:path w="8007" h="1413" extrusionOk="0">
                  <a:moveTo>
                    <a:pt x="0" y="0"/>
                  </a:moveTo>
                  <a:lnTo>
                    <a:pt x="0" y="1413"/>
                  </a:lnTo>
                  <a:lnTo>
                    <a:pt x="8007" y="1413"/>
                  </a:lnTo>
                  <a:lnTo>
                    <a:pt x="80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4"/>
            <p:cNvSpPr/>
            <p:nvPr/>
          </p:nvSpPr>
          <p:spPr>
            <a:xfrm>
              <a:off x="3454690" y="3813609"/>
              <a:ext cx="113039" cy="19906"/>
            </a:xfrm>
            <a:custGeom>
              <a:avLst/>
              <a:gdLst/>
              <a:ahLst/>
              <a:cxnLst/>
              <a:rect l="l" t="t" r="r" b="b"/>
              <a:pathLst>
                <a:path w="8007" h="1410" extrusionOk="0">
                  <a:moveTo>
                    <a:pt x="0" y="1"/>
                  </a:moveTo>
                  <a:lnTo>
                    <a:pt x="0" y="1410"/>
                  </a:lnTo>
                  <a:lnTo>
                    <a:pt x="8007" y="1410"/>
                  </a:lnTo>
                  <a:lnTo>
                    <a:pt x="80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4"/>
            <p:cNvSpPr/>
            <p:nvPr/>
          </p:nvSpPr>
          <p:spPr>
            <a:xfrm>
              <a:off x="3454690" y="3902338"/>
              <a:ext cx="111189" cy="19962"/>
            </a:xfrm>
            <a:custGeom>
              <a:avLst/>
              <a:gdLst/>
              <a:ahLst/>
              <a:cxnLst/>
              <a:rect l="l" t="t" r="r" b="b"/>
              <a:pathLst>
                <a:path w="7876" h="1414" extrusionOk="0">
                  <a:moveTo>
                    <a:pt x="0" y="0"/>
                  </a:moveTo>
                  <a:lnTo>
                    <a:pt x="0" y="1413"/>
                  </a:lnTo>
                  <a:lnTo>
                    <a:pt x="7876" y="1413"/>
                  </a:lnTo>
                  <a:lnTo>
                    <a:pt x="78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4"/>
            <p:cNvSpPr/>
            <p:nvPr/>
          </p:nvSpPr>
          <p:spPr>
            <a:xfrm>
              <a:off x="3277953" y="3533264"/>
              <a:ext cx="297907" cy="533783"/>
            </a:xfrm>
            <a:custGeom>
              <a:avLst/>
              <a:gdLst/>
              <a:ahLst/>
              <a:cxnLst/>
              <a:rect l="l" t="t" r="r" b="b"/>
              <a:pathLst>
                <a:path w="21102" h="37810" extrusionOk="0">
                  <a:moveTo>
                    <a:pt x="19688" y="1414"/>
                  </a:moveTo>
                  <a:lnTo>
                    <a:pt x="19688" y="27259"/>
                  </a:lnTo>
                  <a:cubicBezTo>
                    <a:pt x="19688" y="31587"/>
                    <a:pt x="16619" y="35350"/>
                    <a:pt x="12381" y="36211"/>
                  </a:cubicBezTo>
                  <a:cubicBezTo>
                    <a:pt x="11778" y="36335"/>
                    <a:pt x="11164" y="36397"/>
                    <a:pt x="10551" y="36397"/>
                  </a:cubicBezTo>
                  <a:cubicBezTo>
                    <a:pt x="5513" y="36397"/>
                    <a:pt x="1413" y="32297"/>
                    <a:pt x="1413" y="27259"/>
                  </a:cubicBezTo>
                  <a:lnTo>
                    <a:pt x="1413" y="1414"/>
                  </a:lnTo>
                  <a:close/>
                  <a:moveTo>
                    <a:pt x="0" y="1"/>
                  </a:moveTo>
                  <a:lnTo>
                    <a:pt x="0" y="27259"/>
                  </a:lnTo>
                  <a:cubicBezTo>
                    <a:pt x="0" y="33077"/>
                    <a:pt x="4733" y="37810"/>
                    <a:pt x="10551" y="37810"/>
                  </a:cubicBezTo>
                  <a:cubicBezTo>
                    <a:pt x="11261" y="37810"/>
                    <a:pt x="11971" y="37740"/>
                    <a:pt x="12666" y="37593"/>
                  </a:cubicBezTo>
                  <a:cubicBezTo>
                    <a:pt x="17553" y="36601"/>
                    <a:pt x="21101" y="32254"/>
                    <a:pt x="21101" y="27259"/>
                  </a:cubicBezTo>
                  <a:lnTo>
                    <a:pt x="211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4"/>
            <p:cNvSpPr/>
            <p:nvPr/>
          </p:nvSpPr>
          <p:spPr>
            <a:xfrm>
              <a:off x="3250805" y="3533264"/>
              <a:ext cx="352189" cy="19962"/>
            </a:xfrm>
            <a:custGeom>
              <a:avLst/>
              <a:gdLst/>
              <a:ahLst/>
              <a:cxnLst/>
              <a:rect l="l" t="t" r="r" b="b"/>
              <a:pathLst>
                <a:path w="24947" h="1414" extrusionOk="0">
                  <a:moveTo>
                    <a:pt x="1" y="1"/>
                  </a:moveTo>
                  <a:lnTo>
                    <a:pt x="1" y="1414"/>
                  </a:lnTo>
                  <a:lnTo>
                    <a:pt x="24947" y="1414"/>
                  </a:lnTo>
                  <a:lnTo>
                    <a:pt x="249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1" name="Google Shape;911;p24"/>
          <p:cNvGrpSpPr/>
          <p:nvPr/>
        </p:nvGrpSpPr>
        <p:grpSpPr>
          <a:xfrm>
            <a:off x="503848" y="1326326"/>
            <a:ext cx="418751" cy="401537"/>
            <a:chOff x="4385428" y="3121061"/>
            <a:chExt cx="785060" cy="752787"/>
          </a:xfrm>
        </p:grpSpPr>
        <p:sp>
          <p:nvSpPr>
            <p:cNvPr id="912" name="Google Shape;912;p24"/>
            <p:cNvSpPr/>
            <p:nvPr/>
          </p:nvSpPr>
          <p:spPr>
            <a:xfrm>
              <a:off x="4385428" y="3121061"/>
              <a:ext cx="785060" cy="752787"/>
            </a:xfrm>
            <a:custGeom>
              <a:avLst/>
              <a:gdLst/>
              <a:ahLst/>
              <a:cxnLst/>
              <a:rect l="l" t="t" r="r" b="b"/>
              <a:pathLst>
                <a:path w="55609" h="53323" extrusionOk="0">
                  <a:moveTo>
                    <a:pt x="42411" y="1412"/>
                  </a:moveTo>
                  <a:cubicBezTo>
                    <a:pt x="42416" y="1412"/>
                    <a:pt x="42421" y="1412"/>
                    <a:pt x="42426" y="1412"/>
                  </a:cubicBezTo>
                  <a:cubicBezTo>
                    <a:pt x="42429" y="1412"/>
                    <a:pt x="42432" y="1412"/>
                    <a:pt x="42435" y="1412"/>
                  </a:cubicBezTo>
                  <a:cubicBezTo>
                    <a:pt x="46720" y="1412"/>
                    <a:pt x="50584" y="3993"/>
                    <a:pt x="52223" y="7955"/>
                  </a:cubicBezTo>
                  <a:cubicBezTo>
                    <a:pt x="53868" y="11916"/>
                    <a:pt x="52961" y="16479"/>
                    <a:pt x="49923" y="19509"/>
                  </a:cubicBezTo>
                  <a:lnTo>
                    <a:pt x="30706" y="38730"/>
                  </a:lnTo>
                  <a:cubicBezTo>
                    <a:pt x="28447" y="40977"/>
                    <a:pt x="25525" y="42432"/>
                    <a:pt x="22371" y="42880"/>
                  </a:cubicBezTo>
                  <a:lnTo>
                    <a:pt x="21008" y="43073"/>
                  </a:lnTo>
                  <a:cubicBezTo>
                    <a:pt x="16804" y="43668"/>
                    <a:pt x="12909" y="45609"/>
                    <a:pt x="9898" y="48609"/>
                  </a:cubicBezTo>
                  <a:lnTo>
                    <a:pt x="7590" y="50917"/>
                  </a:lnTo>
                  <a:cubicBezTo>
                    <a:pt x="6926" y="51581"/>
                    <a:pt x="6056" y="51913"/>
                    <a:pt x="5187" y="51913"/>
                  </a:cubicBezTo>
                  <a:cubicBezTo>
                    <a:pt x="4317" y="51913"/>
                    <a:pt x="3447" y="51581"/>
                    <a:pt x="2783" y="50917"/>
                  </a:cubicBezTo>
                  <a:cubicBezTo>
                    <a:pt x="1459" y="49593"/>
                    <a:pt x="1459" y="47443"/>
                    <a:pt x="2783" y="46115"/>
                  </a:cubicBezTo>
                  <a:lnTo>
                    <a:pt x="4729" y="44169"/>
                  </a:lnTo>
                  <a:cubicBezTo>
                    <a:pt x="7980" y="40927"/>
                    <a:pt x="10211" y="36804"/>
                    <a:pt x="11153" y="32306"/>
                  </a:cubicBezTo>
                  <a:lnTo>
                    <a:pt x="11323" y="31492"/>
                  </a:lnTo>
                  <a:cubicBezTo>
                    <a:pt x="11906" y="28705"/>
                    <a:pt x="13288" y="26149"/>
                    <a:pt x="15303" y="24138"/>
                  </a:cubicBezTo>
                  <a:lnTo>
                    <a:pt x="34925" y="4512"/>
                  </a:lnTo>
                  <a:cubicBezTo>
                    <a:pt x="36910" y="2527"/>
                    <a:pt x="39602" y="1412"/>
                    <a:pt x="42411" y="1412"/>
                  </a:cubicBezTo>
                  <a:close/>
                  <a:moveTo>
                    <a:pt x="42428" y="1"/>
                  </a:moveTo>
                  <a:cubicBezTo>
                    <a:pt x="39350" y="1"/>
                    <a:pt x="36272" y="1172"/>
                    <a:pt x="33929" y="3516"/>
                  </a:cubicBezTo>
                  <a:lnTo>
                    <a:pt x="14307" y="23138"/>
                  </a:lnTo>
                  <a:cubicBezTo>
                    <a:pt x="12099" y="25342"/>
                    <a:pt x="10581" y="28145"/>
                    <a:pt x="9941" y="31202"/>
                  </a:cubicBezTo>
                  <a:lnTo>
                    <a:pt x="9771" y="32017"/>
                  </a:lnTo>
                  <a:cubicBezTo>
                    <a:pt x="8887" y="36244"/>
                    <a:pt x="6787" y="40120"/>
                    <a:pt x="3729" y="43173"/>
                  </a:cubicBezTo>
                  <a:lnTo>
                    <a:pt x="1788" y="45115"/>
                  </a:lnTo>
                  <a:cubicBezTo>
                    <a:pt x="409" y="46490"/>
                    <a:pt x="0" y="48559"/>
                    <a:pt x="745" y="50358"/>
                  </a:cubicBezTo>
                  <a:cubicBezTo>
                    <a:pt x="1485" y="52150"/>
                    <a:pt x="3237" y="53322"/>
                    <a:pt x="5179" y="53322"/>
                  </a:cubicBezTo>
                  <a:cubicBezTo>
                    <a:pt x="5182" y="53322"/>
                    <a:pt x="5185" y="53322"/>
                    <a:pt x="5189" y="53322"/>
                  </a:cubicBezTo>
                  <a:cubicBezTo>
                    <a:pt x="5193" y="53322"/>
                    <a:pt x="5198" y="53322"/>
                    <a:pt x="5203" y="53322"/>
                  </a:cubicBezTo>
                  <a:cubicBezTo>
                    <a:pt x="6472" y="53322"/>
                    <a:pt x="7690" y="52817"/>
                    <a:pt x="8590" y="51921"/>
                  </a:cubicBezTo>
                  <a:lnTo>
                    <a:pt x="10902" y="49609"/>
                  </a:lnTo>
                  <a:cubicBezTo>
                    <a:pt x="13693" y="46829"/>
                    <a:pt x="17306" y="45026"/>
                    <a:pt x="21209" y="44474"/>
                  </a:cubicBezTo>
                  <a:lnTo>
                    <a:pt x="22568" y="44281"/>
                  </a:lnTo>
                  <a:cubicBezTo>
                    <a:pt x="26027" y="43787"/>
                    <a:pt x="29231" y="42193"/>
                    <a:pt x="31705" y="39726"/>
                  </a:cubicBezTo>
                  <a:lnTo>
                    <a:pt x="50926" y="20509"/>
                  </a:lnTo>
                  <a:cubicBezTo>
                    <a:pt x="55609" y="15823"/>
                    <a:pt x="55609" y="8198"/>
                    <a:pt x="50926" y="3516"/>
                  </a:cubicBezTo>
                  <a:cubicBezTo>
                    <a:pt x="48583" y="1172"/>
                    <a:pt x="45505" y="1"/>
                    <a:pt x="424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4"/>
            <p:cNvSpPr/>
            <p:nvPr/>
          </p:nvSpPr>
          <p:spPr>
            <a:xfrm>
              <a:off x="4610391" y="3276198"/>
              <a:ext cx="388429" cy="388372"/>
            </a:xfrm>
            <a:custGeom>
              <a:avLst/>
              <a:gdLst/>
              <a:ahLst/>
              <a:cxnLst/>
              <a:rect l="l" t="t" r="r" b="b"/>
              <a:pathLst>
                <a:path w="27514" h="27510" extrusionOk="0">
                  <a:moveTo>
                    <a:pt x="26514" y="0"/>
                  </a:moveTo>
                  <a:lnTo>
                    <a:pt x="1" y="26514"/>
                  </a:lnTo>
                  <a:lnTo>
                    <a:pt x="1001" y="27510"/>
                  </a:lnTo>
                  <a:lnTo>
                    <a:pt x="27514" y="1000"/>
                  </a:lnTo>
                  <a:lnTo>
                    <a:pt x="26514"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4"/>
            <p:cNvSpPr/>
            <p:nvPr/>
          </p:nvSpPr>
          <p:spPr>
            <a:xfrm>
              <a:off x="4816676" y="3218373"/>
              <a:ext cx="88898" cy="88898"/>
            </a:xfrm>
            <a:custGeom>
              <a:avLst/>
              <a:gdLst/>
              <a:ahLst/>
              <a:cxnLst/>
              <a:rect l="l" t="t" r="r" b="b"/>
              <a:pathLst>
                <a:path w="6297" h="6297" extrusionOk="0">
                  <a:moveTo>
                    <a:pt x="1000" y="0"/>
                  </a:moveTo>
                  <a:lnTo>
                    <a:pt x="0" y="1000"/>
                  </a:lnTo>
                  <a:lnTo>
                    <a:pt x="5301" y="6297"/>
                  </a:lnTo>
                  <a:lnTo>
                    <a:pt x="6297" y="5301"/>
                  </a:lnTo>
                  <a:lnTo>
                    <a:pt x="10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4"/>
            <p:cNvSpPr/>
            <p:nvPr/>
          </p:nvSpPr>
          <p:spPr>
            <a:xfrm>
              <a:off x="4722879" y="3312000"/>
              <a:ext cx="88898" cy="88898"/>
            </a:xfrm>
            <a:custGeom>
              <a:avLst/>
              <a:gdLst/>
              <a:ahLst/>
              <a:cxnLst/>
              <a:rect l="l" t="t" r="r" b="b"/>
              <a:pathLst>
                <a:path w="6297" h="6297" extrusionOk="0">
                  <a:moveTo>
                    <a:pt x="997" y="1"/>
                  </a:moveTo>
                  <a:lnTo>
                    <a:pt x="1" y="1000"/>
                  </a:lnTo>
                  <a:lnTo>
                    <a:pt x="5297" y="6297"/>
                  </a:lnTo>
                  <a:lnTo>
                    <a:pt x="6297" y="5297"/>
                  </a:lnTo>
                  <a:lnTo>
                    <a:pt x="9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4"/>
            <p:cNvSpPr/>
            <p:nvPr/>
          </p:nvSpPr>
          <p:spPr>
            <a:xfrm>
              <a:off x="4629040" y="3405854"/>
              <a:ext cx="88898" cy="88898"/>
            </a:xfrm>
            <a:custGeom>
              <a:avLst/>
              <a:gdLst/>
              <a:ahLst/>
              <a:cxnLst/>
              <a:rect l="l" t="t" r="r" b="b"/>
              <a:pathLst>
                <a:path w="6297" h="6297" extrusionOk="0">
                  <a:moveTo>
                    <a:pt x="996" y="0"/>
                  </a:moveTo>
                  <a:lnTo>
                    <a:pt x="0" y="996"/>
                  </a:lnTo>
                  <a:lnTo>
                    <a:pt x="5297" y="6297"/>
                  </a:lnTo>
                  <a:lnTo>
                    <a:pt x="6296" y="5297"/>
                  </a:lnTo>
                  <a:lnTo>
                    <a:pt x="9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 name="Google Shape;917;p24"/>
          <p:cNvGrpSpPr/>
          <p:nvPr/>
        </p:nvGrpSpPr>
        <p:grpSpPr>
          <a:xfrm>
            <a:off x="1294624" y="257087"/>
            <a:ext cx="308064" cy="309175"/>
            <a:chOff x="2694759" y="3017326"/>
            <a:chExt cx="485600" cy="487350"/>
          </a:xfrm>
        </p:grpSpPr>
        <p:sp>
          <p:nvSpPr>
            <p:cNvPr id="918" name="Google Shape;918;p24"/>
            <p:cNvSpPr/>
            <p:nvPr/>
          </p:nvSpPr>
          <p:spPr>
            <a:xfrm>
              <a:off x="2694759" y="3095960"/>
              <a:ext cx="485600" cy="408716"/>
            </a:xfrm>
            <a:custGeom>
              <a:avLst/>
              <a:gdLst/>
              <a:ahLst/>
              <a:cxnLst/>
              <a:rect l="l" t="t" r="r" b="b"/>
              <a:pathLst>
                <a:path w="34397" h="28951" extrusionOk="0">
                  <a:moveTo>
                    <a:pt x="26096" y="1414"/>
                  </a:moveTo>
                  <a:cubicBezTo>
                    <a:pt x="29895" y="1414"/>
                    <a:pt x="32983" y="4502"/>
                    <a:pt x="32983" y="8297"/>
                  </a:cubicBezTo>
                  <a:lnTo>
                    <a:pt x="32983" y="20650"/>
                  </a:lnTo>
                  <a:cubicBezTo>
                    <a:pt x="32983" y="24445"/>
                    <a:pt x="29895" y="27533"/>
                    <a:pt x="26096" y="27533"/>
                  </a:cubicBezTo>
                  <a:lnTo>
                    <a:pt x="8296" y="27533"/>
                  </a:lnTo>
                  <a:cubicBezTo>
                    <a:pt x="4498" y="27533"/>
                    <a:pt x="1409" y="24445"/>
                    <a:pt x="1409" y="20650"/>
                  </a:cubicBezTo>
                  <a:lnTo>
                    <a:pt x="1409" y="8297"/>
                  </a:lnTo>
                  <a:cubicBezTo>
                    <a:pt x="1409" y="4502"/>
                    <a:pt x="4498" y="1414"/>
                    <a:pt x="8296" y="1414"/>
                  </a:cubicBezTo>
                  <a:close/>
                  <a:moveTo>
                    <a:pt x="8296" y="1"/>
                  </a:moveTo>
                  <a:cubicBezTo>
                    <a:pt x="3722" y="1"/>
                    <a:pt x="0" y="3726"/>
                    <a:pt x="0" y="8297"/>
                  </a:cubicBezTo>
                  <a:lnTo>
                    <a:pt x="0" y="20650"/>
                  </a:lnTo>
                  <a:cubicBezTo>
                    <a:pt x="0" y="25225"/>
                    <a:pt x="3722" y="28950"/>
                    <a:pt x="8296" y="28950"/>
                  </a:cubicBezTo>
                  <a:lnTo>
                    <a:pt x="26096" y="28950"/>
                  </a:lnTo>
                  <a:cubicBezTo>
                    <a:pt x="30675" y="28950"/>
                    <a:pt x="34396" y="25225"/>
                    <a:pt x="34396" y="20650"/>
                  </a:cubicBezTo>
                  <a:lnTo>
                    <a:pt x="34396" y="8297"/>
                  </a:lnTo>
                  <a:cubicBezTo>
                    <a:pt x="34396" y="3726"/>
                    <a:pt x="30671" y="1"/>
                    <a:pt x="26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4"/>
            <p:cNvSpPr/>
            <p:nvPr/>
          </p:nvSpPr>
          <p:spPr>
            <a:xfrm>
              <a:off x="2884300" y="3202562"/>
              <a:ext cx="106460" cy="195457"/>
            </a:xfrm>
            <a:custGeom>
              <a:avLst/>
              <a:gdLst/>
              <a:ahLst/>
              <a:cxnLst/>
              <a:rect l="l" t="t" r="r" b="b"/>
              <a:pathLst>
                <a:path w="7541" h="13845" extrusionOk="0">
                  <a:moveTo>
                    <a:pt x="1" y="1"/>
                  </a:moveTo>
                  <a:lnTo>
                    <a:pt x="1" y="13844"/>
                  </a:lnTo>
                  <a:lnTo>
                    <a:pt x="7540" y="13844"/>
                  </a:lnTo>
                  <a:lnTo>
                    <a:pt x="7540"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4"/>
            <p:cNvSpPr/>
            <p:nvPr/>
          </p:nvSpPr>
          <p:spPr>
            <a:xfrm>
              <a:off x="2839830" y="3247088"/>
              <a:ext cx="195443" cy="106460"/>
            </a:xfrm>
            <a:custGeom>
              <a:avLst/>
              <a:gdLst/>
              <a:ahLst/>
              <a:cxnLst/>
              <a:rect l="l" t="t" r="r" b="b"/>
              <a:pathLst>
                <a:path w="13844" h="7541" extrusionOk="0">
                  <a:moveTo>
                    <a:pt x="1" y="1"/>
                  </a:moveTo>
                  <a:lnTo>
                    <a:pt x="1" y="7540"/>
                  </a:lnTo>
                  <a:lnTo>
                    <a:pt x="13844" y="7540"/>
                  </a:lnTo>
                  <a:lnTo>
                    <a:pt x="13844"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4"/>
            <p:cNvSpPr/>
            <p:nvPr/>
          </p:nvSpPr>
          <p:spPr>
            <a:xfrm>
              <a:off x="2829863" y="3017326"/>
              <a:ext cx="215391" cy="98597"/>
            </a:xfrm>
            <a:custGeom>
              <a:avLst/>
              <a:gdLst/>
              <a:ahLst/>
              <a:cxnLst/>
              <a:rect l="l" t="t" r="r" b="b"/>
              <a:pathLst>
                <a:path w="15257" h="6984" extrusionOk="0">
                  <a:moveTo>
                    <a:pt x="11300" y="1413"/>
                  </a:moveTo>
                  <a:cubicBezTo>
                    <a:pt x="12701" y="1413"/>
                    <a:pt x="13840" y="2552"/>
                    <a:pt x="13844" y="3957"/>
                  </a:cubicBezTo>
                  <a:lnTo>
                    <a:pt x="13844" y="5571"/>
                  </a:lnTo>
                  <a:lnTo>
                    <a:pt x="1413" y="5571"/>
                  </a:lnTo>
                  <a:lnTo>
                    <a:pt x="1413" y="3957"/>
                  </a:lnTo>
                  <a:cubicBezTo>
                    <a:pt x="1413" y="2552"/>
                    <a:pt x="2552" y="1413"/>
                    <a:pt x="3957" y="1413"/>
                  </a:cubicBezTo>
                  <a:close/>
                  <a:moveTo>
                    <a:pt x="3957" y="0"/>
                  </a:moveTo>
                  <a:cubicBezTo>
                    <a:pt x="1772" y="0"/>
                    <a:pt x="0" y="1772"/>
                    <a:pt x="0" y="3957"/>
                  </a:cubicBezTo>
                  <a:lnTo>
                    <a:pt x="0" y="6984"/>
                  </a:lnTo>
                  <a:lnTo>
                    <a:pt x="15256" y="6984"/>
                  </a:lnTo>
                  <a:lnTo>
                    <a:pt x="15256" y="3957"/>
                  </a:lnTo>
                  <a:cubicBezTo>
                    <a:pt x="15253" y="1772"/>
                    <a:pt x="13481" y="0"/>
                    <a:pt x="113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 name="Google Shape;922;p24"/>
          <p:cNvGrpSpPr/>
          <p:nvPr/>
        </p:nvGrpSpPr>
        <p:grpSpPr>
          <a:xfrm rot="-649796">
            <a:off x="2308563" y="368235"/>
            <a:ext cx="280031" cy="342509"/>
            <a:chOff x="3410431" y="2717682"/>
            <a:chExt cx="441412" cy="539896"/>
          </a:xfrm>
        </p:grpSpPr>
        <p:sp>
          <p:nvSpPr>
            <p:cNvPr id="923" name="Google Shape;923;p24"/>
            <p:cNvSpPr/>
            <p:nvPr/>
          </p:nvSpPr>
          <p:spPr>
            <a:xfrm>
              <a:off x="3493499" y="3040112"/>
              <a:ext cx="281771" cy="140893"/>
            </a:xfrm>
            <a:custGeom>
              <a:avLst/>
              <a:gdLst/>
              <a:ahLst/>
              <a:cxnLst/>
              <a:rect l="l" t="t" r="r" b="b"/>
              <a:pathLst>
                <a:path w="19959" h="9980" extrusionOk="0">
                  <a:moveTo>
                    <a:pt x="0" y="0"/>
                  </a:moveTo>
                  <a:cubicBezTo>
                    <a:pt x="0" y="5513"/>
                    <a:pt x="4467" y="9979"/>
                    <a:pt x="9979" y="9979"/>
                  </a:cubicBezTo>
                  <a:cubicBezTo>
                    <a:pt x="15492" y="9979"/>
                    <a:pt x="19958" y="5513"/>
                    <a:pt x="19958"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4"/>
            <p:cNvSpPr/>
            <p:nvPr/>
          </p:nvSpPr>
          <p:spPr>
            <a:xfrm>
              <a:off x="3410431" y="2717682"/>
              <a:ext cx="441412" cy="539896"/>
            </a:xfrm>
            <a:custGeom>
              <a:avLst/>
              <a:gdLst/>
              <a:ahLst/>
              <a:cxnLst/>
              <a:rect l="l" t="t" r="r" b="b"/>
              <a:pathLst>
                <a:path w="31267" h="38243" extrusionOk="0">
                  <a:moveTo>
                    <a:pt x="18967" y="1414"/>
                  </a:moveTo>
                  <a:lnTo>
                    <a:pt x="18967" y="6900"/>
                  </a:lnTo>
                  <a:cubicBezTo>
                    <a:pt x="18971" y="8177"/>
                    <a:pt x="19751" y="9328"/>
                    <a:pt x="20943" y="9803"/>
                  </a:cubicBezTo>
                  <a:cubicBezTo>
                    <a:pt x="26356" y="11910"/>
                    <a:pt x="29857" y="17029"/>
                    <a:pt x="29857" y="22839"/>
                  </a:cubicBezTo>
                  <a:cubicBezTo>
                    <a:pt x="29865" y="26588"/>
                    <a:pt x="28363" y="30182"/>
                    <a:pt x="25684" y="32803"/>
                  </a:cubicBezTo>
                  <a:cubicBezTo>
                    <a:pt x="23058" y="35391"/>
                    <a:pt x="19598" y="36832"/>
                    <a:pt x="15928" y="36832"/>
                  </a:cubicBezTo>
                  <a:cubicBezTo>
                    <a:pt x="15837" y="36832"/>
                    <a:pt x="15746" y="36831"/>
                    <a:pt x="15655" y="36829"/>
                  </a:cubicBezTo>
                  <a:cubicBezTo>
                    <a:pt x="8474" y="36725"/>
                    <a:pt x="2437" y="31046"/>
                    <a:pt x="1912" y="23901"/>
                  </a:cubicBezTo>
                  <a:cubicBezTo>
                    <a:pt x="1456" y="17705"/>
                    <a:pt x="5027" y="12038"/>
                    <a:pt x="10798" y="9795"/>
                  </a:cubicBezTo>
                  <a:cubicBezTo>
                    <a:pt x="11972" y="9339"/>
                    <a:pt x="12759" y="8173"/>
                    <a:pt x="12759" y="6896"/>
                  </a:cubicBezTo>
                  <a:lnTo>
                    <a:pt x="12759" y="1414"/>
                  </a:lnTo>
                  <a:close/>
                  <a:moveTo>
                    <a:pt x="11350" y="1"/>
                  </a:moveTo>
                  <a:lnTo>
                    <a:pt x="11350" y="6900"/>
                  </a:lnTo>
                  <a:cubicBezTo>
                    <a:pt x="11350" y="7602"/>
                    <a:pt x="10922" y="8235"/>
                    <a:pt x="10289" y="8482"/>
                  </a:cubicBezTo>
                  <a:cubicBezTo>
                    <a:pt x="3935" y="10949"/>
                    <a:pt x="1" y="17191"/>
                    <a:pt x="503" y="24009"/>
                  </a:cubicBezTo>
                  <a:cubicBezTo>
                    <a:pt x="1082" y="31872"/>
                    <a:pt x="7729" y="38126"/>
                    <a:pt x="15635" y="38242"/>
                  </a:cubicBezTo>
                  <a:lnTo>
                    <a:pt x="15863" y="38242"/>
                  </a:lnTo>
                  <a:cubicBezTo>
                    <a:pt x="24371" y="38238"/>
                    <a:pt x="31266" y="31344"/>
                    <a:pt x="31266" y="22839"/>
                  </a:cubicBezTo>
                  <a:cubicBezTo>
                    <a:pt x="31266" y="16439"/>
                    <a:pt x="27413" y="10806"/>
                    <a:pt x="21453" y="8482"/>
                  </a:cubicBezTo>
                  <a:cubicBezTo>
                    <a:pt x="20804" y="8224"/>
                    <a:pt x="20380" y="7594"/>
                    <a:pt x="20380" y="6896"/>
                  </a:cubicBezTo>
                  <a:lnTo>
                    <a:pt x="203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4"/>
            <p:cNvSpPr/>
            <p:nvPr/>
          </p:nvSpPr>
          <p:spPr>
            <a:xfrm>
              <a:off x="3539592" y="2717682"/>
              <a:ext cx="189513" cy="19962"/>
            </a:xfrm>
            <a:custGeom>
              <a:avLst/>
              <a:gdLst/>
              <a:ahLst/>
              <a:cxnLst/>
              <a:rect l="l" t="t" r="r" b="b"/>
              <a:pathLst>
                <a:path w="13424" h="1414" extrusionOk="0">
                  <a:moveTo>
                    <a:pt x="1" y="1"/>
                  </a:moveTo>
                  <a:lnTo>
                    <a:pt x="1" y="1414"/>
                  </a:lnTo>
                  <a:lnTo>
                    <a:pt x="13424" y="1414"/>
                  </a:lnTo>
                  <a:lnTo>
                    <a:pt x="134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6" name="Google Shape;926;p24"/>
          <p:cNvSpPr/>
          <p:nvPr/>
        </p:nvSpPr>
        <p:spPr>
          <a:xfrm rot="10800000" flipH="1">
            <a:off x="138001" y="4354664"/>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4"/>
          <p:cNvSpPr/>
          <p:nvPr/>
        </p:nvSpPr>
        <p:spPr>
          <a:xfrm rot="10800000" flipH="1">
            <a:off x="409075" y="3675261"/>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4"/>
          <p:cNvSpPr/>
          <p:nvPr/>
        </p:nvSpPr>
        <p:spPr>
          <a:xfrm rot="10800000" flipH="1">
            <a:off x="699063" y="4170936"/>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4"/>
          <p:cNvSpPr/>
          <p:nvPr/>
        </p:nvSpPr>
        <p:spPr>
          <a:xfrm rot="10800000" flipH="1">
            <a:off x="1118163" y="913361"/>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4"/>
          <p:cNvSpPr/>
          <p:nvPr/>
        </p:nvSpPr>
        <p:spPr>
          <a:xfrm rot="10800000" flipH="1">
            <a:off x="3156513" y="754836"/>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4"/>
          <p:cNvSpPr/>
          <p:nvPr/>
        </p:nvSpPr>
        <p:spPr>
          <a:xfrm rot="10800000" flipH="1">
            <a:off x="212375" y="1846461"/>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4"/>
          <p:cNvSpPr/>
          <p:nvPr/>
        </p:nvSpPr>
        <p:spPr>
          <a:xfrm rot="10800000" flipH="1">
            <a:off x="2032300" y="156886"/>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4"/>
          <p:cNvSpPr/>
          <p:nvPr/>
        </p:nvSpPr>
        <p:spPr>
          <a:xfrm rot="10800000" flipH="1">
            <a:off x="799275" y="463311"/>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4"/>
          <p:cNvSpPr/>
          <p:nvPr/>
        </p:nvSpPr>
        <p:spPr>
          <a:xfrm rot="10800000" flipH="1">
            <a:off x="3056325" y="1477011"/>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4"/>
          <p:cNvSpPr/>
          <p:nvPr/>
        </p:nvSpPr>
        <p:spPr>
          <a:xfrm rot="10800000" flipH="1">
            <a:off x="8900088" y="586598"/>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4"/>
          <p:cNvSpPr/>
          <p:nvPr/>
        </p:nvSpPr>
        <p:spPr>
          <a:xfrm rot="10800000" flipH="1">
            <a:off x="8581200" y="136548"/>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4"/>
          <p:cNvSpPr/>
          <p:nvPr/>
        </p:nvSpPr>
        <p:spPr>
          <a:xfrm rot="10800000" flipH="1">
            <a:off x="8431026" y="4792314"/>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4"/>
          <p:cNvSpPr/>
          <p:nvPr/>
        </p:nvSpPr>
        <p:spPr>
          <a:xfrm rot="10800000" flipH="1">
            <a:off x="8992088" y="4608586"/>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8_1">
    <p:spTree>
      <p:nvGrpSpPr>
        <p:cNvPr id="1" name="Shape 1135"/>
        <p:cNvGrpSpPr/>
        <p:nvPr/>
      </p:nvGrpSpPr>
      <p:grpSpPr>
        <a:xfrm>
          <a:off x="0" y="0"/>
          <a:ext cx="0" cy="0"/>
          <a:chOff x="0" y="0"/>
          <a:chExt cx="0" cy="0"/>
        </a:xfrm>
      </p:grpSpPr>
      <p:sp>
        <p:nvSpPr>
          <p:cNvPr id="1136" name="Google Shape;1136;p28"/>
          <p:cNvSpPr txBox="1">
            <a:spLocks noGrp="1"/>
          </p:cNvSpPr>
          <p:nvPr>
            <p:ph type="title"/>
          </p:nvPr>
        </p:nvSpPr>
        <p:spPr>
          <a:xfrm>
            <a:off x="713225" y="539500"/>
            <a:ext cx="7717500" cy="691500"/>
          </a:xfrm>
          <a:prstGeom prst="rect">
            <a:avLst/>
          </a:prstGeom>
        </p:spPr>
        <p:txBody>
          <a:bodyPr spcFirstLastPara="1" wrap="square" lIns="91425" tIns="91425" rIns="91425" bIns="91425" anchor="t" anchorCtr="0">
            <a:noAutofit/>
          </a:bodyPr>
          <a:lstStyle>
            <a:lvl1pPr lvl="0" rtl="0">
              <a:spcBef>
                <a:spcPts val="0"/>
              </a:spcBef>
              <a:spcAft>
                <a:spcPts val="0"/>
              </a:spcAft>
              <a:buSzPts val="4600"/>
              <a:buNone/>
              <a:defRPr/>
            </a:lvl1pPr>
            <a:lvl2pPr lvl="1" rtl="0">
              <a:spcBef>
                <a:spcPts val="0"/>
              </a:spcBef>
              <a:spcAft>
                <a:spcPts val="0"/>
              </a:spcAft>
              <a:buSzPts val="4600"/>
              <a:buNone/>
              <a:defRPr/>
            </a:lvl2pPr>
            <a:lvl3pPr lvl="2" rtl="0">
              <a:spcBef>
                <a:spcPts val="0"/>
              </a:spcBef>
              <a:spcAft>
                <a:spcPts val="0"/>
              </a:spcAft>
              <a:buSzPts val="4600"/>
              <a:buNone/>
              <a:defRPr/>
            </a:lvl3pPr>
            <a:lvl4pPr lvl="3" rtl="0">
              <a:spcBef>
                <a:spcPts val="0"/>
              </a:spcBef>
              <a:spcAft>
                <a:spcPts val="0"/>
              </a:spcAft>
              <a:buSzPts val="4600"/>
              <a:buNone/>
              <a:defRPr/>
            </a:lvl4pPr>
            <a:lvl5pPr lvl="4" rtl="0">
              <a:spcBef>
                <a:spcPts val="0"/>
              </a:spcBef>
              <a:spcAft>
                <a:spcPts val="0"/>
              </a:spcAft>
              <a:buSzPts val="4600"/>
              <a:buNone/>
              <a:defRPr/>
            </a:lvl5pPr>
            <a:lvl6pPr lvl="5" rtl="0">
              <a:spcBef>
                <a:spcPts val="0"/>
              </a:spcBef>
              <a:spcAft>
                <a:spcPts val="0"/>
              </a:spcAft>
              <a:buSzPts val="4600"/>
              <a:buNone/>
              <a:defRPr/>
            </a:lvl6pPr>
            <a:lvl7pPr lvl="6" rtl="0">
              <a:spcBef>
                <a:spcPts val="0"/>
              </a:spcBef>
              <a:spcAft>
                <a:spcPts val="0"/>
              </a:spcAft>
              <a:buSzPts val="4600"/>
              <a:buNone/>
              <a:defRPr/>
            </a:lvl7pPr>
            <a:lvl8pPr lvl="7" rtl="0">
              <a:spcBef>
                <a:spcPts val="0"/>
              </a:spcBef>
              <a:spcAft>
                <a:spcPts val="0"/>
              </a:spcAft>
              <a:buSzPts val="4600"/>
              <a:buNone/>
              <a:defRPr/>
            </a:lvl8pPr>
            <a:lvl9pPr lvl="8" rtl="0">
              <a:spcBef>
                <a:spcPts val="0"/>
              </a:spcBef>
              <a:spcAft>
                <a:spcPts val="0"/>
              </a:spcAft>
              <a:buSzPts val="4600"/>
              <a:buNone/>
              <a:defRPr/>
            </a:lvl9pPr>
          </a:lstStyle>
          <a:p>
            <a:endParaRPr/>
          </a:p>
        </p:txBody>
      </p:sp>
      <p:grpSp>
        <p:nvGrpSpPr>
          <p:cNvPr id="1137" name="Google Shape;1137;p28"/>
          <p:cNvGrpSpPr/>
          <p:nvPr/>
        </p:nvGrpSpPr>
        <p:grpSpPr>
          <a:xfrm rot="-1130568">
            <a:off x="142286" y="4644099"/>
            <a:ext cx="276322" cy="339632"/>
            <a:chOff x="3114176" y="1269099"/>
            <a:chExt cx="450729" cy="553999"/>
          </a:xfrm>
        </p:grpSpPr>
        <p:sp>
          <p:nvSpPr>
            <p:cNvPr id="1138" name="Google Shape;1138;p28"/>
            <p:cNvSpPr/>
            <p:nvPr/>
          </p:nvSpPr>
          <p:spPr>
            <a:xfrm>
              <a:off x="3186824" y="1376519"/>
              <a:ext cx="378081" cy="446579"/>
            </a:xfrm>
            <a:custGeom>
              <a:avLst/>
              <a:gdLst/>
              <a:ahLst/>
              <a:cxnLst/>
              <a:rect l="l" t="t" r="r" b="b"/>
              <a:pathLst>
                <a:path w="26781" h="31633" extrusionOk="0">
                  <a:moveTo>
                    <a:pt x="22341" y="1"/>
                  </a:moveTo>
                  <a:lnTo>
                    <a:pt x="22341" y="27193"/>
                  </a:lnTo>
                  <a:lnTo>
                    <a:pt x="1" y="27193"/>
                  </a:lnTo>
                  <a:lnTo>
                    <a:pt x="1" y="31633"/>
                  </a:lnTo>
                  <a:lnTo>
                    <a:pt x="26780" y="31633"/>
                  </a:lnTo>
                  <a:lnTo>
                    <a:pt x="26780"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8"/>
            <p:cNvSpPr/>
            <p:nvPr/>
          </p:nvSpPr>
          <p:spPr>
            <a:xfrm>
              <a:off x="3114176" y="1303871"/>
              <a:ext cx="398029" cy="466527"/>
            </a:xfrm>
            <a:custGeom>
              <a:avLst/>
              <a:gdLst/>
              <a:ahLst/>
              <a:cxnLst/>
              <a:rect l="l" t="t" r="r" b="b"/>
              <a:pathLst>
                <a:path w="28194" h="33046" extrusionOk="0">
                  <a:moveTo>
                    <a:pt x="26780" y="1414"/>
                  </a:moveTo>
                  <a:lnTo>
                    <a:pt x="26780" y="31637"/>
                  </a:lnTo>
                  <a:lnTo>
                    <a:pt x="1414" y="31637"/>
                  </a:lnTo>
                  <a:lnTo>
                    <a:pt x="1414" y="1414"/>
                  </a:lnTo>
                  <a:close/>
                  <a:moveTo>
                    <a:pt x="1" y="1"/>
                  </a:moveTo>
                  <a:lnTo>
                    <a:pt x="1" y="33046"/>
                  </a:lnTo>
                  <a:lnTo>
                    <a:pt x="28193" y="33046"/>
                  </a:lnTo>
                  <a:lnTo>
                    <a:pt x="281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8"/>
            <p:cNvSpPr/>
            <p:nvPr/>
          </p:nvSpPr>
          <p:spPr>
            <a:xfrm>
              <a:off x="3229276" y="1269099"/>
              <a:ext cx="167829" cy="89505"/>
            </a:xfrm>
            <a:custGeom>
              <a:avLst/>
              <a:gdLst/>
              <a:ahLst/>
              <a:cxnLst/>
              <a:rect l="l" t="t" r="r" b="b"/>
              <a:pathLst>
                <a:path w="11888" h="6340" extrusionOk="0">
                  <a:moveTo>
                    <a:pt x="1" y="1"/>
                  </a:moveTo>
                  <a:lnTo>
                    <a:pt x="1" y="6339"/>
                  </a:lnTo>
                  <a:lnTo>
                    <a:pt x="11887" y="6339"/>
                  </a:lnTo>
                  <a:lnTo>
                    <a:pt x="11887"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8"/>
            <p:cNvSpPr/>
            <p:nvPr/>
          </p:nvSpPr>
          <p:spPr>
            <a:xfrm>
              <a:off x="3191300" y="1460335"/>
              <a:ext cx="243837" cy="19962"/>
            </a:xfrm>
            <a:custGeom>
              <a:avLst/>
              <a:gdLst/>
              <a:ahLst/>
              <a:cxnLst/>
              <a:rect l="l" t="t" r="r" b="b"/>
              <a:pathLst>
                <a:path w="17272" h="1414" extrusionOk="0">
                  <a:moveTo>
                    <a:pt x="0" y="1"/>
                  </a:moveTo>
                  <a:lnTo>
                    <a:pt x="0" y="1414"/>
                  </a:lnTo>
                  <a:lnTo>
                    <a:pt x="17272" y="1414"/>
                  </a:lnTo>
                  <a:lnTo>
                    <a:pt x="172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8"/>
            <p:cNvSpPr/>
            <p:nvPr/>
          </p:nvSpPr>
          <p:spPr>
            <a:xfrm>
              <a:off x="3191300" y="1561374"/>
              <a:ext cx="243837" cy="19962"/>
            </a:xfrm>
            <a:custGeom>
              <a:avLst/>
              <a:gdLst/>
              <a:ahLst/>
              <a:cxnLst/>
              <a:rect l="l" t="t" r="r" b="b"/>
              <a:pathLst>
                <a:path w="17272" h="1414" extrusionOk="0">
                  <a:moveTo>
                    <a:pt x="0" y="1"/>
                  </a:moveTo>
                  <a:lnTo>
                    <a:pt x="0" y="1414"/>
                  </a:lnTo>
                  <a:lnTo>
                    <a:pt x="17272" y="1414"/>
                  </a:lnTo>
                  <a:lnTo>
                    <a:pt x="172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8"/>
            <p:cNvSpPr/>
            <p:nvPr/>
          </p:nvSpPr>
          <p:spPr>
            <a:xfrm>
              <a:off x="3191300" y="1662427"/>
              <a:ext cx="243837" cy="19962"/>
            </a:xfrm>
            <a:custGeom>
              <a:avLst/>
              <a:gdLst/>
              <a:ahLst/>
              <a:cxnLst/>
              <a:rect l="l" t="t" r="r" b="b"/>
              <a:pathLst>
                <a:path w="17272" h="1414" extrusionOk="0">
                  <a:moveTo>
                    <a:pt x="0" y="0"/>
                  </a:moveTo>
                  <a:lnTo>
                    <a:pt x="0" y="1413"/>
                  </a:lnTo>
                  <a:lnTo>
                    <a:pt x="17272" y="1413"/>
                  </a:lnTo>
                  <a:lnTo>
                    <a:pt x="172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4" name="Google Shape;1144;p28"/>
          <p:cNvGrpSpPr/>
          <p:nvPr/>
        </p:nvGrpSpPr>
        <p:grpSpPr>
          <a:xfrm rot="1799931">
            <a:off x="8525509" y="4536050"/>
            <a:ext cx="413566" cy="486101"/>
            <a:chOff x="8071717" y="2421860"/>
            <a:chExt cx="443820" cy="521710"/>
          </a:xfrm>
        </p:grpSpPr>
        <p:grpSp>
          <p:nvGrpSpPr>
            <p:cNvPr id="1145" name="Google Shape;1145;p28"/>
            <p:cNvGrpSpPr/>
            <p:nvPr/>
          </p:nvGrpSpPr>
          <p:grpSpPr>
            <a:xfrm>
              <a:off x="8071717" y="2421860"/>
              <a:ext cx="443820" cy="521710"/>
              <a:chOff x="8071475" y="2521207"/>
              <a:chExt cx="359252" cy="422301"/>
            </a:xfrm>
          </p:grpSpPr>
          <p:sp>
            <p:nvSpPr>
              <p:cNvPr id="1146" name="Google Shape;1146;p28"/>
              <p:cNvSpPr/>
              <p:nvPr/>
            </p:nvSpPr>
            <p:spPr>
              <a:xfrm>
                <a:off x="8071475" y="2533659"/>
                <a:ext cx="234159" cy="276670"/>
              </a:xfrm>
              <a:custGeom>
                <a:avLst/>
                <a:gdLst/>
                <a:ahLst/>
                <a:cxnLst/>
                <a:rect l="l" t="t" r="r" b="b"/>
                <a:pathLst>
                  <a:path w="5679" h="6710" fill="none" extrusionOk="0">
                    <a:moveTo>
                      <a:pt x="1165" y="0"/>
                    </a:moveTo>
                    <a:lnTo>
                      <a:pt x="1021" y="0"/>
                    </a:lnTo>
                    <a:cubicBezTo>
                      <a:pt x="458" y="0"/>
                      <a:pt x="0" y="458"/>
                      <a:pt x="0" y="1024"/>
                    </a:cubicBezTo>
                    <a:lnTo>
                      <a:pt x="0" y="3872"/>
                    </a:lnTo>
                    <a:cubicBezTo>
                      <a:pt x="0" y="5440"/>
                      <a:pt x="1270" y="6709"/>
                      <a:pt x="2838" y="6709"/>
                    </a:cubicBezTo>
                    <a:lnTo>
                      <a:pt x="2838" y="6709"/>
                    </a:lnTo>
                    <a:cubicBezTo>
                      <a:pt x="4406" y="6709"/>
                      <a:pt x="5679" y="5440"/>
                      <a:pt x="5679" y="3872"/>
                    </a:cubicBezTo>
                    <a:lnTo>
                      <a:pt x="5679" y="1021"/>
                    </a:lnTo>
                    <a:cubicBezTo>
                      <a:pt x="5679" y="458"/>
                      <a:pt x="5221" y="0"/>
                      <a:pt x="4654" y="0"/>
                    </a:cubicBezTo>
                    <a:lnTo>
                      <a:pt x="4654"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8"/>
              <p:cNvSpPr/>
              <p:nvPr/>
            </p:nvSpPr>
            <p:spPr>
              <a:xfrm>
                <a:off x="8338944" y="2534978"/>
                <a:ext cx="91784" cy="91701"/>
              </a:xfrm>
              <a:custGeom>
                <a:avLst/>
                <a:gdLst/>
                <a:ahLst/>
                <a:cxnLst/>
                <a:rect l="l" t="t" r="r" b="b"/>
                <a:pathLst>
                  <a:path w="2226" h="2224" fill="none" extrusionOk="0">
                    <a:moveTo>
                      <a:pt x="2226" y="1271"/>
                    </a:moveTo>
                    <a:cubicBezTo>
                      <a:pt x="2222" y="423"/>
                      <a:pt x="1198" y="1"/>
                      <a:pt x="599" y="600"/>
                    </a:cubicBezTo>
                    <a:cubicBezTo>
                      <a:pt x="0" y="1199"/>
                      <a:pt x="426" y="2223"/>
                      <a:pt x="1273" y="2223"/>
                    </a:cubicBezTo>
                    <a:cubicBezTo>
                      <a:pt x="1797" y="2223"/>
                      <a:pt x="2226" y="1798"/>
                      <a:pt x="2226" y="1271"/>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8"/>
              <p:cNvSpPr/>
              <p:nvPr/>
            </p:nvSpPr>
            <p:spPr>
              <a:xfrm>
                <a:off x="8107099" y="2521207"/>
                <a:ext cx="24863" cy="24904"/>
              </a:xfrm>
              <a:custGeom>
                <a:avLst/>
                <a:gdLst/>
                <a:ahLst/>
                <a:cxnLst/>
                <a:rect l="l" t="t" r="r" b="b"/>
                <a:pathLst>
                  <a:path w="603" h="604" fill="none" extrusionOk="0">
                    <a:moveTo>
                      <a:pt x="603" y="302"/>
                    </a:moveTo>
                    <a:cubicBezTo>
                      <a:pt x="603" y="469"/>
                      <a:pt x="468" y="603"/>
                      <a:pt x="301" y="603"/>
                    </a:cubicBezTo>
                    <a:cubicBezTo>
                      <a:pt x="134" y="603"/>
                      <a:pt x="0" y="469"/>
                      <a:pt x="0" y="302"/>
                    </a:cubicBezTo>
                    <a:cubicBezTo>
                      <a:pt x="0" y="135"/>
                      <a:pt x="134" y="1"/>
                      <a:pt x="301" y="1"/>
                    </a:cubicBezTo>
                    <a:cubicBezTo>
                      <a:pt x="468" y="1"/>
                      <a:pt x="603" y="135"/>
                      <a:pt x="603"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8"/>
              <p:cNvSpPr/>
              <p:nvPr/>
            </p:nvSpPr>
            <p:spPr>
              <a:xfrm>
                <a:off x="8249306" y="2521207"/>
                <a:ext cx="24740" cy="24904"/>
              </a:xfrm>
              <a:custGeom>
                <a:avLst/>
                <a:gdLst/>
                <a:ahLst/>
                <a:cxnLst/>
                <a:rect l="l" t="t" r="r" b="b"/>
                <a:pathLst>
                  <a:path w="600" h="604" fill="none" extrusionOk="0">
                    <a:moveTo>
                      <a:pt x="600" y="302"/>
                    </a:moveTo>
                    <a:cubicBezTo>
                      <a:pt x="600" y="469"/>
                      <a:pt x="466" y="603"/>
                      <a:pt x="302" y="603"/>
                    </a:cubicBezTo>
                    <a:cubicBezTo>
                      <a:pt x="135" y="603"/>
                      <a:pt x="1" y="469"/>
                      <a:pt x="1" y="302"/>
                    </a:cubicBezTo>
                    <a:cubicBezTo>
                      <a:pt x="1" y="135"/>
                      <a:pt x="135" y="1"/>
                      <a:pt x="302" y="1"/>
                    </a:cubicBezTo>
                    <a:cubicBezTo>
                      <a:pt x="466" y="1"/>
                      <a:pt x="600" y="135"/>
                      <a:pt x="600"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8"/>
              <p:cNvSpPr/>
              <p:nvPr/>
            </p:nvSpPr>
            <p:spPr>
              <a:xfrm>
                <a:off x="8188614" y="2626636"/>
                <a:ext cx="202864" cy="316872"/>
              </a:xfrm>
              <a:custGeom>
                <a:avLst/>
                <a:gdLst/>
                <a:ahLst/>
                <a:cxnLst/>
                <a:rect l="l" t="t" r="r" b="b"/>
                <a:pathLst>
                  <a:path w="4920" h="7685" fill="none" extrusionOk="0">
                    <a:moveTo>
                      <a:pt x="0" y="4454"/>
                    </a:moveTo>
                    <a:lnTo>
                      <a:pt x="0" y="5224"/>
                    </a:lnTo>
                    <a:cubicBezTo>
                      <a:pt x="0" y="6585"/>
                      <a:pt x="1100" y="7685"/>
                      <a:pt x="2458" y="7685"/>
                    </a:cubicBezTo>
                    <a:lnTo>
                      <a:pt x="2458" y="7685"/>
                    </a:lnTo>
                    <a:cubicBezTo>
                      <a:pt x="3820" y="7685"/>
                      <a:pt x="4919" y="6585"/>
                      <a:pt x="4919" y="5224"/>
                    </a:cubicBezTo>
                    <a:lnTo>
                      <a:pt x="4919"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1" name="Google Shape;1151;p28"/>
            <p:cNvSpPr/>
            <p:nvPr/>
          </p:nvSpPr>
          <p:spPr>
            <a:xfrm>
              <a:off x="8436649" y="2472701"/>
              <a:ext cx="61200" cy="61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2" name="Google Shape;1152;p28"/>
          <p:cNvGrpSpPr/>
          <p:nvPr/>
        </p:nvGrpSpPr>
        <p:grpSpPr>
          <a:xfrm rot="737111">
            <a:off x="165590" y="171371"/>
            <a:ext cx="229739" cy="528111"/>
            <a:chOff x="2363845" y="2207038"/>
            <a:chExt cx="418880" cy="962898"/>
          </a:xfrm>
        </p:grpSpPr>
        <p:sp>
          <p:nvSpPr>
            <p:cNvPr id="1153" name="Google Shape;1153;p28"/>
            <p:cNvSpPr/>
            <p:nvPr/>
          </p:nvSpPr>
          <p:spPr>
            <a:xfrm>
              <a:off x="2481938" y="2474734"/>
              <a:ext cx="249075" cy="437318"/>
            </a:xfrm>
            <a:custGeom>
              <a:avLst/>
              <a:gdLst/>
              <a:ahLst/>
              <a:cxnLst/>
              <a:rect l="l" t="t" r="r" b="b"/>
              <a:pathLst>
                <a:path w="17643" h="30977" extrusionOk="0">
                  <a:moveTo>
                    <a:pt x="0" y="0"/>
                  </a:moveTo>
                  <a:lnTo>
                    <a:pt x="0" y="30976"/>
                  </a:lnTo>
                  <a:lnTo>
                    <a:pt x="17642" y="30976"/>
                  </a:lnTo>
                  <a:lnTo>
                    <a:pt x="17642"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8"/>
            <p:cNvSpPr/>
            <p:nvPr/>
          </p:nvSpPr>
          <p:spPr>
            <a:xfrm>
              <a:off x="2405590" y="2370688"/>
              <a:ext cx="335389" cy="552474"/>
            </a:xfrm>
            <a:custGeom>
              <a:avLst/>
              <a:gdLst/>
              <a:ahLst/>
              <a:cxnLst/>
              <a:rect l="l" t="t" r="r" b="b"/>
              <a:pathLst>
                <a:path w="23757" h="39134" extrusionOk="0">
                  <a:moveTo>
                    <a:pt x="22344" y="1414"/>
                  </a:moveTo>
                  <a:lnTo>
                    <a:pt x="22344" y="37721"/>
                  </a:lnTo>
                  <a:lnTo>
                    <a:pt x="1413" y="37721"/>
                  </a:lnTo>
                  <a:lnTo>
                    <a:pt x="1413" y="1414"/>
                  </a:lnTo>
                  <a:close/>
                  <a:moveTo>
                    <a:pt x="0" y="1"/>
                  </a:moveTo>
                  <a:lnTo>
                    <a:pt x="0" y="39134"/>
                  </a:lnTo>
                  <a:lnTo>
                    <a:pt x="23757" y="39134"/>
                  </a:lnTo>
                  <a:lnTo>
                    <a:pt x="237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8"/>
            <p:cNvSpPr/>
            <p:nvPr/>
          </p:nvSpPr>
          <p:spPr>
            <a:xfrm>
              <a:off x="2476107" y="2903200"/>
              <a:ext cx="194356" cy="138888"/>
            </a:xfrm>
            <a:custGeom>
              <a:avLst/>
              <a:gdLst/>
              <a:ahLst/>
              <a:cxnLst/>
              <a:rect l="l" t="t" r="r" b="b"/>
              <a:pathLst>
                <a:path w="13767" h="9838" extrusionOk="0">
                  <a:moveTo>
                    <a:pt x="12087" y="1414"/>
                  </a:moveTo>
                  <a:lnTo>
                    <a:pt x="10867" y="8424"/>
                  </a:lnTo>
                  <a:lnTo>
                    <a:pt x="2900" y="8424"/>
                  </a:lnTo>
                  <a:lnTo>
                    <a:pt x="1680" y="1414"/>
                  </a:lnTo>
                  <a:close/>
                  <a:moveTo>
                    <a:pt x="0" y="1"/>
                  </a:moveTo>
                  <a:lnTo>
                    <a:pt x="1714" y="9837"/>
                  </a:lnTo>
                  <a:lnTo>
                    <a:pt x="12053" y="9837"/>
                  </a:lnTo>
                  <a:lnTo>
                    <a:pt x="137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8"/>
            <p:cNvSpPr/>
            <p:nvPr/>
          </p:nvSpPr>
          <p:spPr>
            <a:xfrm>
              <a:off x="2531857" y="2269917"/>
              <a:ext cx="82856" cy="120733"/>
            </a:xfrm>
            <a:custGeom>
              <a:avLst/>
              <a:gdLst/>
              <a:ahLst/>
              <a:cxnLst/>
              <a:rect l="l" t="t" r="r" b="b"/>
              <a:pathLst>
                <a:path w="5869" h="8552" extrusionOk="0">
                  <a:moveTo>
                    <a:pt x="4459" y="1414"/>
                  </a:moveTo>
                  <a:lnTo>
                    <a:pt x="4459" y="7139"/>
                  </a:lnTo>
                  <a:lnTo>
                    <a:pt x="1413" y="7139"/>
                  </a:lnTo>
                  <a:lnTo>
                    <a:pt x="1413" y="1414"/>
                  </a:lnTo>
                  <a:close/>
                  <a:moveTo>
                    <a:pt x="1" y="1"/>
                  </a:moveTo>
                  <a:lnTo>
                    <a:pt x="1" y="8552"/>
                  </a:lnTo>
                  <a:lnTo>
                    <a:pt x="5868" y="8552"/>
                  </a:lnTo>
                  <a:lnTo>
                    <a:pt x="5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8"/>
            <p:cNvSpPr/>
            <p:nvPr/>
          </p:nvSpPr>
          <p:spPr>
            <a:xfrm>
              <a:off x="2467001" y="2207038"/>
              <a:ext cx="224609" cy="82841"/>
            </a:xfrm>
            <a:custGeom>
              <a:avLst/>
              <a:gdLst/>
              <a:ahLst/>
              <a:cxnLst/>
              <a:rect l="l" t="t" r="r" b="b"/>
              <a:pathLst>
                <a:path w="15910" h="5868" extrusionOk="0">
                  <a:moveTo>
                    <a:pt x="13057" y="1409"/>
                  </a:moveTo>
                  <a:cubicBezTo>
                    <a:pt x="13852" y="1409"/>
                    <a:pt x="14496" y="2054"/>
                    <a:pt x="14500" y="2849"/>
                  </a:cubicBezTo>
                  <a:lnTo>
                    <a:pt x="14500" y="3011"/>
                  </a:lnTo>
                  <a:cubicBezTo>
                    <a:pt x="14496" y="3806"/>
                    <a:pt x="13852" y="4451"/>
                    <a:pt x="13057" y="4455"/>
                  </a:cubicBezTo>
                  <a:lnTo>
                    <a:pt x="2857" y="4455"/>
                  </a:lnTo>
                  <a:cubicBezTo>
                    <a:pt x="2058" y="4451"/>
                    <a:pt x="1414" y="3806"/>
                    <a:pt x="1414" y="3011"/>
                  </a:cubicBezTo>
                  <a:lnTo>
                    <a:pt x="1414" y="2849"/>
                  </a:lnTo>
                  <a:cubicBezTo>
                    <a:pt x="1417" y="2054"/>
                    <a:pt x="2058" y="1409"/>
                    <a:pt x="2857" y="1409"/>
                  </a:cubicBezTo>
                  <a:close/>
                  <a:moveTo>
                    <a:pt x="2857" y="0"/>
                  </a:moveTo>
                  <a:cubicBezTo>
                    <a:pt x="1282" y="0"/>
                    <a:pt x="5" y="1278"/>
                    <a:pt x="1" y="2853"/>
                  </a:cubicBezTo>
                  <a:lnTo>
                    <a:pt x="1" y="3015"/>
                  </a:lnTo>
                  <a:cubicBezTo>
                    <a:pt x="5" y="4590"/>
                    <a:pt x="1282" y="5868"/>
                    <a:pt x="2857" y="5868"/>
                  </a:cubicBezTo>
                  <a:lnTo>
                    <a:pt x="13057" y="5868"/>
                  </a:lnTo>
                  <a:cubicBezTo>
                    <a:pt x="14632" y="5868"/>
                    <a:pt x="15909" y="4590"/>
                    <a:pt x="15909" y="3015"/>
                  </a:cubicBezTo>
                  <a:lnTo>
                    <a:pt x="15909" y="2853"/>
                  </a:lnTo>
                  <a:cubicBezTo>
                    <a:pt x="15909" y="1278"/>
                    <a:pt x="14632" y="0"/>
                    <a:pt x="130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8"/>
            <p:cNvSpPr/>
            <p:nvPr/>
          </p:nvSpPr>
          <p:spPr>
            <a:xfrm>
              <a:off x="2563311" y="3032093"/>
              <a:ext cx="19948" cy="137843"/>
            </a:xfrm>
            <a:custGeom>
              <a:avLst/>
              <a:gdLst/>
              <a:ahLst/>
              <a:cxnLst/>
              <a:rect l="l" t="t" r="r" b="b"/>
              <a:pathLst>
                <a:path w="1413" h="9764" extrusionOk="0">
                  <a:moveTo>
                    <a:pt x="0" y="1"/>
                  </a:moveTo>
                  <a:lnTo>
                    <a:pt x="0" y="9764"/>
                  </a:lnTo>
                  <a:lnTo>
                    <a:pt x="1413" y="9764"/>
                  </a:lnTo>
                  <a:lnTo>
                    <a:pt x="14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8"/>
            <p:cNvSpPr/>
            <p:nvPr/>
          </p:nvSpPr>
          <p:spPr>
            <a:xfrm>
              <a:off x="2573278" y="2556813"/>
              <a:ext cx="157735" cy="19948"/>
            </a:xfrm>
            <a:custGeom>
              <a:avLst/>
              <a:gdLst/>
              <a:ahLst/>
              <a:cxnLst/>
              <a:rect l="l" t="t" r="r" b="b"/>
              <a:pathLst>
                <a:path w="11173" h="1413" extrusionOk="0">
                  <a:moveTo>
                    <a:pt x="0" y="0"/>
                  </a:moveTo>
                  <a:lnTo>
                    <a:pt x="0" y="1413"/>
                  </a:lnTo>
                  <a:lnTo>
                    <a:pt x="11172" y="1413"/>
                  </a:lnTo>
                  <a:lnTo>
                    <a:pt x="111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8"/>
            <p:cNvSpPr/>
            <p:nvPr/>
          </p:nvSpPr>
          <p:spPr>
            <a:xfrm>
              <a:off x="2573278" y="2680624"/>
              <a:ext cx="157735" cy="19906"/>
            </a:xfrm>
            <a:custGeom>
              <a:avLst/>
              <a:gdLst/>
              <a:ahLst/>
              <a:cxnLst/>
              <a:rect l="l" t="t" r="r" b="b"/>
              <a:pathLst>
                <a:path w="11173" h="1410" extrusionOk="0">
                  <a:moveTo>
                    <a:pt x="0" y="1"/>
                  </a:moveTo>
                  <a:lnTo>
                    <a:pt x="0" y="1410"/>
                  </a:lnTo>
                  <a:lnTo>
                    <a:pt x="11172" y="1410"/>
                  </a:lnTo>
                  <a:lnTo>
                    <a:pt x="111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8"/>
            <p:cNvSpPr/>
            <p:nvPr/>
          </p:nvSpPr>
          <p:spPr>
            <a:xfrm>
              <a:off x="2573278" y="2804392"/>
              <a:ext cx="157735" cy="19962"/>
            </a:xfrm>
            <a:custGeom>
              <a:avLst/>
              <a:gdLst/>
              <a:ahLst/>
              <a:cxnLst/>
              <a:rect l="l" t="t" r="r" b="b"/>
              <a:pathLst>
                <a:path w="11173" h="1414" extrusionOk="0">
                  <a:moveTo>
                    <a:pt x="0" y="1"/>
                  </a:moveTo>
                  <a:lnTo>
                    <a:pt x="0" y="1414"/>
                  </a:lnTo>
                  <a:lnTo>
                    <a:pt x="11172" y="1414"/>
                  </a:lnTo>
                  <a:lnTo>
                    <a:pt x="111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8"/>
            <p:cNvSpPr/>
            <p:nvPr/>
          </p:nvSpPr>
          <p:spPr>
            <a:xfrm>
              <a:off x="2363845" y="2370688"/>
              <a:ext cx="418880" cy="19962"/>
            </a:xfrm>
            <a:custGeom>
              <a:avLst/>
              <a:gdLst/>
              <a:ahLst/>
              <a:cxnLst/>
              <a:rect l="l" t="t" r="r" b="b"/>
              <a:pathLst>
                <a:path w="29671" h="1414" extrusionOk="0">
                  <a:moveTo>
                    <a:pt x="0" y="1"/>
                  </a:moveTo>
                  <a:lnTo>
                    <a:pt x="0" y="1414"/>
                  </a:lnTo>
                  <a:lnTo>
                    <a:pt x="29671" y="1414"/>
                  </a:lnTo>
                  <a:lnTo>
                    <a:pt x="296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3" name="Google Shape;1163;p28"/>
          <p:cNvGrpSpPr/>
          <p:nvPr/>
        </p:nvGrpSpPr>
        <p:grpSpPr>
          <a:xfrm rot="-1684182">
            <a:off x="8679052" y="122835"/>
            <a:ext cx="282970" cy="371976"/>
            <a:chOff x="2574478" y="1600508"/>
            <a:chExt cx="390928" cy="513891"/>
          </a:xfrm>
        </p:grpSpPr>
        <p:sp>
          <p:nvSpPr>
            <p:cNvPr id="1164" name="Google Shape;1164;p28"/>
            <p:cNvSpPr/>
            <p:nvPr/>
          </p:nvSpPr>
          <p:spPr>
            <a:xfrm>
              <a:off x="2637583" y="1681175"/>
              <a:ext cx="264717" cy="352570"/>
            </a:xfrm>
            <a:custGeom>
              <a:avLst/>
              <a:gdLst/>
              <a:ahLst/>
              <a:cxnLst/>
              <a:rect l="l" t="t" r="r" b="b"/>
              <a:pathLst>
                <a:path w="18751" h="24974" extrusionOk="0">
                  <a:moveTo>
                    <a:pt x="9374" y="0"/>
                  </a:moveTo>
                  <a:cubicBezTo>
                    <a:pt x="4251" y="0"/>
                    <a:pt x="90" y="10192"/>
                    <a:pt x="1" y="15426"/>
                  </a:cubicBezTo>
                  <a:cubicBezTo>
                    <a:pt x="474" y="15212"/>
                    <a:pt x="969" y="15111"/>
                    <a:pt x="1454" y="15111"/>
                  </a:cubicBezTo>
                  <a:cubicBezTo>
                    <a:pt x="2867" y="15111"/>
                    <a:pt x="4207" y="15965"/>
                    <a:pt x="4753" y="17372"/>
                  </a:cubicBezTo>
                  <a:cubicBezTo>
                    <a:pt x="5486" y="19263"/>
                    <a:pt x="4479" y="21383"/>
                    <a:pt x="2549" y="22012"/>
                  </a:cubicBezTo>
                  <a:cubicBezTo>
                    <a:pt x="4337" y="23917"/>
                    <a:pt x="6822" y="24974"/>
                    <a:pt x="9392" y="24974"/>
                  </a:cubicBezTo>
                  <a:cubicBezTo>
                    <a:pt x="9890" y="24974"/>
                    <a:pt x="10391" y="24934"/>
                    <a:pt x="10891" y="24853"/>
                  </a:cubicBezTo>
                  <a:cubicBezTo>
                    <a:pt x="15350" y="24128"/>
                    <a:pt x="18751" y="20256"/>
                    <a:pt x="18751" y="15596"/>
                  </a:cubicBezTo>
                  <a:cubicBezTo>
                    <a:pt x="18751" y="10937"/>
                    <a:pt x="15350" y="2023"/>
                    <a:pt x="10891" y="297"/>
                  </a:cubicBezTo>
                  <a:cubicBezTo>
                    <a:pt x="10408" y="100"/>
                    <a:pt x="9895" y="0"/>
                    <a:pt x="9374"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8"/>
            <p:cNvSpPr/>
            <p:nvPr/>
          </p:nvSpPr>
          <p:spPr>
            <a:xfrm>
              <a:off x="2574478" y="1600508"/>
              <a:ext cx="390928" cy="513891"/>
            </a:xfrm>
            <a:custGeom>
              <a:avLst/>
              <a:gdLst/>
              <a:ahLst/>
              <a:cxnLst/>
              <a:rect l="l" t="t" r="r" b="b"/>
              <a:pathLst>
                <a:path w="27691" h="36401" extrusionOk="0">
                  <a:moveTo>
                    <a:pt x="13844" y="1414"/>
                  </a:moveTo>
                  <a:cubicBezTo>
                    <a:pt x="14485" y="1414"/>
                    <a:pt x="15122" y="1541"/>
                    <a:pt x="15712" y="1784"/>
                  </a:cubicBezTo>
                  <a:cubicBezTo>
                    <a:pt x="18322" y="2792"/>
                    <a:pt x="21043" y="6004"/>
                    <a:pt x="23178" y="10594"/>
                  </a:cubicBezTo>
                  <a:cubicBezTo>
                    <a:pt x="25058" y="14639"/>
                    <a:pt x="26274" y="19334"/>
                    <a:pt x="26274" y="22557"/>
                  </a:cubicBezTo>
                  <a:cubicBezTo>
                    <a:pt x="26274" y="28687"/>
                    <a:pt x="21893" y="33845"/>
                    <a:pt x="15851" y="34825"/>
                  </a:cubicBezTo>
                  <a:cubicBezTo>
                    <a:pt x="15187" y="34933"/>
                    <a:pt x="14515" y="34988"/>
                    <a:pt x="13844" y="34988"/>
                  </a:cubicBezTo>
                  <a:cubicBezTo>
                    <a:pt x="6992" y="34988"/>
                    <a:pt x="1413" y="29409"/>
                    <a:pt x="1413" y="22557"/>
                  </a:cubicBezTo>
                  <a:cubicBezTo>
                    <a:pt x="1413" y="15593"/>
                    <a:pt x="7169" y="1414"/>
                    <a:pt x="13844" y="1414"/>
                  </a:cubicBezTo>
                  <a:close/>
                  <a:moveTo>
                    <a:pt x="13844" y="1"/>
                  </a:moveTo>
                  <a:cubicBezTo>
                    <a:pt x="5984" y="1"/>
                    <a:pt x="0" y="15033"/>
                    <a:pt x="0" y="22557"/>
                  </a:cubicBezTo>
                  <a:cubicBezTo>
                    <a:pt x="0" y="30189"/>
                    <a:pt x="6212" y="36400"/>
                    <a:pt x="13844" y="36400"/>
                  </a:cubicBezTo>
                  <a:cubicBezTo>
                    <a:pt x="14593" y="36400"/>
                    <a:pt x="15342" y="36343"/>
                    <a:pt x="16083" y="36219"/>
                  </a:cubicBezTo>
                  <a:cubicBezTo>
                    <a:pt x="22808" y="35126"/>
                    <a:pt x="27691" y="29382"/>
                    <a:pt x="27691" y="22557"/>
                  </a:cubicBezTo>
                  <a:cubicBezTo>
                    <a:pt x="27691" y="15612"/>
                    <a:pt x="22765" y="2996"/>
                    <a:pt x="16229" y="472"/>
                  </a:cubicBezTo>
                  <a:cubicBezTo>
                    <a:pt x="15473" y="163"/>
                    <a:pt x="14662" y="5"/>
                    <a:pt x="138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6" name="Google Shape;1166;p28"/>
          <p:cNvSpPr/>
          <p:nvPr/>
        </p:nvSpPr>
        <p:spPr>
          <a:xfrm flipH="1">
            <a:off x="529275" y="78125"/>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8"/>
          <p:cNvSpPr/>
          <p:nvPr/>
        </p:nvSpPr>
        <p:spPr>
          <a:xfrm flipH="1">
            <a:off x="112025" y="835150"/>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8"/>
          <p:cNvSpPr/>
          <p:nvPr/>
        </p:nvSpPr>
        <p:spPr>
          <a:xfrm flipH="1">
            <a:off x="629475" y="491905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8"/>
          <p:cNvSpPr/>
          <p:nvPr/>
        </p:nvSpPr>
        <p:spPr>
          <a:xfrm flipH="1">
            <a:off x="529275" y="4608575"/>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8"/>
          <p:cNvSpPr/>
          <p:nvPr/>
        </p:nvSpPr>
        <p:spPr>
          <a:xfrm flipH="1">
            <a:off x="8430725" y="481885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8"/>
          <p:cNvSpPr/>
          <p:nvPr/>
        </p:nvSpPr>
        <p:spPr>
          <a:xfrm flipH="1">
            <a:off x="8932700" y="4227575"/>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8"/>
          <p:cNvSpPr/>
          <p:nvPr/>
        </p:nvSpPr>
        <p:spPr>
          <a:xfrm flipH="1">
            <a:off x="8932700" y="53950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8"/>
          <p:cNvSpPr/>
          <p:nvPr/>
        </p:nvSpPr>
        <p:spPr>
          <a:xfrm flipH="1">
            <a:off x="8530925" y="152975"/>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BLANK_1">
    <p:spTree>
      <p:nvGrpSpPr>
        <p:cNvPr id="1" name="Shape 1174"/>
        <p:cNvGrpSpPr/>
        <p:nvPr/>
      </p:nvGrpSpPr>
      <p:grpSpPr>
        <a:xfrm>
          <a:off x="0" y="0"/>
          <a:ext cx="0" cy="0"/>
          <a:chOff x="0" y="0"/>
          <a:chExt cx="0" cy="0"/>
        </a:xfrm>
      </p:grpSpPr>
      <p:sp>
        <p:nvSpPr>
          <p:cNvPr id="1175" name="Google Shape;1175;p29"/>
          <p:cNvSpPr txBox="1">
            <a:spLocks noGrp="1"/>
          </p:cNvSpPr>
          <p:nvPr>
            <p:ph type="title"/>
          </p:nvPr>
        </p:nvSpPr>
        <p:spPr>
          <a:xfrm>
            <a:off x="2429250" y="568075"/>
            <a:ext cx="4285500" cy="105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600"/>
              <a:buNone/>
              <a:defRPr sz="8000"/>
            </a:lvl1pPr>
            <a:lvl2pPr lvl="1" rtl="0">
              <a:spcBef>
                <a:spcPts val="0"/>
              </a:spcBef>
              <a:spcAft>
                <a:spcPts val="0"/>
              </a:spcAft>
              <a:buSzPts val="4600"/>
              <a:buNone/>
              <a:defRPr/>
            </a:lvl2pPr>
            <a:lvl3pPr lvl="2" rtl="0">
              <a:spcBef>
                <a:spcPts val="0"/>
              </a:spcBef>
              <a:spcAft>
                <a:spcPts val="0"/>
              </a:spcAft>
              <a:buSzPts val="4600"/>
              <a:buNone/>
              <a:defRPr/>
            </a:lvl3pPr>
            <a:lvl4pPr lvl="3" rtl="0">
              <a:spcBef>
                <a:spcPts val="0"/>
              </a:spcBef>
              <a:spcAft>
                <a:spcPts val="0"/>
              </a:spcAft>
              <a:buSzPts val="4600"/>
              <a:buNone/>
              <a:defRPr/>
            </a:lvl4pPr>
            <a:lvl5pPr lvl="4" rtl="0">
              <a:spcBef>
                <a:spcPts val="0"/>
              </a:spcBef>
              <a:spcAft>
                <a:spcPts val="0"/>
              </a:spcAft>
              <a:buSzPts val="4600"/>
              <a:buNone/>
              <a:defRPr/>
            </a:lvl5pPr>
            <a:lvl6pPr lvl="5" rtl="0">
              <a:spcBef>
                <a:spcPts val="0"/>
              </a:spcBef>
              <a:spcAft>
                <a:spcPts val="0"/>
              </a:spcAft>
              <a:buSzPts val="4600"/>
              <a:buNone/>
              <a:defRPr/>
            </a:lvl6pPr>
            <a:lvl7pPr lvl="6" rtl="0">
              <a:spcBef>
                <a:spcPts val="0"/>
              </a:spcBef>
              <a:spcAft>
                <a:spcPts val="0"/>
              </a:spcAft>
              <a:buSzPts val="4600"/>
              <a:buNone/>
              <a:defRPr/>
            </a:lvl7pPr>
            <a:lvl8pPr lvl="7" rtl="0">
              <a:spcBef>
                <a:spcPts val="0"/>
              </a:spcBef>
              <a:spcAft>
                <a:spcPts val="0"/>
              </a:spcAft>
              <a:buSzPts val="4600"/>
              <a:buNone/>
              <a:defRPr/>
            </a:lvl8pPr>
            <a:lvl9pPr lvl="8" rtl="0">
              <a:spcBef>
                <a:spcPts val="0"/>
              </a:spcBef>
              <a:spcAft>
                <a:spcPts val="0"/>
              </a:spcAft>
              <a:buSzPts val="4600"/>
              <a:buNone/>
              <a:defRPr/>
            </a:lvl9pPr>
          </a:lstStyle>
          <a:p>
            <a:endParaRPr/>
          </a:p>
        </p:txBody>
      </p:sp>
      <p:sp>
        <p:nvSpPr>
          <p:cNvPr id="1176" name="Google Shape;1176;p29"/>
          <p:cNvSpPr txBox="1">
            <a:spLocks noGrp="1"/>
          </p:cNvSpPr>
          <p:nvPr>
            <p:ph type="subTitle" idx="1"/>
          </p:nvPr>
        </p:nvSpPr>
        <p:spPr>
          <a:xfrm>
            <a:off x="2541600" y="1721125"/>
            <a:ext cx="4060800" cy="1247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1600"/>
              <a:buFont typeface="Anaheim"/>
              <a:buNone/>
              <a:defRPr sz="1600">
                <a:solidFill>
                  <a:schemeClr val="dk1"/>
                </a:solidFill>
                <a:latin typeface="Barlow"/>
                <a:ea typeface="Barlow"/>
                <a:cs typeface="Barlow"/>
                <a:sym typeface="Barlow"/>
              </a:defRPr>
            </a:lvl1pPr>
            <a:lvl2pPr lvl="1"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2pPr>
            <a:lvl3pPr lvl="2"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3pPr>
            <a:lvl4pPr lvl="3"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4pPr>
            <a:lvl5pPr lvl="4"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5pPr>
            <a:lvl6pPr lvl="5"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6pPr>
            <a:lvl7pPr lvl="6"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7pPr>
            <a:lvl8pPr lvl="7"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8pPr>
            <a:lvl9pPr lvl="8"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9pPr>
          </a:lstStyle>
          <a:p>
            <a:endParaRPr/>
          </a:p>
        </p:txBody>
      </p:sp>
      <p:sp>
        <p:nvSpPr>
          <p:cNvPr id="1177" name="Google Shape;1177;p29"/>
          <p:cNvSpPr txBox="1"/>
          <p:nvPr/>
        </p:nvSpPr>
        <p:spPr>
          <a:xfrm>
            <a:off x="1637027" y="3789600"/>
            <a:ext cx="5870100" cy="5961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chemeClr val="dk1"/>
                </a:solidFill>
                <a:latin typeface="Barlow"/>
                <a:ea typeface="Barlow"/>
                <a:cs typeface="Barlow"/>
                <a:sym typeface="Barlow"/>
              </a:rPr>
              <a:t>CREDITS: This presentation template was created by </a:t>
            </a:r>
            <a:r>
              <a:rPr lang="en" sz="1200" b="1">
                <a:solidFill>
                  <a:schemeClr val="dk1"/>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200">
                <a:solidFill>
                  <a:schemeClr val="dk1"/>
                </a:solidFill>
                <a:latin typeface="Barlow"/>
                <a:ea typeface="Barlow"/>
                <a:cs typeface="Barlow"/>
                <a:sym typeface="Barlow"/>
              </a:rPr>
              <a:t>, and includes icons by </a:t>
            </a:r>
            <a:r>
              <a:rPr lang="en" sz="1200" b="1">
                <a:solidFill>
                  <a:schemeClr val="dk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200">
                <a:solidFill>
                  <a:schemeClr val="dk1"/>
                </a:solidFill>
                <a:latin typeface="Barlow"/>
                <a:ea typeface="Barlow"/>
                <a:cs typeface="Barlow"/>
                <a:sym typeface="Barlow"/>
              </a:rPr>
              <a:t>, infographics &amp; images by </a:t>
            </a:r>
            <a:r>
              <a:rPr lang="en" sz="1200" b="1">
                <a:solidFill>
                  <a:schemeClr val="dk1"/>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r>
              <a:rPr lang="en" sz="1200" b="1">
                <a:solidFill>
                  <a:schemeClr val="dk1"/>
                </a:solidFill>
                <a:latin typeface="Barlow"/>
                <a:ea typeface="Barlow"/>
                <a:cs typeface="Barlow"/>
                <a:sym typeface="Barlow"/>
              </a:rPr>
              <a:t> </a:t>
            </a:r>
            <a:r>
              <a:rPr lang="en" sz="1200">
                <a:solidFill>
                  <a:schemeClr val="dk1"/>
                </a:solidFill>
                <a:latin typeface="Barlow"/>
                <a:ea typeface="Barlow"/>
                <a:cs typeface="Barlow"/>
                <a:sym typeface="Barlow"/>
              </a:rPr>
              <a:t>and illustrations by </a:t>
            </a:r>
            <a:r>
              <a:rPr lang="en" sz="1200" b="1">
                <a:solidFill>
                  <a:schemeClr val="dk1"/>
                </a:solidFill>
                <a:uFill>
                  <a:noFill/>
                </a:uFill>
                <a:latin typeface="Barlow"/>
                <a:ea typeface="Barlow"/>
                <a:cs typeface="Barlow"/>
                <a:sym typeface="Barlow"/>
                <a:hlinkClick r:id="rId5">
                  <a:extLst>
                    <a:ext uri="{A12FA001-AC4F-418D-AE19-62706E023703}">
                      <ahyp:hlinkClr xmlns:ahyp="http://schemas.microsoft.com/office/drawing/2018/hyperlinkcolor" val="tx"/>
                    </a:ext>
                  </a:extLst>
                </a:hlinkClick>
              </a:rPr>
              <a:t>Storyset</a:t>
            </a:r>
            <a:endParaRPr sz="1200" b="1">
              <a:solidFill>
                <a:schemeClr val="dk1"/>
              </a:solidFill>
              <a:latin typeface="Barlow"/>
              <a:ea typeface="Barlow"/>
              <a:cs typeface="Barlow"/>
              <a:sym typeface="Barlow"/>
            </a:endParaRPr>
          </a:p>
        </p:txBody>
      </p:sp>
      <p:grpSp>
        <p:nvGrpSpPr>
          <p:cNvPr id="1178" name="Google Shape;1178;p29"/>
          <p:cNvGrpSpPr/>
          <p:nvPr/>
        </p:nvGrpSpPr>
        <p:grpSpPr>
          <a:xfrm rot="1332312">
            <a:off x="8262446" y="4083080"/>
            <a:ext cx="265406" cy="402253"/>
            <a:chOff x="3250805" y="3533264"/>
            <a:chExt cx="352189" cy="533783"/>
          </a:xfrm>
        </p:grpSpPr>
        <p:sp>
          <p:nvSpPr>
            <p:cNvPr id="1179" name="Google Shape;1179;p29"/>
            <p:cNvSpPr/>
            <p:nvPr/>
          </p:nvSpPr>
          <p:spPr>
            <a:xfrm>
              <a:off x="3343515" y="3654420"/>
              <a:ext cx="222421" cy="399878"/>
            </a:xfrm>
            <a:custGeom>
              <a:avLst/>
              <a:gdLst/>
              <a:ahLst/>
              <a:cxnLst/>
              <a:rect l="l" t="t" r="r" b="b"/>
              <a:pathLst>
                <a:path w="15755" h="28325" extrusionOk="0">
                  <a:moveTo>
                    <a:pt x="15751" y="0"/>
                  </a:moveTo>
                  <a:lnTo>
                    <a:pt x="0" y="4"/>
                  </a:lnTo>
                  <a:lnTo>
                    <a:pt x="0" y="18677"/>
                  </a:lnTo>
                  <a:cubicBezTo>
                    <a:pt x="0" y="23445"/>
                    <a:pt x="3386" y="27417"/>
                    <a:pt x="7879" y="28324"/>
                  </a:cubicBezTo>
                  <a:cubicBezTo>
                    <a:pt x="12462" y="27386"/>
                    <a:pt x="15755" y="23356"/>
                    <a:pt x="15751" y="18677"/>
                  </a:cubicBezTo>
                  <a:lnTo>
                    <a:pt x="15751"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9"/>
            <p:cNvSpPr/>
            <p:nvPr/>
          </p:nvSpPr>
          <p:spPr>
            <a:xfrm>
              <a:off x="3454690" y="3724839"/>
              <a:ext cx="113039" cy="19948"/>
            </a:xfrm>
            <a:custGeom>
              <a:avLst/>
              <a:gdLst/>
              <a:ahLst/>
              <a:cxnLst/>
              <a:rect l="l" t="t" r="r" b="b"/>
              <a:pathLst>
                <a:path w="8007" h="1413" extrusionOk="0">
                  <a:moveTo>
                    <a:pt x="0" y="0"/>
                  </a:moveTo>
                  <a:lnTo>
                    <a:pt x="0" y="1413"/>
                  </a:lnTo>
                  <a:lnTo>
                    <a:pt x="8007" y="1413"/>
                  </a:lnTo>
                  <a:lnTo>
                    <a:pt x="80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9"/>
            <p:cNvSpPr/>
            <p:nvPr/>
          </p:nvSpPr>
          <p:spPr>
            <a:xfrm>
              <a:off x="3454690" y="3813609"/>
              <a:ext cx="113039" cy="19906"/>
            </a:xfrm>
            <a:custGeom>
              <a:avLst/>
              <a:gdLst/>
              <a:ahLst/>
              <a:cxnLst/>
              <a:rect l="l" t="t" r="r" b="b"/>
              <a:pathLst>
                <a:path w="8007" h="1410" extrusionOk="0">
                  <a:moveTo>
                    <a:pt x="0" y="1"/>
                  </a:moveTo>
                  <a:lnTo>
                    <a:pt x="0" y="1410"/>
                  </a:lnTo>
                  <a:lnTo>
                    <a:pt x="8007" y="1410"/>
                  </a:lnTo>
                  <a:lnTo>
                    <a:pt x="80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9"/>
            <p:cNvSpPr/>
            <p:nvPr/>
          </p:nvSpPr>
          <p:spPr>
            <a:xfrm>
              <a:off x="3454690" y="3902338"/>
              <a:ext cx="111189" cy="19962"/>
            </a:xfrm>
            <a:custGeom>
              <a:avLst/>
              <a:gdLst/>
              <a:ahLst/>
              <a:cxnLst/>
              <a:rect l="l" t="t" r="r" b="b"/>
              <a:pathLst>
                <a:path w="7876" h="1414" extrusionOk="0">
                  <a:moveTo>
                    <a:pt x="0" y="0"/>
                  </a:moveTo>
                  <a:lnTo>
                    <a:pt x="0" y="1413"/>
                  </a:lnTo>
                  <a:lnTo>
                    <a:pt x="7876" y="1413"/>
                  </a:lnTo>
                  <a:lnTo>
                    <a:pt x="78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9"/>
            <p:cNvSpPr/>
            <p:nvPr/>
          </p:nvSpPr>
          <p:spPr>
            <a:xfrm>
              <a:off x="3277953" y="3533264"/>
              <a:ext cx="297907" cy="533783"/>
            </a:xfrm>
            <a:custGeom>
              <a:avLst/>
              <a:gdLst/>
              <a:ahLst/>
              <a:cxnLst/>
              <a:rect l="l" t="t" r="r" b="b"/>
              <a:pathLst>
                <a:path w="21102" h="37810" extrusionOk="0">
                  <a:moveTo>
                    <a:pt x="19688" y="1414"/>
                  </a:moveTo>
                  <a:lnTo>
                    <a:pt x="19688" y="27259"/>
                  </a:lnTo>
                  <a:cubicBezTo>
                    <a:pt x="19688" y="31587"/>
                    <a:pt x="16619" y="35350"/>
                    <a:pt x="12381" y="36211"/>
                  </a:cubicBezTo>
                  <a:cubicBezTo>
                    <a:pt x="11778" y="36335"/>
                    <a:pt x="11164" y="36397"/>
                    <a:pt x="10551" y="36397"/>
                  </a:cubicBezTo>
                  <a:cubicBezTo>
                    <a:pt x="5513" y="36397"/>
                    <a:pt x="1413" y="32297"/>
                    <a:pt x="1413" y="27259"/>
                  </a:cubicBezTo>
                  <a:lnTo>
                    <a:pt x="1413" y="1414"/>
                  </a:lnTo>
                  <a:close/>
                  <a:moveTo>
                    <a:pt x="0" y="1"/>
                  </a:moveTo>
                  <a:lnTo>
                    <a:pt x="0" y="27259"/>
                  </a:lnTo>
                  <a:cubicBezTo>
                    <a:pt x="0" y="33077"/>
                    <a:pt x="4733" y="37810"/>
                    <a:pt x="10551" y="37810"/>
                  </a:cubicBezTo>
                  <a:cubicBezTo>
                    <a:pt x="11261" y="37810"/>
                    <a:pt x="11971" y="37740"/>
                    <a:pt x="12666" y="37593"/>
                  </a:cubicBezTo>
                  <a:cubicBezTo>
                    <a:pt x="17553" y="36601"/>
                    <a:pt x="21101" y="32254"/>
                    <a:pt x="21101" y="27259"/>
                  </a:cubicBezTo>
                  <a:lnTo>
                    <a:pt x="211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9"/>
            <p:cNvSpPr/>
            <p:nvPr/>
          </p:nvSpPr>
          <p:spPr>
            <a:xfrm>
              <a:off x="3250805" y="3533264"/>
              <a:ext cx="352189" cy="19962"/>
            </a:xfrm>
            <a:custGeom>
              <a:avLst/>
              <a:gdLst/>
              <a:ahLst/>
              <a:cxnLst/>
              <a:rect l="l" t="t" r="r" b="b"/>
              <a:pathLst>
                <a:path w="24947" h="1414" extrusionOk="0">
                  <a:moveTo>
                    <a:pt x="1" y="1"/>
                  </a:moveTo>
                  <a:lnTo>
                    <a:pt x="1" y="1414"/>
                  </a:lnTo>
                  <a:lnTo>
                    <a:pt x="24947" y="1414"/>
                  </a:lnTo>
                  <a:lnTo>
                    <a:pt x="249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5" name="Google Shape;1185;p29"/>
          <p:cNvGrpSpPr/>
          <p:nvPr/>
        </p:nvGrpSpPr>
        <p:grpSpPr>
          <a:xfrm rot="1460577">
            <a:off x="1129300" y="4332840"/>
            <a:ext cx="333288" cy="551391"/>
            <a:chOff x="2994713" y="2224360"/>
            <a:chExt cx="333286" cy="551387"/>
          </a:xfrm>
        </p:grpSpPr>
        <p:sp>
          <p:nvSpPr>
            <p:cNvPr id="1186" name="Google Shape;1186;p29"/>
            <p:cNvSpPr/>
            <p:nvPr/>
          </p:nvSpPr>
          <p:spPr>
            <a:xfrm>
              <a:off x="3004751" y="2292053"/>
              <a:ext cx="313267" cy="19962"/>
            </a:xfrm>
            <a:custGeom>
              <a:avLst/>
              <a:gdLst/>
              <a:ahLst/>
              <a:cxnLst/>
              <a:rect l="l" t="t" r="r" b="b"/>
              <a:pathLst>
                <a:path w="22190" h="1414" extrusionOk="0">
                  <a:moveTo>
                    <a:pt x="0" y="0"/>
                  </a:moveTo>
                  <a:lnTo>
                    <a:pt x="0" y="1413"/>
                  </a:lnTo>
                  <a:lnTo>
                    <a:pt x="22190" y="1413"/>
                  </a:lnTo>
                  <a:lnTo>
                    <a:pt x="22190"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9"/>
            <p:cNvSpPr/>
            <p:nvPr/>
          </p:nvSpPr>
          <p:spPr>
            <a:xfrm>
              <a:off x="3008238" y="2384805"/>
              <a:ext cx="306293" cy="19962"/>
            </a:xfrm>
            <a:custGeom>
              <a:avLst/>
              <a:gdLst/>
              <a:ahLst/>
              <a:cxnLst/>
              <a:rect l="l" t="t" r="r" b="b"/>
              <a:pathLst>
                <a:path w="21696" h="1414" extrusionOk="0">
                  <a:moveTo>
                    <a:pt x="0" y="1"/>
                  </a:moveTo>
                  <a:lnTo>
                    <a:pt x="0" y="1414"/>
                  </a:lnTo>
                  <a:lnTo>
                    <a:pt x="21696" y="1414"/>
                  </a:lnTo>
                  <a:lnTo>
                    <a:pt x="21696"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9"/>
            <p:cNvSpPr/>
            <p:nvPr/>
          </p:nvSpPr>
          <p:spPr>
            <a:xfrm>
              <a:off x="3008944" y="2620412"/>
              <a:ext cx="300082" cy="19962"/>
            </a:xfrm>
            <a:custGeom>
              <a:avLst/>
              <a:gdLst/>
              <a:ahLst/>
              <a:cxnLst/>
              <a:rect l="l" t="t" r="r" b="b"/>
              <a:pathLst>
                <a:path w="21256" h="1414" extrusionOk="0">
                  <a:moveTo>
                    <a:pt x="0" y="0"/>
                  </a:moveTo>
                  <a:lnTo>
                    <a:pt x="0" y="1413"/>
                  </a:lnTo>
                  <a:lnTo>
                    <a:pt x="21256" y="1413"/>
                  </a:lnTo>
                  <a:lnTo>
                    <a:pt x="21256"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9"/>
            <p:cNvSpPr/>
            <p:nvPr/>
          </p:nvSpPr>
          <p:spPr>
            <a:xfrm>
              <a:off x="3004751" y="2713108"/>
              <a:ext cx="313267" cy="19962"/>
            </a:xfrm>
            <a:custGeom>
              <a:avLst/>
              <a:gdLst/>
              <a:ahLst/>
              <a:cxnLst/>
              <a:rect l="l" t="t" r="r" b="b"/>
              <a:pathLst>
                <a:path w="22190" h="1414" extrusionOk="0">
                  <a:moveTo>
                    <a:pt x="0" y="1"/>
                  </a:moveTo>
                  <a:lnTo>
                    <a:pt x="0" y="1414"/>
                  </a:lnTo>
                  <a:lnTo>
                    <a:pt x="22190" y="1414"/>
                  </a:lnTo>
                  <a:lnTo>
                    <a:pt x="22190"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9"/>
            <p:cNvSpPr/>
            <p:nvPr/>
          </p:nvSpPr>
          <p:spPr>
            <a:xfrm>
              <a:off x="2994713" y="2224360"/>
              <a:ext cx="333286" cy="551387"/>
            </a:xfrm>
            <a:custGeom>
              <a:avLst/>
              <a:gdLst/>
              <a:ahLst/>
              <a:cxnLst/>
              <a:rect l="l" t="t" r="r" b="b"/>
              <a:pathLst>
                <a:path w="23608" h="39057" extrusionOk="0">
                  <a:moveTo>
                    <a:pt x="1" y="1"/>
                  </a:moveTo>
                  <a:lnTo>
                    <a:pt x="1" y="10196"/>
                  </a:lnTo>
                  <a:cubicBezTo>
                    <a:pt x="1" y="13141"/>
                    <a:pt x="1622" y="15851"/>
                    <a:pt x="4220" y="17241"/>
                  </a:cubicBezTo>
                  <a:lnTo>
                    <a:pt x="18720" y="25012"/>
                  </a:lnTo>
                  <a:cubicBezTo>
                    <a:pt x="20862" y="26159"/>
                    <a:pt x="22198" y="28386"/>
                    <a:pt x="22194" y="30814"/>
                  </a:cubicBezTo>
                  <a:lnTo>
                    <a:pt x="22194" y="39056"/>
                  </a:lnTo>
                  <a:lnTo>
                    <a:pt x="23607" y="39056"/>
                  </a:lnTo>
                  <a:lnTo>
                    <a:pt x="23607" y="30814"/>
                  </a:lnTo>
                  <a:cubicBezTo>
                    <a:pt x="23607" y="27865"/>
                    <a:pt x="21986" y="25159"/>
                    <a:pt x="19388" y="23769"/>
                  </a:cubicBezTo>
                  <a:lnTo>
                    <a:pt x="4888" y="15998"/>
                  </a:lnTo>
                  <a:cubicBezTo>
                    <a:pt x="2749" y="14852"/>
                    <a:pt x="1414" y="12620"/>
                    <a:pt x="1414" y="10192"/>
                  </a:cubicBezTo>
                  <a:lnTo>
                    <a:pt x="14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9"/>
            <p:cNvSpPr/>
            <p:nvPr/>
          </p:nvSpPr>
          <p:spPr>
            <a:xfrm>
              <a:off x="2994713" y="2224360"/>
              <a:ext cx="333286" cy="551387"/>
            </a:xfrm>
            <a:custGeom>
              <a:avLst/>
              <a:gdLst/>
              <a:ahLst/>
              <a:cxnLst/>
              <a:rect l="l" t="t" r="r" b="b"/>
              <a:pathLst>
                <a:path w="23608" h="39057" extrusionOk="0">
                  <a:moveTo>
                    <a:pt x="22194" y="1"/>
                  </a:moveTo>
                  <a:lnTo>
                    <a:pt x="22194" y="10192"/>
                  </a:lnTo>
                  <a:cubicBezTo>
                    <a:pt x="22198" y="12620"/>
                    <a:pt x="20862" y="14852"/>
                    <a:pt x="18720" y="15998"/>
                  </a:cubicBezTo>
                  <a:lnTo>
                    <a:pt x="4224" y="23769"/>
                  </a:lnTo>
                  <a:cubicBezTo>
                    <a:pt x="1622" y="25159"/>
                    <a:pt x="1" y="27869"/>
                    <a:pt x="5" y="30814"/>
                  </a:cubicBezTo>
                  <a:lnTo>
                    <a:pt x="5" y="39056"/>
                  </a:lnTo>
                  <a:lnTo>
                    <a:pt x="1418" y="39056"/>
                  </a:lnTo>
                  <a:lnTo>
                    <a:pt x="1418" y="30814"/>
                  </a:lnTo>
                  <a:cubicBezTo>
                    <a:pt x="1414" y="28386"/>
                    <a:pt x="2749" y="26159"/>
                    <a:pt x="4892" y="25012"/>
                  </a:cubicBezTo>
                  <a:lnTo>
                    <a:pt x="19388" y="17237"/>
                  </a:lnTo>
                  <a:cubicBezTo>
                    <a:pt x="21986" y="15848"/>
                    <a:pt x="23607" y="13141"/>
                    <a:pt x="23607" y="10192"/>
                  </a:cubicBezTo>
                  <a:lnTo>
                    <a:pt x="236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29"/>
          <p:cNvGrpSpPr/>
          <p:nvPr/>
        </p:nvGrpSpPr>
        <p:grpSpPr>
          <a:xfrm rot="-327161">
            <a:off x="8900492" y="3666563"/>
            <a:ext cx="413443" cy="554952"/>
            <a:chOff x="4106283" y="2500625"/>
            <a:chExt cx="522432" cy="701244"/>
          </a:xfrm>
        </p:grpSpPr>
        <p:sp>
          <p:nvSpPr>
            <p:cNvPr id="1193" name="Google Shape;1193;p29"/>
            <p:cNvSpPr/>
            <p:nvPr/>
          </p:nvSpPr>
          <p:spPr>
            <a:xfrm>
              <a:off x="4258653" y="2963863"/>
              <a:ext cx="108309" cy="91030"/>
            </a:xfrm>
            <a:custGeom>
              <a:avLst/>
              <a:gdLst/>
              <a:ahLst/>
              <a:cxnLst/>
              <a:rect l="l" t="t" r="r" b="b"/>
              <a:pathLst>
                <a:path w="7672" h="6448" extrusionOk="0">
                  <a:moveTo>
                    <a:pt x="6039" y="1413"/>
                  </a:moveTo>
                  <a:lnTo>
                    <a:pt x="5514" y="5034"/>
                  </a:lnTo>
                  <a:lnTo>
                    <a:pt x="2159" y="5034"/>
                  </a:lnTo>
                  <a:lnTo>
                    <a:pt x="1634" y="1413"/>
                  </a:lnTo>
                  <a:close/>
                  <a:moveTo>
                    <a:pt x="1" y="0"/>
                  </a:moveTo>
                  <a:lnTo>
                    <a:pt x="939" y="6447"/>
                  </a:lnTo>
                  <a:lnTo>
                    <a:pt x="6737" y="6447"/>
                  </a:lnTo>
                  <a:lnTo>
                    <a:pt x="76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9"/>
            <p:cNvSpPr/>
            <p:nvPr/>
          </p:nvSpPr>
          <p:spPr>
            <a:xfrm>
              <a:off x="4106283" y="2500625"/>
              <a:ext cx="413106" cy="483200"/>
            </a:xfrm>
            <a:custGeom>
              <a:avLst/>
              <a:gdLst/>
              <a:ahLst/>
              <a:cxnLst/>
              <a:rect l="l" t="t" r="r" b="b"/>
              <a:pathLst>
                <a:path w="29262" h="34227" extrusionOk="0">
                  <a:moveTo>
                    <a:pt x="24672" y="1409"/>
                  </a:moveTo>
                  <a:cubicBezTo>
                    <a:pt x="26425" y="1413"/>
                    <a:pt x="27845" y="2834"/>
                    <a:pt x="27849" y="4586"/>
                  </a:cubicBezTo>
                  <a:lnTo>
                    <a:pt x="27849" y="24494"/>
                  </a:lnTo>
                  <a:cubicBezTo>
                    <a:pt x="27849" y="29080"/>
                    <a:pt x="24116" y="32813"/>
                    <a:pt x="19530" y="32813"/>
                  </a:cubicBezTo>
                  <a:lnTo>
                    <a:pt x="9732" y="32813"/>
                  </a:lnTo>
                  <a:cubicBezTo>
                    <a:pt x="5146" y="32813"/>
                    <a:pt x="1413" y="29080"/>
                    <a:pt x="1413" y="24494"/>
                  </a:cubicBezTo>
                  <a:lnTo>
                    <a:pt x="1413" y="4590"/>
                  </a:lnTo>
                  <a:cubicBezTo>
                    <a:pt x="1417" y="2834"/>
                    <a:pt x="2838" y="1413"/>
                    <a:pt x="4590" y="1413"/>
                  </a:cubicBezTo>
                  <a:lnTo>
                    <a:pt x="24672" y="1409"/>
                  </a:lnTo>
                  <a:close/>
                  <a:moveTo>
                    <a:pt x="4590" y="0"/>
                  </a:moveTo>
                  <a:cubicBezTo>
                    <a:pt x="2058" y="0"/>
                    <a:pt x="4" y="2054"/>
                    <a:pt x="0" y="4586"/>
                  </a:cubicBezTo>
                  <a:lnTo>
                    <a:pt x="0" y="24490"/>
                  </a:lnTo>
                  <a:cubicBezTo>
                    <a:pt x="0" y="29860"/>
                    <a:pt x="4366" y="34226"/>
                    <a:pt x="9732" y="34226"/>
                  </a:cubicBezTo>
                  <a:lnTo>
                    <a:pt x="19530" y="34226"/>
                  </a:lnTo>
                  <a:cubicBezTo>
                    <a:pt x="24896" y="34226"/>
                    <a:pt x="29262" y="29860"/>
                    <a:pt x="29258" y="24490"/>
                  </a:cubicBezTo>
                  <a:lnTo>
                    <a:pt x="29258" y="4586"/>
                  </a:lnTo>
                  <a:cubicBezTo>
                    <a:pt x="29258" y="2054"/>
                    <a:pt x="27204" y="0"/>
                    <a:pt x="246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9"/>
            <p:cNvSpPr/>
            <p:nvPr/>
          </p:nvSpPr>
          <p:spPr>
            <a:xfrm>
              <a:off x="4178438" y="2642153"/>
              <a:ext cx="268854" cy="279922"/>
            </a:xfrm>
            <a:custGeom>
              <a:avLst/>
              <a:gdLst/>
              <a:ahLst/>
              <a:cxnLst/>
              <a:rect l="l" t="t" r="r" b="b"/>
              <a:pathLst>
                <a:path w="19044" h="19828" extrusionOk="0">
                  <a:moveTo>
                    <a:pt x="0" y="0"/>
                  </a:moveTo>
                  <a:lnTo>
                    <a:pt x="0" y="10806"/>
                  </a:lnTo>
                  <a:cubicBezTo>
                    <a:pt x="0" y="15786"/>
                    <a:pt x="4038" y="19827"/>
                    <a:pt x="9022" y="19827"/>
                  </a:cubicBezTo>
                  <a:lnTo>
                    <a:pt x="10018" y="19827"/>
                  </a:lnTo>
                  <a:cubicBezTo>
                    <a:pt x="15002" y="19827"/>
                    <a:pt x="19044" y="15786"/>
                    <a:pt x="19044" y="10806"/>
                  </a:cubicBezTo>
                  <a:lnTo>
                    <a:pt x="19044"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9"/>
            <p:cNvSpPr/>
            <p:nvPr/>
          </p:nvSpPr>
          <p:spPr>
            <a:xfrm>
              <a:off x="4221157" y="2571523"/>
              <a:ext cx="183302" cy="19962"/>
            </a:xfrm>
            <a:custGeom>
              <a:avLst/>
              <a:gdLst/>
              <a:ahLst/>
              <a:cxnLst/>
              <a:rect l="l" t="t" r="r" b="b"/>
              <a:pathLst>
                <a:path w="12984" h="1414" extrusionOk="0">
                  <a:moveTo>
                    <a:pt x="1" y="0"/>
                  </a:moveTo>
                  <a:lnTo>
                    <a:pt x="1" y="1413"/>
                  </a:lnTo>
                  <a:lnTo>
                    <a:pt x="12983" y="1413"/>
                  </a:lnTo>
                  <a:lnTo>
                    <a:pt x="12983"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9"/>
            <p:cNvSpPr/>
            <p:nvPr/>
          </p:nvSpPr>
          <p:spPr>
            <a:xfrm>
              <a:off x="4302855" y="2615499"/>
              <a:ext cx="325860" cy="586370"/>
            </a:xfrm>
            <a:custGeom>
              <a:avLst/>
              <a:gdLst/>
              <a:ahLst/>
              <a:cxnLst/>
              <a:rect l="l" t="t" r="r" b="b"/>
              <a:pathLst>
                <a:path w="23082" h="41535" extrusionOk="0">
                  <a:moveTo>
                    <a:pt x="21669" y="1"/>
                  </a:moveTo>
                  <a:lnTo>
                    <a:pt x="21669" y="30417"/>
                  </a:lnTo>
                  <a:cubicBezTo>
                    <a:pt x="21669" y="35767"/>
                    <a:pt x="17314" y="40122"/>
                    <a:pt x="11964" y="40122"/>
                  </a:cubicBezTo>
                  <a:lnTo>
                    <a:pt x="11119" y="40122"/>
                  </a:lnTo>
                  <a:cubicBezTo>
                    <a:pt x="5768" y="40122"/>
                    <a:pt x="1414" y="35767"/>
                    <a:pt x="1414" y="30417"/>
                  </a:cubicBezTo>
                  <a:lnTo>
                    <a:pt x="1" y="30417"/>
                  </a:lnTo>
                  <a:cubicBezTo>
                    <a:pt x="1" y="36547"/>
                    <a:pt x="4992" y="41535"/>
                    <a:pt x="11119" y="41535"/>
                  </a:cubicBezTo>
                  <a:lnTo>
                    <a:pt x="11964" y="41535"/>
                  </a:lnTo>
                  <a:cubicBezTo>
                    <a:pt x="18094" y="41535"/>
                    <a:pt x="23082" y="36547"/>
                    <a:pt x="23082" y="30417"/>
                  </a:cubicBezTo>
                  <a:lnTo>
                    <a:pt x="23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9"/>
            <p:cNvSpPr/>
            <p:nvPr/>
          </p:nvSpPr>
          <p:spPr>
            <a:xfrm>
              <a:off x="4379640" y="2665970"/>
              <a:ext cx="135288" cy="19962"/>
            </a:xfrm>
            <a:custGeom>
              <a:avLst/>
              <a:gdLst/>
              <a:ahLst/>
              <a:cxnLst/>
              <a:rect l="l" t="t" r="r" b="b"/>
              <a:pathLst>
                <a:path w="9583" h="1414" extrusionOk="0">
                  <a:moveTo>
                    <a:pt x="1" y="0"/>
                  </a:moveTo>
                  <a:lnTo>
                    <a:pt x="1" y="1413"/>
                  </a:lnTo>
                  <a:lnTo>
                    <a:pt x="9582" y="1413"/>
                  </a:lnTo>
                  <a:lnTo>
                    <a:pt x="95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9"/>
            <p:cNvSpPr/>
            <p:nvPr/>
          </p:nvSpPr>
          <p:spPr>
            <a:xfrm>
              <a:off x="4379640" y="2772133"/>
              <a:ext cx="135288" cy="19962"/>
            </a:xfrm>
            <a:custGeom>
              <a:avLst/>
              <a:gdLst/>
              <a:ahLst/>
              <a:cxnLst/>
              <a:rect l="l" t="t" r="r" b="b"/>
              <a:pathLst>
                <a:path w="9583" h="1414" extrusionOk="0">
                  <a:moveTo>
                    <a:pt x="1" y="1"/>
                  </a:moveTo>
                  <a:lnTo>
                    <a:pt x="1" y="1413"/>
                  </a:lnTo>
                  <a:lnTo>
                    <a:pt x="9582" y="1413"/>
                  </a:lnTo>
                  <a:lnTo>
                    <a:pt x="9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9"/>
            <p:cNvSpPr/>
            <p:nvPr/>
          </p:nvSpPr>
          <p:spPr>
            <a:xfrm>
              <a:off x="4379640" y="2878297"/>
              <a:ext cx="135288" cy="19962"/>
            </a:xfrm>
            <a:custGeom>
              <a:avLst/>
              <a:gdLst/>
              <a:ahLst/>
              <a:cxnLst/>
              <a:rect l="l" t="t" r="r" b="b"/>
              <a:pathLst>
                <a:path w="9583" h="1414" extrusionOk="0">
                  <a:moveTo>
                    <a:pt x="1" y="1"/>
                  </a:moveTo>
                  <a:lnTo>
                    <a:pt x="1" y="1413"/>
                  </a:lnTo>
                  <a:lnTo>
                    <a:pt x="9582" y="1413"/>
                  </a:lnTo>
                  <a:lnTo>
                    <a:pt x="9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1" name="Google Shape;1201;p29"/>
          <p:cNvGrpSpPr/>
          <p:nvPr/>
        </p:nvGrpSpPr>
        <p:grpSpPr>
          <a:xfrm rot="-702732">
            <a:off x="-187757" y="3851680"/>
            <a:ext cx="450739" cy="554010"/>
            <a:chOff x="3114176" y="1269099"/>
            <a:chExt cx="450729" cy="553999"/>
          </a:xfrm>
        </p:grpSpPr>
        <p:sp>
          <p:nvSpPr>
            <p:cNvPr id="1202" name="Google Shape;1202;p29"/>
            <p:cNvSpPr/>
            <p:nvPr/>
          </p:nvSpPr>
          <p:spPr>
            <a:xfrm>
              <a:off x="3186824" y="1376519"/>
              <a:ext cx="378081" cy="446579"/>
            </a:xfrm>
            <a:custGeom>
              <a:avLst/>
              <a:gdLst/>
              <a:ahLst/>
              <a:cxnLst/>
              <a:rect l="l" t="t" r="r" b="b"/>
              <a:pathLst>
                <a:path w="26781" h="31633" extrusionOk="0">
                  <a:moveTo>
                    <a:pt x="22341" y="1"/>
                  </a:moveTo>
                  <a:lnTo>
                    <a:pt x="22341" y="27193"/>
                  </a:lnTo>
                  <a:lnTo>
                    <a:pt x="1" y="27193"/>
                  </a:lnTo>
                  <a:lnTo>
                    <a:pt x="1" y="31633"/>
                  </a:lnTo>
                  <a:lnTo>
                    <a:pt x="26780" y="31633"/>
                  </a:lnTo>
                  <a:lnTo>
                    <a:pt x="26780"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9"/>
            <p:cNvSpPr/>
            <p:nvPr/>
          </p:nvSpPr>
          <p:spPr>
            <a:xfrm>
              <a:off x="3114176" y="1303871"/>
              <a:ext cx="398029" cy="466527"/>
            </a:xfrm>
            <a:custGeom>
              <a:avLst/>
              <a:gdLst/>
              <a:ahLst/>
              <a:cxnLst/>
              <a:rect l="l" t="t" r="r" b="b"/>
              <a:pathLst>
                <a:path w="28194" h="33046" extrusionOk="0">
                  <a:moveTo>
                    <a:pt x="26780" y="1414"/>
                  </a:moveTo>
                  <a:lnTo>
                    <a:pt x="26780" y="31637"/>
                  </a:lnTo>
                  <a:lnTo>
                    <a:pt x="1414" y="31637"/>
                  </a:lnTo>
                  <a:lnTo>
                    <a:pt x="1414" y="1414"/>
                  </a:lnTo>
                  <a:close/>
                  <a:moveTo>
                    <a:pt x="1" y="1"/>
                  </a:moveTo>
                  <a:lnTo>
                    <a:pt x="1" y="33046"/>
                  </a:lnTo>
                  <a:lnTo>
                    <a:pt x="28193" y="33046"/>
                  </a:lnTo>
                  <a:lnTo>
                    <a:pt x="281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9"/>
            <p:cNvSpPr/>
            <p:nvPr/>
          </p:nvSpPr>
          <p:spPr>
            <a:xfrm>
              <a:off x="3229276" y="1269099"/>
              <a:ext cx="167829" cy="89505"/>
            </a:xfrm>
            <a:custGeom>
              <a:avLst/>
              <a:gdLst/>
              <a:ahLst/>
              <a:cxnLst/>
              <a:rect l="l" t="t" r="r" b="b"/>
              <a:pathLst>
                <a:path w="11888" h="6340" extrusionOk="0">
                  <a:moveTo>
                    <a:pt x="1" y="1"/>
                  </a:moveTo>
                  <a:lnTo>
                    <a:pt x="1" y="6339"/>
                  </a:lnTo>
                  <a:lnTo>
                    <a:pt x="11887" y="6339"/>
                  </a:lnTo>
                  <a:lnTo>
                    <a:pt x="11887"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9"/>
            <p:cNvSpPr/>
            <p:nvPr/>
          </p:nvSpPr>
          <p:spPr>
            <a:xfrm>
              <a:off x="3191300" y="1460335"/>
              <a:ext cx="243837" cy="19962"/>
            </a:xfrm>
            <a:custGeom>
              <a:avLst/>
              <a:gdLst/>
              <a:ahLst/>
              <a:cxnLst/>
              <a:rect l="l" t="t" r="r" b="b"/>
              <a:pathLst>
                <a:path w="17272" h="1414" extrusionOk="0">
                  <a:moveTo>
                    <a:pt x="0" y="1"/>
                  </a:moveTo>
                  <a:lnTo>
                    <a:pt x="0" y="1414"/>
                  </a:lnTo>
                  <a:lnTo>
                    <a:pt x="17272" y="1414"/>
                  </a:lnTo>
                  <a:lnTo>
                    <a:pt x="172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9"/>
            <p:cNvSpPr/>
            <p:nvPr/>
          </p:nvSpPr>
          <p:spPr>
            <a:xfrm>
              <a:off x="3191300" y="1561374"/>
              <a:ext cx="243837" cy="19962"/>
            </a:xfrm>
            <a:custGeom>
              <a:avLst/>
              <a:gdLst/>
              <a:ahLst/>
              <a:cxnLst/>
              <a:rect l="l" t="t" r="r" b="b"/>
              <a:pathLst>
                <a:path w="17272" h="1414" extrusionOk="0">
                  <a:moveTo>
                    <a:pt x="0" y="1"/>
                  </a:moveTo>
                  <a:lnTo>
                    <a:pt x="0" y="1414"/>
                  </a:lnTo>
                  <a:lnTo>
                    <a:pt x="17272" y="1414"/>
                  </a:lnTo>
                  <a:lnTo>
                    <a:pt x="172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9"/>
            <p:cNvSpPr/>
            <p:nvPr/>
          </p:nvSpPr>
          <p:spPr>
            <a:xfrm>
              <a:off x="3191300" y="1662427"/>
              <a:ext cx="243837" cy="19962"/>
            </a:xfrm>
            <a:custGeom>
              <a:avLst/>
              <a:gdLst/>
              <a:ahLst/>
              <a:cxnLst/>
              <a:rect l="l" t="t" r="r" b="b"/>
              <a:pathLst>
                <a:path w="17272" h="1414" extrusionOk="0">
                  <a:moveTo>
                    <a:pt x="0" y="0"/>
                  </a:moveTo>
                  <a:lnTo>
                    <a:pt x="0" y="1413"/>
                  </a:lnTo>
                  <a:lnTo>
                    <a:pt x="17272" y="1413"/>
                  </a:lnTo>
                  <a:lnTo>
                    <a:pt x="172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29"/>
          <p:cNvGrpSpPr/>
          <p:nvPr/>
        </p:nvGrpSpPr>
        <p:grpSpPr>
          <a:xfrm rot="-592832">
            <a:off x="440253" y="2571777"/>
            <a:ext cx="273112" cy="632922"/>
            <a:chOff x="3789373" y="1135858"/>
            <a:chExt cx="273103" cy="632902"/>
          </a:xfrm>
        </p:grpSpPr>
        <p:sp>
          <p:nvSpPr>
            <p:cNvPr id="1209" name="Google Shape;1209;p29"/>
            <p:cNvSpPr/>
            <p:nvPr/>
          </p:nvSpPr>
          <p:spPr>
            <a:xfrm>
              <a:off x="3864846" y="1452274"/>
              <a:ext cx="187664" cy="302157"/>
            </a:xfrm>
            <a:custGeom>
              <a:avLst/>
              <a:gdLst/>
              <a:ahLst/>
              <a:cxnLst/>
              <a:rect l="l" t="t" r="r" b="b"/>
              <a:pathLst>
                <a:path w="13293" h="21403" extrusionOk="0">
                  <a:moveTo>
                    <a:pt x="5" y="0"/>
                  </a:moveTo>
                  <a:lnTo>
                    <a:pt x="5" y="12740"/>
                  </a:lnTo>
                  <a:cubicBezTo>
                    <a:pt x="1" y="16797"/>
                    <a:pt x="2726" y="20349"/>
                    <a:pt x="6644" y="21402"/>
                  </a:cubicBezTo>
                  <a:cubicBezTo>
                    <a:pt x="10563" y="20352"/>
                    <a:pt x="13292" y="16797"/>
                    <a:pt x="13288" y="12740"/>
                  </a:cubicBezTo>
                  <a:lnTo>
                    <a:pt x="13288"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9"/>
            <p:cNvSpPr/>
            <p:nvPr/>
          </p:nvSpPr>
          <p:spPr>
            <a:xfrm>
              <a:off x="3789373" y="1135858"/>
              <a:ext cx="273047" cy="326397"/>
            </a:xfrm>
            <a:custGeom>
              <a:avLst/>
              <a:gdLst/>
              <a:ahLst/>
              <a:cxnLst/>
              <a:rect l="l" t="t" r="r" b="b"/>
              <a:pathLst>
                <a:path w="19341" h="23120" extrusionOk="0">
                  <a:moveTo>
                    <a:pt x="9721" y="1413"/>
                  </a:moveTo>
                  <a:cubicBezTo>
                    <a:pt x="14249" y="1413"/>
                    <a:pt x="17928" y="5096"/>
                    <a:pt x="17928" y="9620"/>
                  </a:cubicBezTo>
                  <a:lnTo>
                    <a:pt x="17928" y="21707"/>
                  </a:lnTo>
                  <a:lnTo>
                    <a:pt x="1409" y="21707"/>
                  </a:lnTo>
                  <a:lnTo>
                    <a:pt x="1409" y="9620"/>
                  </a:lnTo>
                  <a:cubicBezTo>
                    <a:pt x="1409" y="5096"/>
                    <a:pt x="5092" y="1413"/>
                    <a:pt x="9620" y="1413"/>
                  </a:cubicBezTo>
                  <a:close/>
                  <a:moveTo>
                    <a:pt x="9620" y="0"/>
                  </a:moveTo>
                  <a:cubicBezTo>
                    <a:pt x="4316" y="0"/>
                    <a:pt x="0" y="4316"/>
                    <a:pt x="0" y="9620"/>
                  </a:cubicBezTo>
                  <a:lnTo>
                    <a:pt x="0" y="23120"/>
                  </a:lnTo>
                  <a:lnTo>
                    <a:pt x="19341" y="23120"/>
                  </a:lnTo>
                  <a:lnTo>
                    <a:pt x="19341" y="9620"/>
                  </a:lnTo>
                  <a:cubicBezTo>
                    <a:pt x="19341" y="4316"/>
                    <a:pt x="15025" y="0"/>
                    <a:pt x="97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9"/>
            <p:cNvSpPr/>
            <p:nvPr/>
          </p:nvSpPr>
          <p:spPr>
            <a:xfrm>
              <a:off x="3789373" y="1442307"/>
              <a:ext cx="273103" cy="326453"/>
            </a:xfrm>
            <a:custGeom>
              <a:avLst/>
              <a:gdLst/>
              <a:ahLst/>
              <a:cxnLst/>
              <a:rect l="l" t="t" r="r" b="b"/>
              <a:pathLst>
                <a:path w="19345" h="23124" extrusionOk="0">
                  <a:moveTo>
                    <a:pt x="17928" y="1413"/>
                  </a:moveTo>
                  <a:lnTo>
                    <a:pt x="17928" y="13446"/>
                  </a:lnTo>
                  <a:cubicBezTo>
                    <a:pt x="17932" y="18006"/>
                    <a:pt x="14233" y="21707"/>
                    <a:pt x="9674" y="21707"/>
                  </a:cubicBezTo>
                  <a:cubicBezTo>
                    <a:pt x="9671" y="21707"/>
                    <a:pt x="9669" y="21707"/>
                    <a:pt x="9667" y="21707"/>
                  </a:cubicBezTo>
                  <a:cubicBezTo>
                    <a:pt x="5115" y="21707"/>
                    <a:pt x="1413" y="18001"/>
                    <a:pt x="1413" y="13446"/>
                  </a:cubicBezTo>
                  <a:lnTo>
                    <a:pt x="1413" y="1413"/>
                  </a:lnTo>
                  <a:close/>
                  <a:moveTo>
                    <a:pt x="0" y="0"/>
                  </a:moveTo>
                  <a:lnTo>
                    <a:pt x="0" y="13446"/>
                  </a:lnTo>
                  <a:cubicBezTo>
                    <a:pt x="0" y="18781"/>
                    <a:pt x="4335" y="23124"/>
                    <a:pt x="9667" y="23124"/>
                  </a:cubicBezTo>
                  <a:cubicBezTo>
                    <a:pt x="15013" y="23124"/>
                    <a:pt x="19345" y="18789"/>
                    <a:pt x="19341" y="13446"/>
                  </a:cubicBezTo>
                  <a:lnTo>
                    <a:pt x="193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2" name="Google Shape;1212;p29"/>
          <p:cNvGrpSpPr/>
          <p:nvPr/>
        </p:nvGrpSpPr>
        <p:grpSpPr>
          <a:xfrm rot="-858350">
            <a:off x="595031" y="653814"/>
            <a:ext cx="543910" cy="458258"/>
            <a:chOff x="4264060" y="1424745"/>
            <a:chExt cx="543905" cy="458254"/>
          </a:xfrm>
        </p:grpSpPr>
        <p:sp>
          <p:nvSpPr>
            <p:cNvPr id="1213" name="Google Shape;1213;p29"/>
            <p:cNvSpPr/>
            <p:nvPr/>
          </p:nvSpPr>
          <p:spPr>
            <a:xfrm>
              <a:off x="4299100" y="1543671"/>
              <a:ext cx="473275" cy="239475"/>
            </a:xfrm>
            <a:custGeom>
              <a:avLst/>
              <a:gdLst/>
              <a:ahLst/>
              <a:cxnLst/>
              <a:rect l="l" t="t" r="r" b="b"/>
              <a:pathLst>
                <a:path w="33524" h="16963" extrusionOk="0">
                  <a:moveTo>
                    <a:pt x="13041" y="0"/>
                  </a:moveTo>
                  <a:lnTo>
                    <a:pt x="8597" y="8061"/>
                  </a:lnTo>
                  <a:lnTo>
                    <a:pt x="0" y="8061"/>
                  </a:lnTo>
                  <a:lnTo>
                    <a:pt x="0" y="9474"/>
                  </a:lnTo>
                  <a:lnTo>
                    <a:pt x="9431" y="9474"/>
                  </a:lnTo>
                  <a:lnTo>
                    <a:pt x="12890" y="3201"/>
                  </a:lnTo>
                  <a:lnTo>
                    <a:pt x="18851" y="16963"/>
                  </a:lnTo>
                  <a:lnTo>
                    <a:pt x="22514" y="9474"/>
                  </a:lnTo>
                  <a:lnTo>
                    <a:pt x="33524" y="9474"/>
                  </a:lnTo>
                  <a:lnTo>
                    <a:pt x="33524" y="8061"/>
                  </a:lnTo>
                  <a:lnTo>
                    <a:pt x="21630" y="8061"/>
                  </a:lnTo>
                  <a:lnTo>
                    <a:pt x="18928" y="13589"/>
                  </a:lnTo>
                  <a:lnTo>
                    <a:pt x="13041"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9"/>
            <p:cNvSpPr/>
            <p:nvPr/>
          </p:nvSpPr>
          <p:spPr>
            <a:xfrm>
              <a:off x="4264060" y="1424745"/>
              <a:ext cx="543905" cy="458254"/>
            </a:xfrm>
            <a:custGeom>
              <a:avLst/>
              <a:gdLst/>
              <a:ahLst/>
              <a:cxnLst/>
              <a:rect l="l" t="t" r="r" b="b"/>
              <a:pathLst>
                <a:path w="38527" h="32460" extrusionOk="0">
                  <a:moveTo>
                    <a:pt x="27779" y="1414"/>
                  </a:moveTo>
                  <a:cubicBezTo>
                    <a:pt x="28335" y="1414"/>
                    <a:pt x="28864" y="1441"/>
                    <a:pt x="29397" y="1491"/>
                  </a:cubicBezTo>
                  <a:cubicBezTo>
                    <a:pt x="31076" y="1645"/>
                    <a:pt x="32740" y="2421"/>
                    <a:pt x="34083" y="3680"/>
                  </a:cubicBezTo>
                  <a:cubicBezTo>
                    <a:pt x="35133" y="4657"/>
                    <a:pt x="35933" y="5876"/>
                    <a:pt x="36458" y="7297"/>
                  </a:cubicBezTo>
                  <a:cubicBezTo>
                    <a:pt x="36809" y="8262"/>
                    <a:pt x="37029" y="9274"/>
                    <a:pt x="37114" y="10297"/>
                  </a:cubicBezTo>
                  <a:lnTo>
                    <a:pt x="37114" y="12200"/>
                  </a:lnTo>
                  <a:cubicBezTo>
                    <a:pt x="37067" y="12706"/>
                    <a:pt x="36963" y="13204"/>
                    <a:pt x="36801" y="13686"/>
                  </a:cubicBezTo>
                  <a:cubicBezTo>
                    <a:pt x="36373" y="14995"/>
                    <a:pt x="35539" y="16450"/>
                    <a:pt x="34249" y="18126"/>
                  </a:cubicBezTo>
                  <a:cubicBezTo>
                    <a:pt x="33821" y="18685"/>
                    <a:pt x="33331" y="19284"/>
                    <a:pt x="32790" y="19905"/>
                  </a:cubicBezTo>
                  <a:cubicBezTo>
                    <a:pt x="32346" y="20415"/>
                    <a:pt x="31879" y="20928"/>
                    <a:pt x="31389" y="21453"/>
                  </a:cubicBezTo>
                  <a:cubicBezTo>
                    <a:pt x="30435" y="22468"/>
                    <a:pt x="29351" y="23561"/>
                    <a:pt x="28069" y="24796"/>
                  </a:cubicBezTo>
                  <a:cubicBezTo>
                    <a:pt x="26486" y="26329"/>
                    <a:pt x="24791" y="27900"/>
                    <a:pt x="22900" y="29649"/>
                  </a:cubicBezTo>
                  <a:cubicBezTo>
                    <a:pt x="22718" y="29819"/>
                    <a:pt x="22522" y="29977"/>
                    <a:pt x="22317" y="30116"/>
                  </a:cubicBezTo>
                  <a:cubicBezTo>
                    <a:pt x="21846" y="30436"/>
                    <a:pt x="21329" y="30680"/>
                    <a:pt x="20781" y="30834"/>
                  </a:cubicBezTo>
                  <a:cubicBezTo>
                    <a:pt x="20283" y="30976"/>
                    <a:pt x="19771" y="31047"/>
                    <a:pt x="19260" y="31047"/>
                  </a:cubicBezTo>
                  <a:cubicBezTo>
                    <a:pt x="18622" y="31047"/>
                    <a:pt x="17985" y="30937"/>
                    <a:pt x="17376" y="30718"/>
                  </a:cubicBezTo>
                  <a:cubicBezTo>
                    <a:pt x="16820" y="30514"/>
                    <a:pt x="16302" y="30220"/>
                    <a:pt x="15847" y="29846"/>
                  </a:cubicBezTo>
                  <a:cubicBezTo>
                    <a:pt x="15766" y="29784"/>
                    <a:pt x="15693" y="29714"/>
                    <a:pt x="15588" y="29618"/>
                  </a:cubicBezTo>
                  <a:cubicBezTo>
                    <a:pt x="13720" y="27888"/>
                    <a:pt x="11956" y="26252"/>
                    <a:pt x="10342" y="24696"/>
                  </a:cubicBezTo>
                  <a:cubicBezTo>
                    <a:pt x="9037" y="23437"/>
                    <a:pt x="7952" y="22349"/>
                    <a:pt x="7018" y="21357"/>
                  </a:cubicBezTo>
                  <a:cubicBezTo>
                    <a:pt x="6551" y="20863"/>
                    <a:pt x="6111" y="20376"/>
                    <a:pt x="5694" y="19901"/>
                  </a:cubicBezTo>
                  <a:cubicBezTo>
                    <a:pt x="5142" y="19268"/>
                    <a:pt x="4663" y="18689"/>
                    <a:pt x="4231" y="18126"/>
                  </a:cubicBezTo>
                  <a:cubicBezTo>
                    <a:pt x="2957" y="16462"/>
                    <a:pt x="2135" y="15010"/>
                    <a:pt x="1714" y="13690"/>
                  </a:cubicBezTo>
                  <a:cubicBezTo>
                    <a:pt x="1564" y="13223"/>
                    <a:pt x="1459" y="12744"/>
                    <a:pt x="1409" y="12258"/>
                  </a:cubicBezTo>
                  <a:lnTo>
                    <a:pt x="1409" y="10324"/>
                  </a:lnTo>
                  <a:cubicBezTo>
                    <a:pt x="1486" y="9335"/>
                    <a:pt x="1691" y="8363"/>
                    <a:pt x="2019" y="7425"/>
                  </a:cubicBezTo>
                  <a:cubicBezTo>
                    <a:pt x="2525" y="5992"/>
                    <a:pt x="3308" y="4765"/>
                    <a:pt x="4339" y="3769"/>
                  </a:cubicBezTo>
                  <a:cubicBezTo>
                    <a:pt x="5679" y="2475"/>
                    <a:pt x="7420" y="1645"/>
                    <a:pt x="9122" y="1491"/>
                  </a:cubicBezTo>
                  <a:cubicBezTo>
                    <a:pt x="9643" y="1437"/>
                    <a:pt x="10184" y="1414"/>
                    <a:pt x="10736" y="1414"/>
                  </a:cubicBezTo>
                  <a:cubicBezTo>
                    <a:pt x="12465" y="1414"/>
                    <a:pt x="13843" y="1707"/>
                    <a:pt x="15075" y="2344"/>
                  </a:cubicBezTo>
                  <a:cubicBezTo>
                    <a:pt x="15650" y="2645"/>
                    <a:pt x="16191" y="3008"/>
                    <a:pt x="16685" y="3429"/>
                  </a:cubicBezTo>
                  <a:cubicBezTo>
                    <a:pt x="17295" y="3935"/>
                    <a:pt x="17905" y="4549"/>
                    <a:pt x="18731" y="5475"/>
                  </a:cubicBezTo>
                  <a:lnTo>
                    <a:pt x="19260" y="6070"/>
                  </a:lnTo>
                  <a:lnTo>
                    <a:pt x="19788" y="5475"/>
                  </a:lnTo>
                  <a:cubicBezTo>
                    <a:pt x="20445" y="4738"/>
                    <a:pt x="20958" y="4209"/>
                    <a:pt x="21448" y="3761"/>
                  </a:cubicBezTo>
                  <a:cubicBezTo>
                    <a:pt x="21946" y="3302"/>
                    <a:pt x="22491" y="2896"/>
                    <a:pt x="23070" y="2549"/>
                  </a:cubicBezTo>
                  <a:cubicBezTo>
                    <a:pt x="24390" y="1777"/>
                    <a:pt x="25888" y="1414"/>
                    <a:pt x="27779" y="1414"/>
                  </a:cubicBezTo>
                  <a:close/>
                  <a:moveTo>
                    <a:pt x="10736" y="1"/>
                  </a:moveTo>
                  <a:cubicBezTo>
                    <a:pt x="10137" y="1"/>
                    <a:pt x="9551" y="28"/>
                    <a:pt x="8991" y="82"/>
                  </a:cubicBezTo>
                  <a:cubicBezTo>
                    <a:pt x="6949" y="271"/>
                    <a:pt x="4949" y="1217"/>
                    <a:pt x="3359" y="2750"/>
                  </a:cubicBezTo>
                  <a:cubicBezTo>
                    <a:pt x="2170" y="3900"/>
                    <a:pt x="1266" y="5313"/>
                    <a:pt x="687" y="6954"/>
                  </a:cubicBezTo>
                  <a:cubicBezTo>
                    <a:pt x="317" y="8023"/>
                    <a:pt x="85" y="9139"/>
                    <a:pt x="0" y="10266"/>
                  </a:cubicBezTo>
                  <a:lnTo>
                    <a:pt x="0" y="12316"/>
                  </a:lnTo>
                  <a:cubicBezTo>
                    <a:pt x="54" y="12929"/>
                    <a:pt x="178" y="13532"/>
                    <a:pt x="367" y="14118"/>
                  </a:cubicBezTo>
                  <a:cubicBezTo>
                    <a:pt x="838" y="15601"/>
                    <a:pt x="1733" y="17191"/>
                    <a:pt x="3108" y="18986"/>
                  </a:cubicBezTo>
                  <a:cubicBezTo>
                    <a:pt x="3559" y="19573"/>
                    <a:pt x="4057" y="20179"/>
                    <a:pt x="4629" y="20832"/>
                  </a:cubicBezTo>
                  <a:cubicBezTo>
                    <a:pt x="5057" y="21322"/>
                    <a:pt x="5513" y="21824"/>
                    <a:pt x="5988" y="22329"/>
                  </a:cubicBezTo>
                  <a:cubicBezTo>
                    <a:pt x="6937" y="23337"/>
                    <a:pt x="8041" y="24445"/>
                    <a:pt x="9358" y="25715"/>
                  </a:cubicBezTo>
                  <a:cubicBezTo>
                    <a:pt x="10983" y="27282"/>
                    <a:pt x="12755" y="28919"/>
                    <a:pt x="14662" y="30687"/>
                  </a:cubicBezTo>
                  <a:cubicBezTo>
                    <a:pt x="14758" y="30772"/>
                    <a:pt x="14855" y="30857"/>
                    <a:pt x="14951" y="30938"/>
                  </a:cubicBezTo>
                  <a:cubicBezTo>
                    <a:pt x="15530" y="31413"/>
                    <a:pt x="16187" y="31787"/>
                    <a:pt x="16893" y="32046"/>
                  </a:cubicBezTo>
                  <a:cubicBezTo>
                    <a:pt x="17654" y="32320"/>
                    <a:pt x="18457" y="32459"/>
                    <a:pt x="19263" y="32459"/>
                  </a:cubicBezTo>
                  <a:cubicBezTo>
                    <a:pt x="19908" y="32459"/>
                    <a:pt x="20549" y="32370"/>
                    <a:pt x="21170" y="32193"/>
                  </a:cubicBezTo>
                  <a:cubicBezTo>
                    <a:pt x="21861" y="31996"/>
                    <a:pt x="22518" y="31691"/>
                    <a:pt x="23112" y="31282"/>
                  </a:cubicBezTo>
                  <a:cubicBezTo>
                    <a:pt x="23379" y="31104"/>
                    <a:pt x="23626" y="30903"/>
                    <a:pt x="23861" y="30683"/>
                  </a:cubicBezTo>
                  <a:cubicBezTo>
                    <a:pt x="25757" y="28931"/>
                    <a:pt x="27455" y="27356"/>
                    <a:pt x="29053" y="25812"/>
                  </a:cubicBezTo>
                  <a:cubicBezTo>
                    <a:pt x="30347" y="24561"/>
                    <a:pt x="31447" y="23453"/>
                    <a:pt x="32420" y="22418"/>
                  </a:cubicBezTo>
                  <a:cubicBezTo>
                    <a:pt x="32921" y="21882"/>
                    <a:pt x="33404" y="21353"/>
                    <a:pt x="33856" y="20832"/>
                  </a:cubicBezTo>
                  <a:cubicBezTo>
                    <a:pt x="34415" y="20195"/>
                    <a:pt x="34929" y="19569"/>
                    <a:pt x="35373" y="18986"/>
                  </a:cubicBezTo>
                  <a:cubicBezTo>
                    <a:pt x="36759" y="17180"/>
                    <a:pt x="37666" y="15589"/>
                    <a:pt x="38145" y="14126"/>
                  </a:cubicBezTo>
                  <a:cubicBezTo>
                    <a:pt x="38345" y="13520"/>
                    <a:pt x="38473" y="12895"/>
                    <a:pt x="38527" y="12262"/>
                  </a:cubicBezTo>
                  <a:lnTo>
                    <a:pt x="38527" y="10266"/>
                  </a:lnTo>
                  <a:lnTo>
                    <a:pt x="38523" y="10208"/>
                  </a:lnTo>
                  <a:cubicBezTo>
                    <a:pt x="38430" y="9046"/>
                    <a:pt x="38183" y="7903"/>
                    <a:pt x="37782" y="6811"/>
                  </a:cubicBezTo>
                  <a:cubicBezTo>
                    <a:pt x="37179" y="5178"/>
                    <a:pt x="36261" y="3776"/>
                    <a:pt x="35049" y="2645"/>
                  </a:cubicBezTo>
                  <a:cubicBezTo>
                    <a:pt x="33477" y="1175"/>
                    <a:pt x="31516" y="267"/>
                    <a:pt x="29532" y="86"/>
                  </a:cubicBezTo>
                  <a:cubicBezTo>
                    <a:pt x="28957" y="28"/>
                    <a:pt x="28385" y="1"/>
                    <a:pt x="27783" y="1"/>
                  </a:cubicBezTo>
                  <a:cubicBezTo>
                    <a:pt x="25625" y="1"/>
                    <a:pt x="23904" y="426"/>
                    <a:pt x="22359" y="1329"/>
                  </a:cubicBezTo>
                  <a:cubicBezTo>
                    <a:pt x="21695" y="1727"/>
                    <a:pt x="21074" y="2190"/>
                    <a:pt x="20503" y="2715"/>
                  </a:cubicBezTo>
                  <a:cubicBezTo>
                    <a:pt x="20113" y="3066"/>
                    <a:pt x="19715" y="3464"/>
                    <a:pt x="19260" y="3954"/>
                  </a:cubicBezTo>
                  <a:cubicBezTo>
                    <a:pt x="18634" y="3278"/>
                    <a:pt x="18113" y="2777"/>
                    <a:pt x="17588" y="2340"/>
                  </a:cubicBezTo>
                  <a:cubicBezTo>
                    <a:pt x="17017" y="1858"/>
                    <a:pt x="16387" y="1437"/>
                    <a:pt x="15723" y="1086"/>
                  </a:cubicBezTo>
                  <a:cubicBezTo>
                    <a:pt x="14307" y="356"/>
                    <a:pt x="12674" y="1"/>
                    <a:pt x="10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5" name="Google Shape;1215;p29"/>
          <p:cNvGrpSpPr/>
          <p:nvPr/>
        </p:nvGrpSpPr>
        <p:grpSpPr>
          <a:xfrm>
            <a:off x="7342117" y="4387226"/>
            <a:ext cx="278134" cy="340188"/>
            <a:chOff x="3410431" y="2717682"/>
            <a:chExt cx="441412" cy="539896"/>
          </a:xfrm>
        </p:grpSpPr>
        <p:sp>
          <p:nvSpPr>
            <p:cNvPr id="1216" name="Google Shape;1216;p29"/>
            <p:cNvSpPr/>
            <p:nvPr/>
          </p:nvSpPr>
          <p:spPr>
            <a:xfrm>
              <a:off x="3493499" y="3040112"/>
              <a:ext cx="281771" cy="140893"/>
            </a:xfrm>
            <a:custGeom>
              <a:avLst/>
              <a:gdLst/>
              <a:ahLst/>
              <a:cxnLst/>
              <a:rect l="l" t="t" r="r" b="b"/>
              <a:pathLst>
                <a:path w="19959" h="9980" extrusionOk="0">
                  <a:moveTo>
                    <a:pt x="0" y="0"/>
                  </a:moveTo>
                  <a:cubicBezTo>
                    <a:pt x="0" y="5513"/>
                    <a:pt x="4467" y="9979"/>
                    <a:pt x="9979" y="9979"/>
                  </a:cubicBezTo>
                  <a:cubicBezTo>
                    <a:pt x="15492" y="9979"/>
                    <a:pt x="19958" y="5513"/>
                    <a:pt x="19958"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9"/>
            <p:cNvSpPr/>
            <p:nvPr/>
          </p:nvSpPr>
          <p:spPr>
            <a:xfrm>
              <a:off x="3410431" y="2717682"/>
              <a:ext cx="441412" cy="539896"/>
            </a:xfrm>
            <a:custGeom>
              <a:avLst/>
              <a:gdLst/>
              <a:ahLst/>
              <a:cxnLst/>
              <a:rect l="l" t="t" r="r" b="b"/>
              <a:pathLst>
                <a:path w="31267" h="38243" extrusionOk="0">
                  <a:moveTo>
                    <a:pt x="18967" y="1414"/>
                  </a:moveTo>
                  <a:lnTo>
                    <a:pt x="18967" y="6900"/>
                  </a:lnTo>
                  <a:cubicBezTo>
                    <a:pt x="18971" y="8177"/>
                    <a:pt x="19751" y="9328"/>
                    <a:pt x="20943" y="9803"/>
                  </a:cubicBezTo>
                  <a:cubicBezTo>
                    <a:pt x="26356" y="11910"/>
                    <a:pt x="29857" y="17029"/>
                    <a:pt x="29857" y="22839"/>
                  </a:cubicBezTo>
                  <a:cubicBezTo>
                    <a:pt x="29865" y="26588"/>
                    <a:pt x="28363" y="30182"/>
                    <a:pt x="25684" y="32803"/>
                  </a:cubicBezTo>
                  <a:cubicBezTo>
                    <a:pt x="23058" y="35391"/>
                    <a:pt x="19598" y="36832"/>
                    <a:pt x="15928" y="36832"/>
                  </a:cubicBezTo>
                  <a:cubicBezTo>
                    <a:pt x="15837" y="36832"/>
                    <a:pt x="15746" y="36831"/>
                    <a:pt x="15655" y="36829"/>
                  </a:cubicBezTo>
                  <a:cubicBezTo>
                    <a:pt x="8474" y="36725"/>
                    <a:pt x="2437" y="31046"/>
                    <a:pt x="1912" y="23901"/>
                  </a:cubicBezTo>
                  <a:cubicBezTo>
                    <a:pt x="1456" y="17705"/>
                    <a:pt x="5027" y="12038"/>
                    <a:pt x="10798" y="9795"/>
                  </a:cubicBezTo>
                  <a:cubicBezTo>
                    <a:pt x="11972" y="9339"/>
                    <a:pt x="12759" y="8173"/>
                    <a:pt x="12759" y="6896"/>
                  </a:cubicBezTo>
                  <a:lnTo>
                    <a:pt x="12759" y="1414"/>
                  </a:lnTo>
                  <a:close/>
                  <a:moveTo>
                    <a:pt x="11350" y="1"/>
                  </a:moveTo>
                  <a:lnTo>
                    <a:pt x="11350" y="6900"/>
                  </a:lnTo>
                  <a:cubicBezTo>
                    <a:pt x="11350" y="7602"/>
                    <a:pt x="10922" y="8235"/>
                    <a:pt x="10289" y="8482"/>
                  </a:cubicBezTo>
                  <a:cubicBezTo>
                    <a:pt x="3935" y="10949"/>
                    <a:pt x="1" y="17191"/>
                    <a:pt x="503" y="24009"/>
                  </a:cubicBezTo>
                  <a:cubicBezTo>
                    <a:pt x="1082" y="31872"/>
                    <a:pt x="7729" y="38126"/>
                    <a:pt x="15635" y="38242"/>
                  </a:cubicBezTo>
                  <a:lnTo>
                    <a:pt x="15863" y="38242"/>
                  </a:lnTo>
                  <a:cubicBezTo>
                    <a:pt x="24371" y="38238"/>
                    <a:pt x="31266" y="31344"/>
                    <a:pt x="31266" y="22839"/>
                  </a:cubicBezTo>
                  <a:cubicBezTo>
                    <a:pt x="31266" y="16439"/>
                    <a:pt x="27413" y="10806"/>
                    <a:pt x="21453" y="8482"/>
                  </a:cubicBezTo>
                  <a:cubicBezTo>
                    <a:pt x="20804" y="8224"/>
                    <a:pt x="20380" y="7594"/>
                    <a:pt x="20380" y="6896"/>
                  </a:cubicBezTo>
                  <a:lnTo>
                    <a:pt x="203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9"/>
            <p:cNvSpPr/>
            <p:nvPr/>
          </p:nvSpPr>
          <p:spPr>
            <a:xfrm>
              <a:off x="3539592" y="2717682"/>
              <a:ext cx="189513" cy="19962"/>
            </a:xfrm>
            <a:custGeom>
              <a:avLst/>
              <a:gdLst/>
              <a:ahLst/>
              <a:cxnLst/>
              <a:rect l="l" t="t" r="r" b="b"/>
              <a:pathLst>
                <a:path w="13424" h="1414" extrusionOk="0">
                  <a:moveTo>
                    <a:pt x="1" y="1"/>
                  </a:moveTo>
                  <a:lnTo>
                    <a:pt x="1" y="1414"/>
                  </a:lnTo>
                  <a:lnTo>
                    <a:pt x="13424" y="1414"/>
                  </a:lnTo>
                  <a:lnTo>
                    <a:pt x="134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9" name="Google Shape;1219;p29"/>
          <p:cNvGrpSpPr/>
          <p:nvPr/>
        </p:nvGrpSpPr>
        <p:grpSpPr>
          <a:xfrm rot="-783996">
            <a:off x="8737408" y="805485"/>
            <a:ext cx="537491" cy="631770"/>
            <a:chOff x="8071717" y="2421860"/>
            <a:chExt cx="443820" cy="521710"/>
          </a:xfrm>
        </p:grpSpPr>
        <p:grpSp>
          <p:nvGrpSpPr>
            <p:cNvPr id="1220" name="Google Shape;1220;p29"/>
            <p:cNvGrpSpPr/>
            <p:nvPr/>
          </p:nvGrpSpPr>
          <p:grpSpPr>
            <a:xfrm>
              <a:off x="8071717" y="2421860"/>
              <a:ext cx="443820" cy="521710"/>
              <a:chOff x="8071475" y="2521207"/>
              <a:chExt cx="359252" cy="422301"/>
            </a:xfrm>
          </p:grpSpPr>
          <p:sp>
            <p:nvSpPr>
              <p:cNvPr id="1221" name="Google Shape;1221;p29"/>
              <p:cNvSpPr/>
              <p:nvPr/>
            </p:nvSpPr>
            <p:spPr>
              <a:xfrm>
                <a:off x="8071475" y="2533659"/>
                <a:ext cx="234159" cy="276670"/>
              </a:xfrm>
              <a:custGeom>
                <a:avLst/>
                <a:gdLst/>
                <a:ahLst/>
                <a:cxnLst/>
                <a:rect l="l" t="t" r="r" b="b"/>
                <a:pathLst>
                  <a:path w="5679" h="6710" fill="none" extrusionOk="0">
                    <a:moveTo>
                      <a:pt x="1165" y="0"/>
                    </a:moveTo>
                    <a:lnTo>
                      <a:pt x="1021" y="0"/>
                    </a:lnTo>
                    <a:cubicBezTo>
                      <a:pt x="458" y="0"/>
                      <a:pt x="0" y="458"/>
                      <a:pt x="0" y="1024"/>
                    </a:cubicBezTo>
                    <a:lnTo>
                      <a:pt x="0" y="3872"/>
                    </a:lnTo>
                    <a:cubicBezTo>
                      <a:pt x="0" y="5440"/>
                      <a:pt x="1270" y="6709"/>
                      <a:pt x="2838" y="6709"/>
                    </a:cubicBezTo>
                    <a:lnTo>
                      <a:pt x="2838" y="6709"/>
                    </a:lnTo>
                    <a:cubicBezTo>
                      <a:pt x="4406" y="6709"/>
                      <a:pt x="5679" y="5440"/>
                      <a:pt x="5679" y="3872"/>
                    </a:cubicBezTo>
                    <a:lnTo>
                      <a:pt x="5679" y="1021"/>
                    </a:lnTo>
                    <a:cubicBezTo>
                      <a:pt x="5679" y="458"/>
                      <a:pt x="5221" y="0"/>
                      <a:pt x="4654" y="0"/>
                    </a:cubicBezTo>
                    <a:lnTo>
                      <a:pt x="4654"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9"/>
              <p:cNvSpPr/>
              <p:nvPr/>
            </p:nvSpPr>
            <p:spPr>
              <a:xfrm>
                <a:off x="8338944" y="2534978"/>
                <a:ext cx="91784" cy="91701"/>
              </a:xfrm>
              <a:custGeom>
                <a:avLst/>
                <a:gdLst/>
                <a:ahLst/>
                <a:cxnLst/>
                <a:rect l="l" t="t" r="r" b="b"/>
                <a:pathLst>
                  <a:path w="2226" h="2224" fill="none" extrusionOk="0">
                    <a:moveTo>
                      <a:pt x="2226" y="1271"/>
                    </a:moveTo>
                    <a:cubicBezTo>
                      <a:pt x="2222" y="423"/>
                      <a:pt x="1198" y="1"/>
                      <a:pt x="599" y="600"/>
                    </a:cubicBezTo>
                    <a:cubicBezTo>
                      <a:pt x="0" y="1199"/>
                      <a:pt x="426" y="2223"/>
                      <a:pt x="1273" y="2223"/>
                    </a:cubicBezTo>
                    <a:cubicBezTo>
                      <a:pt x="1797" y="2223"/>
                      <a:pt x="2226" y="1798"/>
                      <a:pt x="2226" y="1271"/>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9"/>
              <p:cNvSpPr/>
              <p:nvPr/>
            </p:nvSpPr>
            <p:spPr>
              <a:xfrm>
                <a:off x="8107099" y="2521207"/>
                <a:ext cx="24863" cy="24904"/>
              </a:xfrm>
              <a:custGeom>
                <a:avLst/>
                <a:gdLst/>
                <a:ahLst/>
                <a:cxnLst/>
                <a:rect l="l" t="t" r="r" b="b"/>
                <a:pathLst>
                  <a:path w="603" h="604" fill="none" extrusionOk="0">
                    <a:moveTo>
                      <a:pt x="603" y="302"/>
                    </a:moveTo>
                    <a:cubicBezTo>
                      <a:pt x="603" y="469"/>
                      <a:pt x="468" y="603"/>
                      <a:pt x="301" y="603"/>
                    </a:cubicBezTo>
                    <a:cubicBezTo>
                      <a:pt x="134" y="603"/>
                      <a:pt x="0" y="469"/>
                      <a:pt x="0" y="302"/>
                    </a:cubicBezTo>
                    <a:cubicBezTo>
                      <a:pt x="0" y="135"/>
                      <a:pt x="134" y="1"/>
                      <a:pt x="301" y="1"/>
                    </a:cubicBezTo>
                    <a:cubicBezTo>
                      <a:pt x="468" y="1"/>
                      <a:pt x="603" y="135"/>
                      <a:pt x="603"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9"/>
              <p:cNvSpPr/>
              <p:nvPr/>
            </p:nvSpPr>
            <p:spPr>
              <a:xfrm>
                <a:off x="8249306" y="2521207"/>
                <a:ext cx="24740" cy="24904"/>
              </a:xfrm>
              <a:custGeom>
                <a:avLst/>
                <a:gdLst/>
                <a:ahLst/>
                <a:cxnLst/>
                <a:rect l="l" t="t" r="r" b="b"/>
                <a:pathLst>
                  <a:path w="600" h="604" fill="none" extrusionOk="0">
                    <a:moveTo>
                      <a:pt x="600" y="302"/>
                    </a:moveTo>
                    <a:cubicBezTo>
                      <a:pt x="600" y="469"/>
                      <a:pt x="466" y="603"/>
                      <a:pt x="302" y="603"/>
                    </a:cubicBezTo>
                    <a:cubicBezTo>
                      <a:pt x="135" y="603"/>
                      <a:pt x="1" y="469"/>
                      <a:pt x="1" y="302"/>
                    </a:cubicBezTo>
                    <a:cubicBezTo>
                      <a:pt x="1" y="135"/>
                      <a:pt x="135" y="1"/>
                      <a:pt x="302" y="1"/>
                    </a:cubicBezTo>
                    <a:cubicBezTo>
                      <a:pt x="466" y="1"/>
                      <a:pt x="600" y="135"/>
                      <a:pt x="600"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9"/>
              <p:cNvSpPr/>
              <p:nvPr/>
            </p:nvSpPr>
            <p:spPr>
              <a:xfrm>
                <a:off x="8188614" y="2626636"/>
                <a:ext cx="202864" cy="316872"/>
              </a:xfrm>
              <a:custGeom>
                <a:avLst/>
                <a:gdLst/>
                <a:ahLst/>
                <a:cxnLst/>
                <a:rect l="l" t="t" r="r" b="b"/>
                <a:pathLst>
                  <a:path w="4920" h="7685" fill="none" extrusionOk="0">
                    <a:moveTo>
                      <a:pt x="0" y="4454"/>
                    </a:moveTo>
                    <a:lnTo>
                      <a:pt x="0" y="5224"/>
                    </a:lnTo>
                    <a:cubicBezTo>
                      <a:pt x="0" y="6585"/>
                      <a:pt x="1100" y="7685"/>
                      <a:pt x="2458" y="7685"/>
                    </a:cubicBezTo>
                    <a:lnTo>
                      <a:pt x="2458" y="7685"/>
                    </a:lnTo>
                    <a:cubicBezTo>
                      <a:pt x="3820" y="7685"/>
                      <a:pt x="4919" y="6585"/>
                      <a:pt x="4919" y="5224"/>
                    </a:cubicBezTo>
                    <a:lnTo>
                      <a:pt x="4919"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6" name="Google Shape;1226;p29"/>
            <p:cNvSpPr/>
            <p:nvPr/>
          </p:nvSpPr>
          <p:spPr>
            <a:xfrm>
              <a:off x="8436649" y="2472701"/>
              <a:ext cx="61200" cy="61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7" name="Google Shape;1227;p29"/>
          <p:cNvGrpSpPr/>
          <p:nvPr/>
        </p:nvGrpSpPr>
        <p:grpSpPr>
          <a:xfrm rot="1332393">
            <a:off x="-84078" y="1314772"/>
            <a:ext cx="309840" cy="469597"/>
            <a:chOff x="3250805" y="3533264"/>
            <a:chExt cx="352189" cy="533783"/>
          </a:xfrm>
        </p:grpSpPr>
        <p:sp>
          <p:nvSpPr>
            <p:cNvPr id="1228" name="Google Shape;1228;p29"/>
            <p:cNvSpPr/>
            <p:nvPr/>
          </p:nvSpPr>
          <p:spPr>
            <a:xfrm>
              <a:off x="3343515" y="3654420"/>
              <a:ext cx="222421" cy="399878"/>
            </a:xfrm>
            <a:custGeom>
              <a:avLst/>
              <a:gdLst/>
              <a:ahLst/>
              <a:cxnLst/>
              <a:rect l="l" t="t" r="r" b="b"/>
              <a:pathLst>
                <a:path w="15755" h="28325" extrusionOk="0">
                  <a:moveTo>
                    <a:pt x="15751" y="0"/>
                  </a:moveTo>
                  <a:lnTo>
                    <a:pt x="0" y="4"/>
                  </a:lnTo>
                  <a:lnTo>
                    <a:pt x="0" y="18677"/>
                  </a:lnTo>
                  <a:cubicBezTo>
                    <a:pt x="0" y="23445"/>
                    <a:pt x="3386" y="27417"/>
                    <a:pt x="7879" y="28324"/>
                  </a:cubicBezTo>
                  <a:cubicBezTo>
                    <a:pt x="12462" y="27386"/>
                    <a:pt x="15755" y="23356"/>
                    <a:pt x="15751" y="18677"/>
                  </a:cubicBezTo>
                  <a:lnTo>
                    <a:pt x="15751"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9"/>
            <p:cNvSpPr/>
            <p:nvPr/>
          </p:nvSpPr>
          <p:spPr>
            <a:xfrm>
              <a:off x="3454690" y="3724839"/>
              <a:ext cx="113039" cy="19948"/>
            </a:xfrm>
            <a:custGeom>
              <a:avLst/>
              <a:gdLst/>
              <a:ahLst/>
              <a:cxnLst/>
              <a:rect l="l" t="t" r="r" b="b"/>
              <a:pathLst>
                <a:path w="8007" h="1413" extrusionOk="0">
                  <a:moveTo>
                    <a:pt x="0" y="0"/>
                  </a:moveTo>
                  <a:lnTo>
                    <a:pt x="0" y="1413"/>
                  </a:lnTo>
                  <a:lnTo>
                    <a:pt x="8007" y="1413"/>
                  </a:lnTo>
                  <a:lnTo>
                    <a:pt x="80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9"/>
            <p:cNvSpPr/>
            <p:nvPr/>
          </p:nvSpPr>
          <p:spPr>
            <a:xfrm>
              <a:off x="3454690" y="3813609"/>
              <a:ext cx="113039" cy="19906"/>
            </a:xfrm>
            <a:custGeom>
              <a:avLst/>
              <a:gdLst/>
              <a:ahLst/>
              <a:cxnLst/>
              <a:rect l="l" t="t" r="r" b="b"/>
              <a:pathLst>
                <a:path w="8007" h="1410" extrusionOk="0">
                  <a:moveTo>
                    <a:pt x="0" y="1"/>
                  </a:moveTo>
                  <a:lnTo>
                    <a:pt x="0" y="1410"/>
                  </a:lnTo>
                  <a:lnTo>
                    <a:pt x="8007" y="1410"/>
                  </a:lnTo>
                  <a:lnTo>
                    <a:pt x="80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9"/>
            <p:cNvSpPr/>
            <p:nvPr/>
          </p:nvSpPr>
          <p:spPr>
            <a:xfrm>
              <a:off x="3454690" y="3902338"/>
              <a:ext cx="111189" cy="19962"/>
            </a:xfrm>
            <a:custGeom>
              <a:avLst/>
              <a:gdLst/>
              <a:ahLst/>
              <a:cxnLst/>
              <a:rect l="l" t="t" r="r" b="b"/>
              <a:pathLst>
                <a:path w="7876" h="1414" extrusionOk="0">
                  <a:moveTo>
                    <a:pt x="0" y="0"/>
                  </a:moveTo>
                  <a:lnTo>
                    <a:pt x="0" y="1413"/>
                  </a:lnTo>
                  <a:lnTo>
                    <a:pt x="7876" y="1413"/>
                  </a:lnTo>
                  <a:lnTo>
                    <a:pt x="78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9"/>
            <p:cNvSpPr/>
            <p:nvPr/>
          </p:nvSpPr>
          <p:spPr>
            <a:xfrm>
              <a:off x="3277953" y="3533264"/>
              <a:ext cx="297907" cy="533783"/>
            </a:xfrm>
            <a:custGeom>
              <a:avLst/>
              <a:gdLst/>
              <a:ahLst/>
              <a:cxnLst/>
              <a:rect l="l" t="t" r="r" b="b"/>
              <a:pathLst>
                <a:path w="21102" h="37810" extrusionOk="0">
                  <a:moveTo>
                    <a:pt x="19688" y="1414"/>
                  </a:moveTo>
                  <a:lnTo>
                    <a:pt x="19688" y="27259"/>
                  </a:lnTo>
                  <a:cubicBezTo>
                    <a:pt x="19688" y="31587"/>
                    <a:pt x="16619" y="35350"/>
                    <a:pt x="12381" y="36211"/>
                  </a:cubicBezTo>
                  <a:cubicBezTo>
                    <a:pt x="11778" y="36335"/>
                    <a:pt x="11164" y="36397"/>
                    <a:pt x="10551" y="36397"/>
                  </a:cubicBezTo>
                  <a:cubicBezTo>
                    <a:pt x="5513" y="36397"/>
                    <a:pt x="1413" y="32297"/>
                    <a:pt x="1413" y="27259"/>
                  </a:cubicBezTo>
                  <a:lnTo>
                    <a:pt x="1413" y="1414"/>
                  </a:lnTo>
                  <a:close/>
                  <a:moveTo>
                    <a:pt x="0" y="1"/>
                  </a:moveTo>
                  <a:lnTo>
                    <a:pt x="0" y="27259"/>
                  </a:lnTo>
                  <a:cubicBezTo>
                    <a:pt x="0" y="33077"/>
                    <a:pt x="4733" y="37810"/>
                    <a:pt x="10551" y="37810"/>
                  </a:cubicBezTo>
                  <a:cubicBezTo>
                    <a:pt x="11261" y="37810"/>
                    <a:pt x="11971" y="37740"/>
                    <a:pt x="12666" y="37593"/>
                  </a:cubicBezTo>
                  <a:cubicBezTo>
                    <a:pt x="17553" y="36601"/>
                    <a:pt x="21101" y="32254"/>
                    <a:pt x="21101" y="27259"/>
                  </a:cubicBezTo>
                  <a:lnTo>
                    <a:pt x="211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9"/>
            <p:cNvSpPr/>
            <p:nvPr/>
          </p:nvSpPr>
          <p:spPr>
            <a:xfrm>
              <a:off x="3250805" y="3533264"/>
              <a:ext cx="352189" cy="19962"/>
            </a:xfrm>
            <a:custGeom>
              <a:avLst/>
              <a:gdLst/>
              <a:ahLst/>
              <a:cxnLst/>
              <a:rect l="l" t="t" r="r" b="b"/>
              <a:pathLst>
                <a:path w="24947" h="1414" extrusionOk="0">
                  <a:moveTo>
                    <a:pt x="1" y="1"/>
                  </a:moveTo>
                  <a:lnTo>
                    <a:pt x="1" y="1414"/>
                  </a:lnTo>
                  <a:lnTo>
                    <a:pt x="24947" y="1414"/>
                  </a:lnTo>
                  <a:lnTo>
                    <a:pt x="249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4" name="Google Shape;1234;p29"/>
          <p:cNvSpPr/>
          <p:nvPr/>
        </p:nvSpPr>
        <p:spPr>
          <a:xfrm flipH="1">
            <a:off x="8506550" y="4608586"/>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9"/>
          <p:cNvSpPr/>
          <p:nvPr/>
        </p:nvSpPr>
        <p:spPr>
          <a:xfrm flipH="1">
            <a:off x="303013" y="415036"/>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9"/>
          <p:cNvSpPr/>
          <p:nvPr/>
        </p:nvSpPr>
        <p:spPr>
          <a:xfrm>
            <a:off x="452350" y="1927838"/>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9"/>
          <p:cNvSpPr/>
          <p:nvPr/>
        </p:nvSpPr>
        <p:spPr>
          <a:xfrm>
            <a:off x="663125" y="4507213"/>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9"/>
          <p:cNvSpPr/>
          <p:nvPr/>
        </p:nvSpPr>
        <p:spPr>
          <a:xfrm>
            <a:off x="8380675" y="319113"/>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9"/>
          <p:cNvSpPr/>
          <p:nvPr/>
        </p:nvSpPr>
        <p:spPr>
          <a:xfrm>
            <a:off x="8755500" y="306190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9"/>
          <p:cNvSpPr/>
          <p:nvPr/>
        </p:nvSpPr>
        <p:spPr>
          <a:xfrm>
            <a:off x="7520038" y="53950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9"/>
          <p:cNvSpPr/>
          <p:nvPr/>
        </p:nvSpPr>
        <p:spPr>
          <a:xfrm>
            <a:off x="1156988" y="244738"/>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TITLE_ONLY_1">
    <p:spTree>
      <p:nvGrpSpPr>
        <p:cNvPr id="1" name="Shape 1242"/>
        <p:cNvGrpSpPr/>
        <p:nvPr/>
      </p:nvGrpSpPr>
      <p:grpSpPr>
        <a:xfrm>
          <a:off x="0" y="0"/>
          <a:ext cx="0" cy="0"/>
          <a:chOff x="0" y="0"/>
          <a:chExt cx="0" cy="0"/>
        </a:xfrm>
      </p:grpSpPr>
      <p:grpSp>
        <p:nvGrpSpPr>
          <p:cNvPr id="1243" name="Google Shape;1243;p30"/>
          <p:cNvGrpSpPr/>
          <p:nvPr/>
        </p:nvGrpSpPr>
        <p:grpSpPr>
          <a:xfrm rot="1022458">
            <a:off x="8325066" y="4830850"/>
            <a:ext cx="211420" cy="349773"/>
            <a:chOff x="2994713" y="2224360"/>
            <a:chExt cx="333286" cy="551387"/>
          </a:xfrm>
        </p:grpSpPr>
        <p:sp>
          <p:nvSpPr>
            <p:cNvPr id="1244" name="Google Shape;1244;p30"/>
            <p:cNvSpPr/>
            <p:nvPr/>
          </p:nvSpPr>
          <p:spPr>
            <a:xfrm>
              <a:off x="3004751" y="2292053"/>
              <a:ext cx="313267" cy="19962"/>
            </a:xfrm>
            <a:custGeom>
              <a:avLst/>
              <a:gdLst/>
              <a:ahLst/>
              <a:cxnLst/>
              <a:rect l="l" t="t" r="r" b="b"/>
              <a:pathLst>
                <a:path w="22190" h="1414" extrusionOk="0">
                  <a:moveTo>
                    <a:pt x="0" y="0"/>
                  </a:moveTo>
                  <a:lnTo>
                    <a:pt x="0" y="1413"/>
                  </a:lnTo>
                  <a:lnTo>
                    <a:pt x="22190" y="1413"/>
                  </a:lnTo>
                  <a:lnTo>
                    <a:pt x="22190"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0"/>
            <p:cNvSpPr/>
            <p:nvPr/>
          </p:nvSpPr>
          <p:spPr>
            <a:xfrm>
              <a:off x="3008238" y="2384805"/>
              <a:ext cx="306293" cy="19962"/>
            </a:xfrm>
            <a:custGeom>
              <a:avLst/>
              <a:gdLst/>
              <a:ahLst/>
              <a:cxnLst/>
              <a:rect l="l" t="t" r="r" b="b"/>
              <a:pathLst>
                <a:path w="21696" h="1414" extrusionOk="0">
                  <a:moveTo>
                    <a:pt x="0" y="1"/>
                  </a:moveTo>
                  <a:lnTo>
                    <a:pt x="0" y="1414"/>
                  </a:lnTo>
                  <a:lnTo>
                    <a:pt x="21696" y="1414"/>
                  </a:lnTo>
                  <a:lnTo>
                    <a:pt x="21696"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0"/>
            <p:cNvSpPr/>
            <p:nvPr/>
          </p:nvSpPr>
          <p:spPr>
            <a:xfrm>
              <a:off x="3008944" y="2620412"/>
              <a:ext cx="300082" cy="19962"/>
            </a:xfrm>
            <a:custGeom>
              <a:avLst/>
              <a:gdLst/>
              <a:ahLst/>
              <a:cxnLst/>
              <a:rect l="l" t="t" r="r" b="b"/>
              <a:pathLst>
                <a:path w="21256" h="1414" extrusionOk="0">
                  <a:moveTo>
                    <a:pt x="0" y="0"/>
                  </a:moveTo>
                  <a:lnTo>
                    <a:pt x="0" y="1413"/>
                  </a:lnTo>
                  <a:lnTo>
                    <a:pt x="21256" y="1413"/>
                  </a:lnTo>
                  <a:lnTo>
                    <a:pt x="21256"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0"/>
            <p:cNvSpPr/>
            <p:nvPr/>
          </p:nvSpPr>
          <p:spPr>
            <a:xfrm>
              <a:off x="3004751" y="2713108"/>
              <a:ext cx="313267" cy="19962"/>
            </a:xfrm>
            <a:custGeom>
              <a:avLst/>
              <a:gdLst/>
              <a:ahLst/>
              <a:cxnLst/>
              <a:rect l="l" t="t" r="r" b="b"/>
              <a:pathLst>
                <a:path w="22190" h="1414" extrusionOk="0">
                  <a:moveTo>
                    <a:pt x="0" y="1"/>
                  </a:moveTo>
                  <a:lnTo>
                    <a:pt x="0" y="1414"/>
                  </a:lnTo>
                  <a:lnTo>
                    <a:pt x="22190" y="1414"/>
                  </a:lnTo>
                  <a:lnTo>
                    <a:pt x="22190"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0"/>
            <p:cNvSpPr/>
            <p:nvPr/>
          </p:nvSpPr>
          <p:spPr>
            <a:xfrm>
              <a:off x="2994713" y="2224360"/>
              <a:ext cx="333286" cy="551387"/>
            </a:xfrm>
            <a:custGeom>
              <a:avLst/>
              <a:gdLst/>
              <a:ahLst/>
              <a:cxnLst/>
              <a:rect l="l" t="t" r="r" b="b"/>
              <a:pathLst>
                <a:path w="23608" h="39057" extrusionOk="0">
                  <a:moveTo>
                    <a:pt x="1" y="1"/>
                  </a:moveTo>
                  <a:lnTo>
                    <a:pt x="1" y="10196"/>
                  </a:lnTo>
                  <a:cubicBezTo>
                    <a:pt x="1" y="13141"/>
                    <a:pt x="1622" y="15851"/>
                    <a:pt x="4220" y="17241"/>
                  </a:cubicBezTo>
                  <a:lnTo>
                    <a:pt x="18720" y="25012"/>
                  </a:lnTo>
                  <a:cubicBezTo>
                    <a:pt x="20862" y="26159"/>
                    <a:pt x="22198" y="28386"/>
                    <a:pt x="22194" y="30814"/>
                  </a:cubicBezTo>
                  <a:lnTo>
                    <a:pt x="22194" y="39056"/>
                  </a:lnTo>
                  <a:lnTo>
                    <a:pt x="23607" y="39056"/>
                  </a:lnTo>
                  <a:lnTo>
                    <a:pt x="23607" y="30814"/>
                  </a:lnTo>
                  <a:cubicBezTo>
                    <a:pt x="23607" y="27865"/>
                    <a:pt x="21986" y="25159"/>
                    <a:pt x="19388" y="23769"/>
                  </a:cubicBezTo>
                  <a:lnTo>
                    <a:pt x="4888" y="15998"/>
                  </a:lnTo>
                  <a:cubicBezTo>
                    <a:pt x="2749" y="14852"/>
                    <a:pt x="1414" y="12620"/>
                    <a:pt x="1414" y="10192"/>
                  </a:cubicBezTo>
                  <a:lnTo>
                    <a:pt x="14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0"/>
            <p:cNvSpPr/>
            <p:nvPr/>
          </p:nvSpPr>
          <p:spPr>
            <a:xfrm>
              <a:off x="2994713" y="2224360"/>
              <a:ext cx="333286" cy="551387"/>
            </a:xfrm>
            <a:custGeom>
              <a:avLst/>
              <a:gdLst/>
              <a:ahLst/>
              <a:cxnLst/>
              <a:rect l="l" t="t" r="r" b="b"/>
              <a:pathLst>
                <a:path w="23608" h="39057" extrusionOk="0">
                  <a:moveTo>
                    <a:pt x="22194" y="1"/>
                  </a:moveTo>
                  <a:lnTo>
                    <a:pt x="22194" y="10192"/>
                  </a:lnTo>
                  <a:cubicBezTo>
                    <a:pt x="22198" y="12620"/>
                    <a:pt x="20862" y="14852"/>
                    <a:pt x="18720" y="15998"/>
                  </a:cubicBezTo>
                  <a:lnTo>
                    <a:pt x="4224" y="23769"/>
                  </a:lnTo>
                  <a:cubicBezTo>
                    <a:pt x="1622" y="25159"/>
                    <a:pt x="1" y="27869"/>
                    <a:pt x="5" y="30814"/>
                  </a:cubicBezTo>
                  <a:lnTo>
                    <a:pt x="5" y="39056"/>
                  </a:lnTo>
                  <a:lnTo>
                    <a:pt x="1418" y="39056"/>
                  </a:lnTo>
                  <a:lnTo>
                    <a:pt x="1418" y="30814"/>
                  </a:lnTo>
                  <a:cubicBezTo>
                    <a:pt x="1414" y="28386"/>
                    <a:pt x="2749" y="26159"/>
                    <a:pt x="4892" y="25012"/>
                  </a:cubicBezTo>
                  <a:lnTo>
                    <a:pt x="19388" y="17237"/>
                  </a:lnTo>
                  <a:cubicBezTo>
                    <a:pt x="21986" y="15848"/>
                    <a:pt x="23607" y="13141"/>
                    <a:pt x="23607" y="10192"/>
                  </a:cubicBezTo>
                  <a:lnTo>
                    <a:pt x="236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0" name="Google Shape;1250;p30"/>
          <p:cNvGrpSpPr/>
          <p:nvPr/>
        </p:nvGrpSpPr>
        <p:grpSpPr>
          <a:xfrm rot="-1717276">
            <a:off x="626587" y="4407815"/>
            <a:ext cx="173263" cy="401527"/>
            <a:chOff x="3789373" y="1135858"/>
            <a:chExt cx="273103" cy="632902"/>
          </a:xfrm>
        </p:grpSpPr>
        <p:sp>
          <p:nvSpPr>
            <p:cNvPr id="1251" name="Google Shape;1251;p30"/>
            <p:cNvSpPr/>
            <p:nvPr/>
          </p:nvSpPr>
          <p:spPr>
            <a:xfrm>
              <a:off x="3864846" y="1452274"/>
              <a:ext cx="187664" cy="302157"/>
            </a:xfrm>
            <a:custGeom>
              <a:avLst/>
              <a:gdLst/>
              <a:ahLst/>
              <a:cxnLst/>
              <a:rect l="l" t="t" r="r" b="b"/>
              <a:pathLst>
                <a:path w="13293" h="21403" extrusionOk="0">
                  <a:moveTo>
                    <a:pt x="5" y="0"/>
                  </a:moveTo>
                  <a:lnTo>
                    <a:pt x="5" y="12740"/>
                  </a:lnTo>
                  <a:cubicBezTo>
                    <a:pt x="1" y="16797"/>
                    <a:pt x="2726" y="20349"/>
                    <a:pt x="6644" y="21402"/>
                  </a:cubicBezTo>
                  <a:cubicBezTo>
                    <a:pt x="10563" y="20352"/>
                    <a:pt x="13292" y="16797"/>
                    <a:pt x="13288" y="12740"/>
                  </a:cubicBezTo>
                  <a:lnTo>
                    <a:pt x="13288"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0"/>
            <p:cNvSpPr/>
            <p:nvPr/>
          </p:nvSpPr>
          <p:spPr>
            <a:xfrm>
              <a:off x="3789373" y="1135858"/>
              <a:ext cx="273047" cy="326397"/>
            </a:xfrm>
            <a:custGeom>
              <a:avLst/>
              <a:gdLst/>
              <a:ahLst/>
              <a:cxnLst/>
              <a:rect l="l" t="t" r="r" b="b"/>
              <a:pathLst>
                <a:path w="19341" h="23120" extrusionOk="0">
                  <a:moveTo>
                    <a:pt x="9721" y="1413"/>
                  </a:moveTo>
                  <a:cubicBezTo>
                    <a:pt x="14249" y="1413"/>
                    <a:pt x="17928" y="5096"/>
                    <a:pt x="17928" y="9620"/>
                  </a:cubicBezTo>
                  <a:lnTo>
                    <a:pt x="17928" y="21707"/>
                  </a:lnTo>
                  <a:lnTo>
                    <a:pt x="1409" y="21707"/>
                  </a:lnTo>
                  <a:lnTo>
                    <a:pt x="1409" y="9620"/>
                  </a:lnTo>
                  <a:cubicBezTo>
                    <a:pt x="1409" y="5096"/>
                    <a:pt x="5092" y="1413"/>
                    <a:pt x="9620" y="1413"/>
                  </a:cubicBezTo>
                  <a:close/>
                  <a:moveTo>
                    <a:pt x="9620" y="0"/>
                  </a:moveTo>
                  <a:cubicBezTo>
                    <a:pt x="4316" y="0"/>
                    <a:pt x="0" y="4316"/>
                    <a:pt x="0" y="9620"/>
                  </a:cubicBezTo>
                  <a:lnTo>
                    <a:pt x="0" y="23120"/>
                  </a:lnTo>
                  <a:lnTo>
                    <a:pt x="19341" y="23120"/>
                  </a:lnTo>
                  <a:lnTo>
                    <a:pt x="19341" y="9620"/>
                  </a:lnTo>
                  <a:cubicBezTo>
                    <a:pt x="19341" y="4316"/>
                    <a:pt x="15025" y="0"/>
                    <a:pt x="97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0"/>
            <p:cNvSpPr/>
            <p:nvPr/>
          </p:nvSpPr>
          <p:spPr>
            <a:xfrm>
              <a:off x="3789373" y="1442307"/>
              <a:ext cx="273103" cy="326453"/>
            </a:xfrm>
            <a:custGeom>
              <a:avLst/>
              <a:gdLst/>
              <a:ahLst/>
              <a:cxnLst/>
              <a:rect l="l" t="t" r="r" b="b"/>
              <a:pathLst>
                <a:path w="19345" h="23124" extrusionOk="0">
                  <a:moveTo>
                    <a:pt x="17928" y="1413"/>
                  </a:moveTo>
                  <a:lnTo>
                    <a:pt x="17928" y="13446"/>
                  </a:lnTo>
                  <a:cubicBezTo>
                    <a:pt x="17932" y="18006"/>
                    <a:pt x="14233" y="21707"/>
                    <a:pt x="9674" y="21707"/>
                  </a:cubicBezTo>
                  <a:cubicBezTo>
                    <a:pt x="9671" y="21707"/>
                    <a:pt x="9669" y="21707"/>
                    <a:pt x="9667" y="21707"/>
                  </a:cubicBezTo>
                  <a:cubicBezTo>
                    <a:pt x="5115" y="21707"/>
                    <a:pt x="1413" y="18001"/>
                    <a:pt x="1413" y="13446"/>
                  </a:cubicBezTo>
                  <a:lnTo>
                    <a:pt x="1413" y="1413"/>
                  </a:lnTo>
                  <a:close/>
                  <a:moveTo>
                    <a:pt x="0" y="0"/>
                  </a:moveTo>
                  <a:lnTo>
                    <a:pt x="0" y="13446"/>
                  </a:lnTo>
                  <a:cubicBezTo>
                    <a:pt x="0" y="18781"/>
                    <a:pt x="4335" y="23124"/>
                    <a:pt x="9667" y="23124"/>
                  </a:cubicBezTo>
                  <a:cubicBezTo>
                    <a:pt x="15013" y="23124"/>
                    <a:pt x="19345" y="18789"/>
                    <a:pt x="19341" y="13446"/>
                  </a:cubicBezTo>
                  <a:lnTo>
                    <a:pt x="193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4" name="Google Shape;1254;p30"/>
          <p:cNvGrpSpPr/>
          <p:nvPr/>
        </p:nvGrpSpPr>
        <p:grpSpPr>
          <a:xfrm>
            <a:off x="159067" y="708903"/>
            <a:ext cx="294541" cy="193193"/>
            <a:chOff x="4277246" y="2003393"/>
            <a:chExt cx="464282" cy="304529"/>
          </a:xfrm>
        </p:grpSpPr>
        <p:sp>
          <p:nvSpPr>
            <p:cNvPr id="1255" name="Google Shape;1255;p30"/>
            <p:cNvSpPr/>
            <p:nvPr/>
          </p:nvSpPr>
          <p:spPr>
            <a:xfrm>
              <a:off x="4331796" y="2025543"/>
              <a:ext cx="348759" cy="167391"/>
            </a:xfrm>
            <a:custGeom>
              <a:avLst/>
              <a:gdLst/>
              <a:ahLst/>
              <a:cxnLst/>
              <a:rect l="l" t="t" r="r" b="b"/>
              <a:pathLst>
                <a:path w="24704" h="11857" extrusionOk="0">
                  <a:moveTo>
                    <a:pt x="4853" y="1"/>
                  </a:moveTo>
                  <a:cubicBezTo>
                    <a:pt x="2950" y="456"/>
                    <a:pt x="1301" y="1078"/>
                    <a:pt x="1" y="1819"/>
                  </a:cubicBezTo>
                  <a:lnTo>
                    <a:pt x="19658" y="11856"/>
                  </a:lnTo>
                  <a:cubicBezTo>
                    <a:pt x="21615" y="11435"/>
                    <a:pt x="23325" y="10849"/>
                    <a:pt x="24703" y="10135"/>
                  </a:cubicBezTo>
                  <a:lnTo>
                    <a:pt x="4853"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0"/>
            <p:cNvSpPr/>
            <p:nvPr/>
          </p:nvSpPr>
          <p:spPr>
            <a:xfrm>
              <a:off x="4277246" y="2003393"/>
              <a:ext cx="464282" cy="209701"/>
            </a:xfrm>
            <a:custGeom>
              <a:avLst/>
              <a:gdLst/>
              <a:ahLst/>
              <a:cxnLst/>
              <a:rect l="l" t="t" r="r" b="b"/>
              <a:pathLst>
                <a:path w="32887" h="14854" extrusionOk="0">
                  <a:moveTo>
                    <a:pt x="16446" y="1412"/>
                  </a:moveTo>
                  <a:cubicBezTo>
                    <a:pt x="17376" y="1412"/>
                    <a:pt x="18299" y="1446"/>
                    <a:pt x="19186" y="1520"/>
                  </a:cubicBezTo>
                  <a:cubicBezTo>
                    <a:pt x="26193" y="2053"/>
                    <a:pt x="31474" y="4589"/>
                    <a:pt x="31474" y="7422"/>
                  </a:cubicBezTo>
                  <a:cubicBezTo>
                    <a:pt x="31474" y="8712"/>
                    <a:pt x="30327" y="10009"/>
                    <a:pt x="28243" y="11078"/>
                  </a:cubicBezTo>
                  <a:cubicBezTo>
                    <a:pt x="26919" y="11769"/>
                    <a:pt x="25278" y="12325"/>
                    <a:pt x="23371" y="12734"/>
                  </a:cubicBezTo>
                  <a:cubicBezTo>
                    <a:pt x="21993" y="13031"/>
                    <a:pt x="20592" y="13232"/>
                    <a:pt x="19186" y="13336"/>
                  </a:cubicBezTo>
                  <a:cubicBezTo>
                    <a:pt x="18273" y="13406"/>
                    <a:pt x="17359" y="13441"/>
                    <a:pt x="16444" y="13441"/>
                  </a:cubicBezTo>
                  <a:cubicBezTo>
                    <a:pt x="15529" y="13441"/>
                    <a:pt x="14614" y="13406"/>
                    <a:pt x="13701" y="13336"/>
                  </a:cubicBezTo>
                  <a:cubicBezTo>
                    <a:pt x="6694" y="12796"/>
                    <a:pt x="1413" y="10256"/>
                    <a:pt x="1413" y="7422"/>
                  </a:cubicBezTo>
                  <a:cubicBezTo>
                    <a:pt x="1413" y="6241"/>
                    <a:pt x="2405" y="5025"/>
                    <a:pt x="4212" y="4002"/>
                  </a:cubicBezTo>
                  <a:cubicBezTo>
                    <a:pt x="5474" y="3288"/>
                    <a:pt x="7045" y="2701"/>
                    <a:pt x="8883" y="2257"/>
                  </a:cubicBezTo>
                  <a:cubicBezTo>
                    <a:pt x="10466" y="1879"/>
                    <a:pt x="12079" y="1632"/>
                    <a:pt x="13705" y="1520"/>
                  </a:cubicBezTo>
                  <a:cubicBezTo>
                    <a:pt x="14589" y="1446"/>
                    <a:pt x="15511" y="1412"/>
                    <a:pt x="16446" y="1412"/>
                  </a:cubicBezTo>
                  <a:close/>
                  <a:moveTo>
                    <a:pt x="16445" y="1"/>
                  </a:moveTo>
                  <a:cubicBezTo>
                    <a:pt x="15494" y="1"/>
                    <a:pt x="14542" y="37"/>
                    <a:pt x="13593" y="111"/>
                  </a:cubicBezTo>
                  <a:cubicBezTo>
                    <a:pt x="11894" y="230"/>
                    <a:pt x="10207" y="489"/>
                    <a:pt x="8551" y="887"/>
                  </a:cubicBezTo>
                  <a:cubicBezTo>
                    <a:pt x="6586" y="1358"/>
                    <a:pt x="4891" y="1995"/>
                    <a:pt x="3513" y="2774"/>
                  </a:cubicBezTo>
                  <a:cubicBezTo>
                    <a:pt x="1216" y="4075"/>
                    <a:pt x="0" y="5685"/>
                    <a:pt x="0" y="7422"/>
                  </a:cubicBezTo>
                  <a:cubicBezTo>
                    <a:pt x="0" y="11117"/>
                    <a:pt x="5590" y="14128"/>
                    <a:pt x="13593" y="14742"/>
                  </a:cubicBezTo>
                  <a:cubicBezTo>
                    <a:pt x="14515" y="14815"/>
                    <a:pt x="15477" y="14854"/>
                    <a:pt x="16446" y="14854"/>
                  </a:cubicBezTo>
                  <a:cubicBezTo>
                    <a:pt x="17414" y="14854"/>
                    <a:pt x="18372" y="14815"/>
                    <a:pt x="19294" y="14742"/>
                  </a:cubicBezTo>
                  <a:cubicBezTo>
                    <a:pt x="20765" y="14634"/>
                    <a:pt x="22228" y="14425"/>
                    <a:pt x="23672" y="14116"/>
                  </a:cubicBezTo>
                  <a:cubicBezTo>
                    <a:pt x="25699" y="13680"/>
                    <a:pt x="27455" y="13078"/>
                    <a:pt x="28891" y="12333"/>
                  </a:cubicBezTo>
                  <a:cubicBezTo>
                    <a:pt x="31505" y="10989"/>
                    <a:pt x="32887" y="9295"/>
                    <a:pt x="32887" y="7422"/>
                  </a:cubicBezTo>
                  <a:cubicBezTo>
                    <a:pt x="32887" y="3728"/>
                    <a:pt x="27297" y="717"/>
                    <a:pt x="19294" y="111"/>
                  </a:cubicBezTo>
                  <a:cubicBezTo>
                    <a:pt x="18347" y="37"/>
                    <a:pt x="17396" y="1"/>
                    <a:pt x="164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0"/>
            <p:cNvSpPr/>
            <p:nvPr/>
          </p:nvSpPr>
          <p:spPr>
            <a:xfrm>
              <a:off x="4277246" y="2108229"/>
              <a:ext cx="464282" cy="199692"/>
            </a:xfrm>
            <a:custGeom>
              <a:avLst/>
              <a:gdLst/>
              <a:ahLst/>
              <a:cxnLst/>
              <a:rect l="l" t="t" r="r" b="b"/>
              <a:pathLst>
                <a:path w="32887" h="14145" extrusionOk="0">
                  <a:moveTo>
                    <a:pt x="0" y="0"/>
                  </a:moveTo>
                  <a:lnTo>
                    <a:pt x="0" y="6721"/>
                  </a:lnTo>
                  <a:cubicBezTo>
                    <a:pt x="0" y="10416"/>
                    <a:pt x="5590" y="13423"/>
                    <a:pt x="13593" y="14037"/>
                  </a:cubicBezTo>
                  <a:cubicBezTo>
                    <a:pt x="14515" y="14110"/>
                    <a:pt x="15473" y="14145"/>
                    <a:pt x="16446" y="14145"/>
                  </a:cubicBezTo>
                  <a:cubicBezTo>
                    <a:pt x="17414" y="14145"/>
                    <a:pt x="18376" y="14110"/>
                    <a:pt x="19294" y="14037"/>
                  </a:cubicBezTo>
                  <a:cubicBezTo>
                    <a:pt x="27297" y="13423"/>
                    <a:pt x="32887" y="10416"/>
                    <a:pt x="32887" y="6721"/>
                  </a:cubicBezTo>
                  <a:lnTo>
                    <a:pt x="32887" y="0"/>
                  </a:lnTo>
                  <a:lnTo>
                    <a:pt x="31478" y="0"/>
                  </a:lnTo>
                  <a:lnTo>
                    <a:pt x="31478" y="6721"/>
                  </a:lnTo>
                  <a:cubicBezTo>
                    <a:pt x="31478" y="9551"/>
                    <a:pt x="26193" y="12091"/>
                    <a:pt x="19186" y="12628"/>
                  </a:cubicBezTo>
                  <a:cubicBezTo>
                    <a:pt x="18273" y="12697"/>
                    <a:pt x="17359" y="12732"/>
                    <a:pt x="16444" y="12732"/>
                  </a:cubicBezTo>
                  <a:cubicBezTo>
                    <a:pt x="15529" y="12732"/>
                    <a:pt x="14614" y="12697"/>
                    <a:pt x="13701" y="12628"/>
                  </a:cubicBezTo>
                  <a:cubicBezTo>
                    <a:pt x="6698" y="12091"/>
                    <a:pt x="1413" y="9551"/>
                    <a:pt x="1413" y="6721"/>
                  </a:cubicBezTo>
                  <a:lnTo>
                    <a:pt x="14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8" name="Google Shape;1258;p30"/>
          <p:cNvGrpSpPr/>
          <p:nvPr/>
        </p:nvGrpSpPr>
        <p:grpSpPr>
          <a:xfrm rot="-346292">
            <a:off x="-98553" y="124883"/>
            <a:ext cx="437560" cy="368655"/>
            <a:chOff x="4264060" y="1424745"/>
            <a:chExt cx="543905" cy="458254"/>
          </a:xfrm>
        </p:grpSpPr>
        <p:sp>
          <p:nvSpPr>
            <p:cNvPr id="1259" name="Google Shape;1259;p30"/>
            <p:cNvSpPr/>
            <p:nvPr/>
          </p:nvSpPr>
          <p:spPr>
            <a:xfrm>
              <a:off x="4299100" y="1543671"/>
              <a:ext cx="473275" cy="239475"/>
            </a:xfrm>
            <a:custGeom>
              <a:avLst/>
              <a:gdLst/>
              <a:ahLst/>
              <a:cxnLst/>
              <a:rect l="l" t="t" r="r" b="b"/>
              <a:pathLst>
                <a:path w="33524" h="16963" extrusionOk="0">
                  <a:moveTo>
                    <a:pt x="13041" y="0"/>
                  </a:moveTo>
                  <a:lnTo>
                    <a:pt x="8597" y="8061"/>
                  </a:lnTo>
                  <a:lnTo>
                    <a:pt x="0" y="8061"/>
                  </a:lnTo>
                  <a:lnTo>
                    <a:pt x="0" y="9474"/>
                  </a:lnTo>
                  <a:lnTo>
                    <a:pt x="9431" y="9474"/>
                  </a:lnTo>
                  <a:lnTo>
                    <a:pt x="12890" y="3201"/>
                  </a:lnTo>
                  <a:lnTo>
                    <a:pt x="18851" y="16963"/>
                  </a:lnTo>
                  <a:lnTo>
                    <a:pt x="22514" y="9474"/>
                  </a:lnTo>
                  <a:lnTo>
                    <a:pt x="33524" y="9474"/>
                  </a:lnTo>
                  <a:lnTo>
                    <a:pt x="33524" y="8061"/>
                  </a:lnTo>
                  <a:lnTo>
                    <a:pt x="21630" y="8061"/>
                  </a:lnTo>
                  <a:lnTo>
                    <a:pt x="18928" y="13589"/>
                  </a:lnTo>
                  <a:lnTo>
                    <a:pt x="13041"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0"/>
            <p:cNvSpPr/>
            <p:nvPr/>
          </p:nvSpPr>
          <p:spPr>
            <a:xfrm>
              <a:off x="4264060" y="1424745"/>
              <a:ext cx="543905" cy="458254"/>
            </a:xfrm>
            <a:custGeom>
              <a:avLst/>
              <a:gdLst/>
              <a:ahLst/>
              <a:cxnLst/>
              <a:rect l="l" t="t" r="r" b="b"/>
              <a:pathLst>
                <a:path w="38527" h="32460" extrusionOk="0">
                  <a:moveTo>
                    <a:pt x="27779" y="1414"/>
                  </a:moveTo>
                  <a:cubicBezTo>
                    <a:pt x="28335" y="1414"/>
                    <a:pt x="28864" y="1441"/>
                    <a:pt x="29397" y="1491"/>
                  </a:cubicBezTo>
                  <a:cubicBezTo>
                    <a:pt x="31076" y="1645"/>
                    <a:pt x="32740" y="2421"/>
                    <a:pt x="34083" y="3680"/>
                  </a:cubicBezTo>
                  <a:cubicBezTo>
                    <a:pt x="35133" y="4657"/>
                    <a:pt x="35933" y="5876"/>
                    <a:pt x="36458" y="7297"/>
                  </a:cubicBezTo>
                  <a:cubicBezTo>
                    <a:pt x="36809" y="8262"/>
                    <a:pt x="37029" y="9274"/>
                    <a:pt x="37114" y="10297"/>
                  </a:cubicBezTo>
                  <a:lnTo>
                    <a:pt x="37114" y="12200"/>
                  </a:lnTo>
                  <a:cubicBezTo>
                    <a:pt x="37067" y="12706"/>
                    <a:pt x="36963" y="13204"/>
                    <a:pt x="36801" y="13686"/>
                  </a:cubicBezTo>
                  <a:cubicBezTo>
                    <a:pt x="36373" y="14995"/>
                    <a:pt x="35539" y="16450"/>
                    <a:pt x="34249" y="18126"/>
                  </a:cubicBezTo>
                  <a:cubicBezTo>
                    <a:pt x="33821" y="18685"/>
                    <a:pt x="33331" y="19284"/>
                    <a:pt x="32790" y="19905"/>
                  </a:cubicBezTo>
                  <a:cubicBezTo>
                    <a:pt x="32346" y="20415"/>
                    <a:pt x="31879" y="20928"/>
                    <a:pt x="31389" y="21453"/>
                  </a:cubicBezTo>
                  <a:cubicBezTo>
                    <a:pt x="30435" y="22468"/>
                    <a:pt x="29351" y="23561"/>
                    <a:pt x="28069" y="24796"/>
                  </a:cubicBezTo>
                  <a:cubicBezTo>
                    <a:pt x="26486" y="26329"/>
                    <a:pt x="24791" y="27900"/>
                    <a:pt x="22900" y="29649"/>
                  </a:cubicBezTo>
                  <a:cubicBezTo>
                    <a:pt x="22718" y="29819"/>
                    <a:pt x="22522" y="29977"/>
                    <a:pt x="22317" y="30116"/>
                  </a:cubicBezTo>
                  <a:cubicBezTo>
                    <a:pt x="21846" y="30436"/>
                    <a:pt x="21329" y="30680"/>
                    <a:pt x="20781" y="30834"/>
                  </a:cubicBezTo>
                  <a:cubicBezTo>
                    <a:pt x="20283" y="30976"/>
                    <a:pt x="19771" y="31047"/>
                    <a:pt x="19260" y="31047"/>
                  </a:cubicBezTo>
                  <a:cubicBezTo>
                    <a:pt x="18622" y="31047"/>
                    <a:pt x="17985" y="30937"/>
                    <a:pt x="17376" y="30718"/>
                  </a:cubicBezTo>
                  <a:cubicBezTo>
                    <a:pt x="16820" y="30514"/>
                    <a:pt x="16302" y="30220"/>
                    <a:pt x="15847" y="29846"/>
                  </a:cubicBezTo>
                  <a:cubicBezTo>
                    <a:pt x="15766" y="29784"/>
                    <a:pt x="15693" y="29714"/>
                    <a:pt x="15588" y="29618"/>
                  </a:cubicBezTo>
                  <a:cubicBezTo>
                    <a:pt x="13720" y="27888"/>
                    <a:pt x="11956" y="26252"/>
                    <a:pt x="10342" y="24696"/>
                  </a:cubicBezTo>
                  <a:cubicBezTo>
                    <a:pt x="9037" y="23437"/>
                    <a:pt x="7952" y="22349"/>
                    <a:pt x="7018" y="21357"/>
                  </a:cubicBezTo>
                  <a:cubicBezTo>
                    <a:pt x="6551" y="20863"/>
                    <a:pt x="6111" y="20376"/>
                    <a:pt x="5694" y="19901"/>
                  </a:cubicBezTo>
                  <a:cubicBezTo>
                    <a:pt x="5142" y="19268"/>
                    <a:pt x="4663" y="18689"/>
                    <a:pt x="4231" y="18126"/>
                  </a:cubicBezTo>
                  <a:cubicBezTo>
                    <a:pt x="2957" y="16462"/>
                    <a:pt x="2135" y="15010"/>
                    <a:pt x="1714" y="13690"/>
                  </a:cubicBezTo>
                  <a:cubicBezTo>
                    <a:pt x="1564" y="13223"/>
                    <a:pt x="1459" y="12744"/>
                    <a:pt x="1409" y="12258"/>
                  </a:cubicBezTo>
                  <a:lnTo>
                    <a:pt x="1409" y="10324"/>
                  </a:lnTo>
                  <a:cubicBezTo>
                    <a:pt x="1486" y="9335"/>
                    <a:pt x="1691" y="8363"/>
                    <a:pt x="2019" y="7425"/>
                  </a:cubicBezTo>
                  <a:cubicBezTo>
                    <a:pt x="2525" y="5992"/>
                    <a:pt x="3308" y="4765"/>
                    <a:pt x="4339" y="3769"/>
                  </a:cubicBezTo>
                  <a:cubicBezTo>
                    <a:pt x="5679" y="2475"/>
                    <a:pt x="7420" y="1645"/>
                    <a:pt x="9122" y="1491"/>
                  </a:cubicBezTo>
                  <a:cubicBezTo>
                    <a:pt x="9643" y="1437"/>
                    <a:pt x="10184" y="1414"/>
                    <a:pt x="10736" y="1414"/>
                  </a:cubicBezTo>
                  <a:cubicBezTo>
                    <a:pt x="12465" y="1414"/>
                    <a:pt x="13843" y="1707"/>
                    <a:pt x="15075" y="2344"/>
                  </a:cubicBezTo>
                  <a:cubicBezTo>
                    <a:pt x="15650" y="2645"/>
                    <a:pt x="16191" y="3008"/>
                    <a:pt x="16685" y="3429"/>
                  </a:cubicBezTo>
                  <a:cubicBezTo>
                    <a:pt x="17295" y="3935"/>
                    <a:pt x="17905" y="4549"/>
                    <a:pt x="18731" y="5475"/>
                  </a:cubicBezTo>
                  <a:lnTo>
                    <a:pt x="19260" y="6070"/>
                  </a:lnTo>
                  <a:lnTo>
                    <a:pt x="19788" y="5475"/>
                  </a:lnTo>
                  <a:cubicBezTo>
                    <a:pt x="20445" y="4738"/>
                    <a:pt x="20958" y="4209"/>
                    <a:pt x="21448" y="3761"/>
                  </a:cubicBezTo>
                  <a:cubicBezTo>
                    <a:pt x="21946" y="3302"/>
                    <a:pt x="22491" y="2896"/>
                    <a:pt x="23070" y="2549"/>
                  </a:cubicBezTo>
                  <a:cubicBezTo>
                    <a:pt x="24390" y="1777"/>
                    <a:pt x="25888" y="1414"/>
                    <a:pt x="27779" y="1414"/>
                  </a:cubicBezTo>
                  <a:close/>
                  <a:moveTo>
                    <a:pt x="10736" y="1"/>
                  </a:moveTo>
                  <a:cubicBezTo>
                    <a:pt x="10137" y="1"/>
                    <a:pt x="9551" y="28"/>
                    <a:pt x="8991" y="82"/>
                  </a:cubicBezTo>
                  <a:cubicBezTo>
                    <a:pt x="6949" y="271"/>
                    <a:pt x="4949" y="1217"/>
                    <a:pt x="3359" y="2750"/>
                  </a:cubicBezTo>
                  <a:cubicBezTo>
                    <a:pt x="2170" y="3900"/>
                    <a:pt x="1266" y="5313"/>
                    <a:pt x="687" y="6954"/>
                  </a:cubicBezTo>
                  <a:cubicBezTo>
                    <a:pt x="317" y="8023"/>
                    <a:pt x="85" y="9139"/>
                    <a:pt x="0" y="10266"/>
                  </a:cubicBezTo>
                  <a:lnTo>
                    <a:pt x="0" y="12316"/>
                  </a:lnTo>
                  <a:cubicBezTo>
                    <a:pt x="54" y="12929"/>
                    <a:pt x="178" y="13532"/>
                    <a:pt x="367" y="14118"/>
                  </a:cubicBezTo>
                  <a:cubicBezTo>
                    <a:pt x="838" y="15601"/>
                    <a:pt x="1733" y="17191"/>
                    <a:pt x="3108" y="18986"/>
                  </a:cubicBezTo>
                  <a:cubicBezTo>
                    <a:pt x="3559" y="19573"/>
                    <a:pt x="4057" y="20179"/>
                    <a:pt x="4629" y="20832"/>
                  </a:cubicBezTo>
                  <a:cubicBezTo>
                    <a:pt x="5057" y="21322"/>
                    <a:pt x="5513" y="21824"/>
                    <a:pt x="5988" y="22329"/>
                  </a:cubicBezTo>
                  <a:cubicBezTo>
                    <a:pt x="6937" y="23337"/>
                    <a:pt x="8041" y="24445"/>
                    <a:pt x="9358" y="25715"/>
                  </a:cubicBezTo>
                  <a:cubicBezTo>
                    <a:pt x="10983" y="27282"/>
                    <a:pt x="12755" y="28919"/>
                    <a:pt x="14662" y="30687"/>
                  </a:cubicBezTo>
                  <a:cubicBezTo>
                    <a:pt x="14758" y="30772"/>
                    <a:pt x="14855" y="30857"/>
                    <a:pt x="14951" y="30938"/>
                  </a:cubicBezTo>
                  <a:cubicBezTo>
                    <a:pt x="15530" y="31413"/>
                    <a:pt x="16187" y="31787"/>
                    <a:pt x="16893" y="32046"/>
                  </a:cubicBezTo>
                  <a:cubicBezTo>
                    <a:pt x="17654" y="32320"/>
                    <a:pt x="18457" y="32459"/>
                    <a:pt x="19263" y="32459"/>
                  </a:cubicBezTo>
                  <a:cubicBezTo>
                    <a:pt x="19908" y="32459"/>
                    <a:pt x="20549" y="32370"/>
                    <a:pt x="21170" y="32193"/>
                  </a:cubicBezTo>
                  <a:cubicBezTo>
                    <a:pt x="21861" y="31996"/>
                    <a:pt x="22518" y="31691"/>
                    <a:pt x="23112" y="31282"/>
                  </a:cubicBezTo>
                  <a:cubicBezTo>
                    <a:pt x="23379" y="31104"/>
                    <a:pt x="23626" y="30903"/>
                    <a:pt x="23861" y="30683"/>
                  </a:cubicBezTo>
                  <a:cubicBezTo>
                    <a:pt x="25757" y="28931"/>
                    <a:pt x="27455" y="27356"/>
                    <a:pt x="29053" y="25812"/>
                  </a:cubicBezTo>
                  <a:cubicBezTo>
                    <a:pt x="30347" y="24561"/>
                    <a:pt x="31447" y="23453"/>
                    <a:pt x="32420" y="22418"/>
                  </a:cubicBezTo>
                  <a:cubicBezTo>
                    <a:pt x="32921" y="21882"/>
                    <a:pt x="33404" y="21353"/>
                    <a:pt x="33856" y="20832"/>
                  </a:cubicBezTo>
                  <a:cubicBezTo>
                    <a:pt x="34415" y="20195"/>
                    <a:pt x="34929" y="19569"/>
                    <a:pt x="35373" y="18986"/>
                  </a:cubicBezTo>
                  <a:cubicBezTo>
                    <a:pt x="36759" y="17180"/>
                    <a:pt x="37666" y="15589"/>
                    <a:pt x="38145" y="14126"/>
                  </a:cubicBezTo>
                  <a:cubicBezTo>
                    <a:pt x="38345" y="13520"/>
                    <a:pt x="38473" y="12895"/>
                    <a:pt x="38527" y="12262"/>
                  </a:cubicBezTo>
                  <a:lnTo>
                    <a:pt x="38527" y="10266"/>
                  </a:lnTo>
                  <a:lnTo>
                    <a:pt x="38523" y="10208"/>
                  </a:lnTo>
                  <a:cubicBezTo>
                    <a:pt x="38430" y="9046"/>
                    <a:pt x="38183" y="7903"/>
                    <a:pt x="37782" y="6811"/>
                  </a:cubicBezTo>
                  <a:cubicBezTo>
                    <a:pt x="37179" y="5178"/>
                    <a:pt x="36261" y="3776"/>
                    <a:pt x="35049" y="2645"/>
                  </a:cubicBezTo>
                  <a:cubicBezTo>
                    <a:pt x="33477" y="1175"/>
                    <a:pt x="31516" y="267"/>
                    <a:pt x="29532" y="86"/>
                  </a:cubicBezTo>
                  <a:cubicBezTo>
                    <a:pt x="28957" y="28"/>
                    <a:pt x="28385" y="1"/>
                    <a:pt x="27783" y="1"/>
                  </a:cubicBezTo>
                  <a:cubicBezTo>
                    <a:pt x="25625" y="1"/>
                    <a:pt x="23904" y="426"/>
                    <a:pt x="22359" y="1329"/>
                  </a:cubicBezTo>
                  <a:cubicBezTo>
                    <a:pt x="21695" y="1727"/>
                    <a:pt x="21074" y="2190"/>
                    <a:pt x="20503" y="2715"/>
                  </a:cubicBezTo>
                  <a:cubicBezTo>
                    <a:pt x="20113" y="3066"/>
                    <a:pt x="19715" y="3464"/>
                    <a:pt x="19260" y="3954"/>
                  </a:cubicBezTo>
                  <a:cubicBezTo>
                    <a:pt x="18634" y="3278"/>
                    <a:pt x="18113" y="2777"/>
                    <a:pt x="17588" y="2340"/>
                  </a:cubicBezTo>
                  <a:cubicBezTo>
                    <a:pt x="17017" y="1858"/>
                    <a:pt x="16387" y="1437"/>
                    <a:pt x="15723" y="1086"/>
                  </a:cubicBezTo>
                  <a:cubicBezTo>
                    <a:pt x="14307" y="356"/>
                    <a:pt x="12674" y="1"/>
                    <a:pt x="10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1" name="Google Shape;1261;p30"/>
          <p:cNvGrpSpPr/>
          <p:nvPr/>
        </p:nvGrpSpPr>
        <p:grpSpPr>
          <a:xfrm rot="-1088791">
            <a:off x="8658159" y="78528"/>
            <a:ext cx="308092" cy="309202"/>
            <a:chOff x="2694759" y="3017326"/>
            <a:chExt cx="485600" cy="487350"/>
          </a:xfrm>
        </p:grpSpPr>
        <p:sp>
          <p:nvSpPr>
            <p:cNvPr id="1262" name="Google Shape;1262;p30"/>
            <p:cNvSpPr/>
            <p:nvPr/>
          </p:nvSpPr>
          <p:spPr>
            <a:xfrm>
              <a:off x="2694759" y="3095960"/>
              <a:ext cx="485600" cy="408716"/>
            </a:xfrm>
            <a:custGeom>
              <a:avLst/>
              <a:gdLst/>
              <a:ahLst/>
              <a:cxnLst/>
              <a:rect l="l" t="t" r="r" b="b"/>
              <a:pathLst>
                <a:path w="34397" h="28951" extrusionOk="0">
                  <a:moveTo>
                    <a:pt x="26096" y="1414"/>
                  </a:moveTo>
                  <a:cubicBezTo>
                    <a:pt x="29895" y="1414"/>
                    <a:pt x="32983" y="4502"/>
                    <a:pt x="32983" y="8297"/>
                  </a:cubicBezTo>
                  <a:lnTo>
                    <a:pt x="32983" y="20650"/>
                  </a:lnTo>
                  <a:cubicBezTo>
                    <a:pt x="32983" y="24445"/>
                    <a:pt x="29895" y="27533"/>
                    <a:pt x="26096" y="27533"/>
                  </a:cubicBezTo>
                  <a:lnTo>
                    <a:pt x="8296" y="27533"/>
                  </a:lnTo>
                  <a:cubicBezTo>
                    <a:pt x="4498" y="27533"/>
                    <a:pt x="1409" y="24445"/>
                    <a:pt x="1409" y="20650"/>
                  </a:cubicBezTo>
                  <a:lnTo>
                    <a:pt x="1409" y="8297"/>
                  </a:lnTo>
                  <a:cubicBezTo>
                    <a:pt x="1409" y="4502"/>
                    <a:pt x="4498" y="1414"/>
                    <a:pt x="8296" y="1414"/>
                  </a:cubicBezTo>
                  <a:close/>
                  <a:moveTo>
                    <a:pt x="8296" y="1"/>
                  </a:moveTo>
                  <a:cubicBezTo>
                    <a:pt x="3722" y="1"/>
                    <a:pt x="0" y="3726"/>
                    <a:pt x="0" y="8297"/>
                  </a:cubicBezTo>
                  <a:lnTo>
                    <a:pt x="0" y="20650"/>
                  </a:lnTo>
                  <a:cubicBezTo>
                    <a:pt x="0" y="25225"/>
                    <a:pt x="3722" y="28950"/>
                    <a:pt x="8296" y="28950"/>
                  </a:cubicBezTo>
                  <a:lnTo>
                    <a:pt x="26096" y="28950"/>
                  </a:lnTo>
                  <a:cubicBezTo>
                    <a:pt x="30675" y="28950"/>
                    <a:pt x="34396" y="25225"/>
                    <a:pt x="34396" y="20650"/>
                  </a:cubicBezTo>
                  <a:lnTo>
                    <a:pt x="34396" y="8297"/>
                  </a:lnTo>
                  <a:cubicBezTo>
                    <a:pt x="34396" y="3726"/>
                    <a:pt x="30671" y="1"/>
                    <a:pt x="26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0"/>
            <p:cNvSpPr/>
            <p:nvPr/>
          </p:nvSpPr>
          <p:spPr>
            <a:xfrm>
              <a:off x="2884300" y="3202562"/>
              <a:ext cx="106460" cy="195457"/>
            </a:xfrm>
            <a:custGeom>
              <a:avLst/>
              <a:gdLst/>
              <a:ahLst/>
              <a:cxnLst/>
              <a:rect l="l" t="t" r="r" b="b"/>
              <a:pathLst>
                <a:path w="7541" h="13845" extrusionOk="0">
                  <a:moveTo>
                    <a:pt x="1" y="1"/>
                  </a:moveTo>
                  <a:lnTo>
                    <a:pt x="1" y="13844"/>
                  </a:lnTo>
                  <a:lnTo>
                    <a:pt x="7540" y="13844"/>
                  </a:lnTo>
                  <a:lnTo>
                    <a:pt x="7540"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0"/>
            <p:cNvSpPr/>
            <p:nvPr/>
          </p:nvSpPr>
          <p:spPr>
            <a:xfrm>
              <a:off x="2839830" y="3247088"/>
              <a:ext cx="195443" cy="106460"/>
            </a:xfrm>
            <a:custGeom>
              <a:avLst/>
              <a:gdLst/>
              <a:ahLst/>
              <a:cxnLst/>
              <a:rect l="l" t="t" r="r" b="b"/>
              <a:pathLst>
                <a:path w="13844" h="7541" extrusionOk="0">
                  <a:moveTo>
                    <a:pt x="1" y="1"/>
                  </a:moveTo>
                  <a:lnTo>
                    <a:pt x="1" y="7540"/>
                  </a:lnTo>
                  <a:lnTo>
                    <a:pt x="13844" y="7540"/>
                  </a:lnTo>
                  <a:lnTo>
                    <a:pt x="13844"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0"/>
            <p:cNvSpPr/>
            <p:nvPr/>
          </p:nvSpPr>
          <p:spPr>
            <a:xfrm>
              <a:off x="2829863" y="3017326"/>
              <a:ext cx="215391" cy="98597"/>
            </a:xfrm>
            <a:custGeom>
              <a:avLst/>
              <a:gdLst/>
              <a:ahLst/>
              <a:cxnLst/>
              <a:rect l="l" t="t" r="r" b="b"/>
              <a:pathLst>
                <a:path w="15257" h="6984" extrusionOk="0">
                  <a:moveTo>
                    <a:pt x="11300" y="1413"/>
                  </a:moveTo>
                  <a:cubicBezTo>
                    <a:pt x="12701" y="1413"/>
                    <a:pt x="13840" y="2552"/>
                    <a:pt x="13844" y="3957"/>
                  </a:cubicBezTo>
                  <a:lnTo>
                    <a:pt x="13844" y="5571"/>
                  </a:lnTo>
                  <a:lnTo>
                    <a:pt x="1413" y="5571"/>
                  </a:lnTo>
                  <a:lnTo>
                    <a:pt x="1413" y="3957"/>
                  </a:lnTo>
                  <a:cubicBezTo>
                    <a:pt x="1413" y="2552"/>
                    <a:pt x="2552" y="1413"/>
                    <a:pt x="3957" y="1413"/>
                  </a:cubicBezTo>
                  <a:close/>
                  <a:moveTo>
                    <a:pt x="3957" y="0"/>
                  </a:moveTo>
                  <a:cubicBezTo>
                    <a:pt x="1772" y="0"/>
                    <a:pt x="0" y="1772"/>
                    <a:pt x="0" y="3957"/>
                  </a:cubicBezTo>
                  <a:lnTo>
                    <a:pt x="0" y="6984"/>
                  </a:lnTo>
                  <a:lnTo>
                    <a:pt x="15256" y="6984"/>
                  </a:lnTo>
                  <a:lnTo>
                    <a:pt x="15256" y="3957"/>
                  </a:lnTo>
                  <a:cubicBezTo>
                    <a:pt x="15253" y="1772"/>
                    <a:pt x="13481" y="0"/>
                    <a:pt x="113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6" name="Google Shape;1266;p30"/>
          <p:cNvGrpSpPr/>
          <p:nvPr/>
        </p:nvGrpSpPr>
        <p:grpSpPr>
          <a:xfrm rot="1800208">
            <a:off x="7694543" y="69768"/>
            <a:ext cx="407384" cy="478880"/>
            <a:chOff x="8071717" y="2421860"/>
            <a:chExt cx="443820" cy="521710"/>
          </a:xfrm>
        </p:grpSpPr>
        <p:grpSp>
          <p:nvGrpSpPr>
            <p:cNvPr id="1267" name="Google Shape;1267;p30"/>
            <p:cNvGrpSpPr/>
            <p:nvPr/>
          </p:nvGrpSpPr>
          <p:grpSpPr>
            <a:xfrm>
              <a:off x="8071717" y="2421860"/>
              <a:ext cx="443820" cy="521710"/>
              <a:chOff x="8071475" y="2521207"/>
              <a:chExt cx="359252" cy="422301"/>
            </a:xfrm>
          </p:grpSpPr>
          <p:sp>
            <p:nvSpPr>
              <p:cNvPr id="1268" name="Google Shape;1268;p30"/>
              <p:cNvSpPr/>
              <p:nvPr/>
            </p:nvSpPr>
            <p:spPr>
              <a:xfrm>
                <a:off x="8071475" y="2533659"/>
                <a:ext cx="234159" cy="276670"/>
              </a:xfrm>
              <a:custGeom>
                <a:avLst/>
                <a:gdLst/>
                <a:ahLst/>
                <a:cxnLst/>
                <a:rect l="l" t="t" r="r" b="b"/>
                <a:pathLst>
                  <a:path w="5679" h="6710" fill="none" extrusionOk="0">
                    <a:moveTo>
                      <a:pt x="1165" y="0"/>
                    </a:moveTo>
                    <a:lnTo>
                      <a:pt x="1021" y="0"/>
                    </a:lnTo>
                    <a:cubicBezTo>
                      <a:pt x="458" y="0"/>
                      <a:pt x="0" y="458"/>
                      <a:pt x="0" y="1024"/>
                    </a:cubicBezTo>
                    <a:lnTo>
                      <a:pt x="0" y="3872"/>
                    </a:lnTo>
                    <a:cubicBezTo>
                      <a:pt x="0" y="5440"/>
                      <a:pt x="1270" y="6709"/>
                      <a:pt x="2838" y="6709"/>
                    </a:cubicBezTo>
                    <a:lnTo>
                      <a:pt x="2838" y="6709"/>
                    </a:lnTo>
                    <a:cubicBezTo>
                      <a:pt x="4406" y="6709"/>
                      <a:pt x="5679" y="5440"/>
                      <a:pt x="5679" y="3872"/>
                    </a:cubicBezTo>
                    <a:lnTo>
                      <a:pt x="5679" y="1021"/>
                    </a:lnTo>
                    <a:cubicBezTo>
                      <a:pt x="5679" y="458"/>
                      <a:pt x="5221" y="0"/>
                      <a:pt x="4654" y="0"/>
                    </a:cubicBezTo>
                    <a:lnTo>
                      <a:pt x="4654"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0"/>
              <p:cNvSpPr/>
              <p:nvPr/>
            </p:nvSpPr>
            <p:spPr>
              <a:xfrm>
                <a:off x="8338944" y="2534978"/>
                <a:ext cx="91784" cy="91701"/>
              </a:xfrm>
              <a:custGeom>
                <a:avLst/>
                <a:gdLst/>
                <a:ahLst/>
                <a:cxnLst/>
                <a:rect l="l" t="t" r="r" b="b"/>
                <a:pathLst>
                  <a:path w="2226" h="2224" fill="none" extrusionOk="0">
                    <a:moveTo>
                      <a:pt x="2226" y="1271"/>
                    </a:moveTo>
                    <a:cubicBezTo>
                      <a:pt x="2222" y="423"/>
                      <a:pt x="1198" y="1"/>
                      <a:pt x="599" y="600"/>
                    </a:cubicBezTo>
                    <a:cubicBezTo>
                      <a:pt x="0" y="1199"/>
                      <a:pt x="426" y="2223"/>
                      <a:pt x="1273" y="2223"/>
                    </a:cubicBezTo>
                    <a:cubicBezTo>
                      <a:pt x="1797" y="2223"/>
                      <a:pt x="2226" y="1798"/>
                      <a:pt x="2226" y="1271"/>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0"/>
              <p:cNvSpPr/>
              <p:nvPr/>
            </p:nvSpPr>
            <p:spPr>
              <a:xfrm>
                <a:off x="8107099" y="2521207"/>
                <a:ext cx="24863" cy="24904"/>
              </a:xfrm>
              <a:custGeom>
                <a:avLst/>
                <a:gdLst/>
                <a:ahLst/>
                <a:cxnLst/>
                <a:rect l="l" t="t" r="r" b="b"/>
                <a:pathLst>
                  <a:path w="603" h="604" fill="none" extrusionOk="0">
                    <a:moveTo>
                      <a:pt x="603" y="302"/>
                    </a:moveTo>
                    <a:cubicBezTo>
                      <a:pt x="603" y="469"/>
                      <a:pt x="468" y="603"/>
                      <a:pt x="301" y="603"/>
                    </a:cubicBezTo>
                    <a:cubicBezTo>
                      <a:pt x="134" y="603"/>
                      <a:pt x="0" y="469"/>
                      <a:pt x="0" y="302"/>
                    </a:cubicBezTo>
                    <a:cubicBezTo>
                      <a:pt x="0" y="135"/>
                      <a:pt x="134" y="1"/>
                      <a:pt x="301" y="1"/>
                    </a:cubicBezTo>
                    <a:cubicBezTo>
                      <a:pt x="468" y="1"/>
                      <a:pt x="603" y="135"/>
                      <a:pt x="603"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0"/>
              <p:cNvSpPr/>
              <p:nvPr/>
            </p:nvSpPr>
            <p:spPr>
              <a:xfrm>
                <a:off x="8249306" y="2521207"/>
                <a:ext cx="24740" cy="24904"/>
              </a:xfrm>
              <a:custGeom>
                <a:avLst/>
                <a:gdLst/>
                <a:ahLst/>
                <a:cxnLst/>
                <a:rect l="l" t="t" r="r" b="b"/>
                <a:pathLst>
                  <a:path w="600" h="604" fill="none" extrusionOk="0">
                    <a:moveTo>
                      <a:pt x="600" y="302"/>
                    </a:moveTo>
                    <a:cubicBezTo>
                      <a:pt x="600" y="469"/>
                      <a:pt x="466" y="603"/>
                      <a:pt x="302" y="603"/>
                    </a:cubicBezTo>
                    <a:cubicBezTo>
                      <a:pt x="135" y="603"/>
                      <a:pt x="1" y="469"/>
                      <a:pt x="1" y="302"/>
                    </a:cubicBezTo>
                    <a:cubicBezTo>
                      <a:pt x="1" y="135"/>
                      <a:pt x="135" y="1"/>
                      <a:pt x="302" y="1"/>
                    </a:cubicBezTo>
                    <a:cubicBezTo>
                      <a:pt x="466" y="1"/>
                      <a:pt x="600" y="135"/>
                      <a:pt x="600"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0"/>
              <p:cNvSpPr/>
              <p:nvPr/>
            </p:nvSpPr>
            <p:spPr>
              <a:xfrm>
                <a:off x="8188614" y="2626636"/>
                <a:ext cx="202864" cy="316872"/>
              </a:xfrm>
              <a:custGeom>
                <a:avLst/>
                <a:gdLst/>
                <a:ahLst/>
                <a:cxnLst/>
                <a:rect l="l" t="t" r="r" b="b"/>
                <a:pathLst>
                  <a:path w="4920" h="7685" fill="none" extrusionOk="0">
                    <a:moveTo>
                      <a:pt x="0" y="4454"/>
                    </a:moveTo>
                    <a:lnTo>
                      <a:pt x="0" y="5224"/>
                    </a:lnTo>
                    <a:cubicBezTo>
                      <a:pt x="0" y="6585"/>
                      <a:pt x="1100" y="7685"/>
                      <a:pt x="2458" y="7685"/>
                    </a:cubicBezTo>
                    <a:lnTo>
                      <a:pt x="2458" y="7685"/>
                    </a:lnTo>
                    <a:cubicBezTo>
                      <a:pt x="3820" y="7685"/>
                      <a:pt x="4919" y="6585"/>
                      <a:pt x="4919" y="5224"/>
                    </a:cubicBezTo>
                    <a:lnTo>
                      <a:pt x="4919"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3" name="Google Shape;1273;p30"/>
            <p:cNvSpPr/>
            <p:nvPr/>
          </p:nvSpPr>
          <p:spPr>
            <a:xfrm>
              <a:off x="8436649" y="2472701"/>
              <a:ext cx="61200" cy="61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 name="Google Shape;1274;p30"/>
          <p:cNvGrpSpPr/>
          <p:nvPr/>
        </p:nvGrpSpPr>
        <p:grpSpPr>
          <a:xfrm rot="-899769">
            <a:off x="8742324" y="3947281"/>
            <a:ext cx="330980" cy="590092"/>
            <a:chOff x="308050" y="960575"/>
            <a:chExt cx="360600" cy="642900"/>
          </a:xfrm>
        </p:grpSpPr>
        <p:sp>
          <p:nvSpPr>
            <p:cNvPr id="1275" name="Google Shape;1275;p30"/>
            <p:cNvSpPr/>
            <p:nvPr/>
          </p:nvSpPr>
          <p:spPr>
            <a:xfrm rot="380">
              <a:off x="397058" y="1130178"/>
              <a:ext cx="182601" cy="182601"/>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6" name="Google Shape;1276;p30"/>
            <p:cNvGrpSpPr/>
            <p:nvPr/>
          </p:nvGrpSpPr>
          <p:grpSpPr>
            <a:xfrm>
              <a:off x="308050" y="960575"/>
              <a:ext cx="360600" cy="642900"/>
              <a:chOff x="839250" y="836025"/>
              <a:chExt cx="360600" cy="642900"/>
            </a:xfrm>
          </p:grpSpPr>
          <p:sp>
            <p:nvSpPr>
              <p:cNvPr id="1277" name="Google Shape;1277;p30"/>
              <p:cNvSpPr/>
              <p:nvPr/>
            </p:nvSpPr>
            <p:spPr>
              <a:xfrm>
                <a:off x="839250" y="836025"/>
                <a:ext cx="360600" cy="642900"/>
              </a:xfrm>
              <a:prstGeom prst="roundRect">
                <a:avLst>
                  <a:gd name="adj"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78" name="Google Shape;1278;p30"/>
              <p:cNvCxnSpPr/>
              <p:nvPr/>
            </p:nvCxnSpPr>
            <p:spPr>
              <a:xfrm>
                <a:off x="839250" y="901900"/>
                <a:ext cx="359100" cy="0"/>
              </a:xfrm>
              <a:prstGeom prst="straightConnector1">
                <a:avLst/>
              </a:prstGeom>
              <a:noFill/>
              <a:ln w="9525" cap="flat" cmpd="sng">
                <a:solidFill>
                  <a:schemeClr val="lt1"/>
                </a:solidFill>
                <a:prstDash val="solid"/>
                <a:round/>
                <a:headEnd type="none" w="med" len="med"/>
                <a:tailEnd type="none" w="med" len="med"/>
              </a:ln>
            </p:spPr>
          </p:cxnSp>
          <p:cxnSp>
            <p:nvCxnSpPr>
              <p:cNvPr id="1279" name="Google Shape;1279;p30"/>
              <p:cNvCxnSpPr/>
              <p:nvPr/>
            </p:nvCxnSpPr>
            <p:spPr>
              <a:xfrm>
                <a:off x="839250" y="1377100"/>
                <a:ext cx="359100" cy="0"/>
              </a:xfrm>
              <a:prstGeom prst="straightConnector1">
                <a:avLst/>
              </a:prstGeom>
              <a:noFill/>
              <a:ln w="9525" cap="flat" cmpd="sng">
                <a:solidFill>
                  <a:schemeClr val="lt1"/>
                </a:solidFill>
                <a:prstDash val="solid"/>
                <a:round/>
                <a:headEnd type="none" w="med" len="med"/>
                <a:tailEnd type="none" w="med" len="med"/>
              </a:ln>
            </p:spPr>
          </p:cxnSp>
          <p:sp>
            <p:nvSpPr>
              <p:cNvPr id="1280" name="Google Shape;1280;p30"/>
              <p:cNvSpPr/>
              <p:nvPr/>
            </p:nvSpPr>
            <p:spPr>
              <a:xfrm>
                <a:off x="997950" y="1406425"/>
                <a:ext cx="43200" cy="43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81" name="Google Shape;1281;p30"/>
          <p:cNvSpPr/>
          <p:nvPr/>
        </p:nvSpPr>
        <p:spPr>
          <a:xfrm flipH="1">
            <a:off x="604787" y="520638"/>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0"/>
          <p:cNvSpPr/>
          <p:nvPr/>
        </p:nvSpPr>
        <p:spPr>
          <a:xfrm flipH="1">
            <a:off x="8380687" y="4390850"/>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0"/>
          <p:cNvSpPr/>
          <p:nvPr/>
        </p:nvSpPr>
        <p:spPr>
          <a:xfrm flipH="1">
            <a:off x="8783338" y="734686"/>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0"/>
          <p:cNvSpPr/>
          <p:nvPr/>
        </p:nvSpPr>
        <p:spPr>
          <a:xfrm flipH="1">
            <a:off x="8572175" y="52065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0"/>
          <p:cNvSpPr/>
          <p:nvPr/>
        </p:nvSpPr>
        <p:spPr>
          <a:xfrm flipH="1">
            <a:off x="8762100" y="480755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0"/>
          <p:cNvSpPr/>
          <p:nvPr/>
        </p:nvSpPr>
        <p:spPr>
          <a:xfrm flipH="1">
            <a:off x="256237" y="4707325"/>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0"/>
          <p:cNvSpPr/>
          <p:nvPr/>
        </p:nvSpPr>
        <p:spPr>
          <a:xfrm flipH="1">
            <a:off x="713237" y="4955613"/>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0"/>
          <p:cNvSpPr/>
          <p:nvPr/>
        </p:nvSpPr>
        <p:spPr>
          <a:xfrm flipH="1">
            <a:off x="8236237" y="601300"/>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0"/>
          <p:cNvSpPr/>
          <p:nvPr/>
        </p:nvSpPr>
        <p:spPr>
          <a:xfrm flipH="1">
            <a:off x="856025" y="133286"/>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0"/>
          <p:cNvSpPr/>
          <p:nvPr/>
        </p:nvSpPr>
        <p:spPr>
          <a:xfrm flipH="1">
            <a:off x="256237" y="1290275"/>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0"/>
          <p:cNvSpPr/>
          <p:nvPr/>
        </p:nvSpPr>
        <p:spPr>
          <a:xfrm flipH="1">
            <a:off x="104300" y="4117861"/>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1_1">
    <p:spTree>
      <p:nvGrpSpPr>
        <p:cNvPr id="1" name="Shape 1292"/>
        <p:cNvGrpSpPr/>
        <p:nvPr/>
      </p:nvGrpSpPr>
      <p:grpSpPr>
        <a:xfrm>
          <a:off x="0" y="0"/>
          <a:ext cx="0" cy="0"/>
          <a:chOff x="0" y="0"/>
          <a:chExt cx="0" cy="0"/>
        </a:xfrm>
      </p:grpSpPr>
      <p:sp>
        <p:nvSpPr>
          <p:cNvPr id="1293" name="Google Shape;1293;p31"/>
          <p:cNvSpPr/>
          <p:nvPr/>
        </p:nvSpPr>
        <p:spPr>
          <a:xfrm flipH="1">
            <a:off x="8190759" y="604012"/>
            <a:ext cx="1087378" cy="1096617"/>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1"/>
          <p:cNvSpPr/>
          <p:nvPr/>
        </p:nvSpPr>
        <p:spPr>
          <a:xfrm flipH="1">
            <a:off x="-210291" y="4268962"/>
            <a:ext cx="1087378" cy="1096617"/>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5" name="Google Shape;1295;p31"/>
          <p:cNvGrpSpPr/>
          <p:nvPr/>
        </p:nvGrpSpPr>
        <p:grpSpPr>
          <a:xfrm rot="1332312">
            <a:off x="-87642" y="3521105"/>
            <a:ext cx="265406" cy="402253"/>
            <a:chOff x="3250805" y="3533264"/>
            <a:chExt cx="352189" cy="533783"/>
          </a:xfrm>
        </p:grpSpPr>
        <p:sp>
          <p:nvSpPr>
            <p:cNvPr id="1296" name="Google Shape;1296;p31"/>
            <p:cNvSpPr/>
            <p:nvPr/>
          </p:nvSpPr>
          <p:spPr>
            <a:xfrm>
              <a:off x="3343515" y="3654420"/>
              <a:ext cx="222421" cy="399878"/>
            </a:xfrm>
            <a:custGeom>
              <a:avLst/>
              <a:gdLst/>
              <a:ahLst/>
              <a:cxnLst/>
              <a:rect l="l" t="t" r="r" b="b"/>
              <a:pathLst>
                <a:path w="15755" h="28325" extrusionOk="0">
                  <a:moveTo>
                    <a:pt x="15751" y="0"/>
                  </a:moveTo>
                  <a:lnTo>
                    <a:pt x="0" y="4"/>
                  </a:lnTo>
                  <a:lnTo>
                    <a:pt x="0" y="18677"/>
                  </a:lnTo>
                  <a:cubicBezTo>
                    <a:pt x="0" y="23445"/>
                    <a:pt x="3386" y="27417"/>
                    <a:pt x="7879" y="28324"/>
                  </a:cubicBezTo>
                  <a:cubicBezTo>
                    <a:pt x="12462" y="27386"/>
                    <a:pt x="15755" y="23356"/>
                    <a:pt x="15751" y="18677"/>
                  </a:cubicBezTo>
                  <a:lnTo>
                    <a:pt x="15751"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1"/>
            <p:cNvSpPr/>
            <p:nvPr/>
          </p:nvSpPr>
          <p:spPr>
            <a:xfrm>
              <a:off x="3454690" y="3724839"/>
              <a:ext cx="113039" cy="19948"/>
            </a:xfrm>
            <a:custGeom>
              <a:avLst/>
              <a:gdLst/>
              <a:ahLst/>
              <a:cxnLst/>
              <a:rect l="l" t="t" r="r" b="b"/>
              <a:pathLst>
                <a:path w="8007" h="1413" extrusionOk="0">
                  <a:moveTo>
                    <a:pt x="0" y="0"/>
                  </a:moveTo>
                  <a:lnTo>
                    <a:pt x="0" y="1413"/>
                  </a:lnTo>
                  <a:lnTo>
                    <a:pt x="8007" y="1413"/>
                  </a:lnTo>
                  <a:lnTo>
                    <a:pt x="80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1"/>
            <p:cNvSpPr/>
            <p:nvPr/>
          </p:nvSpPr>
          <p:spPr>
            <a:xfrm>
              <a:off x="3454690" y="3813609"/>
              <a:ext cx="113039" cy="19906"/>
            </a:xfrm>
            <a:custGeom>
              <a:avLst/>
              <a:gdLst/>
              <a:ahLst/>
              <a:cxnLst/>
              <a:rect l="l" t="t" r="r" b="b"/>
              <a:pathLst>
                <a:path w="8007" h="1410" extrusionOk="0">
                  <a:moveTo>
                    <a:pt x="0" y="1"/>
                  </a:moveTo>
                  <a:lnTo>
                    <a:pt x="0" y="1410"/>
                  </a:lnTo>
                  <a:lnTo>
                    <a:pt x="8007" y="1410"/>
                  </a:lnTo>
                  <a:lnTo>
                    <a:pt x="80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1"/>
            <p:cNvSpPr/>
            <p:nvPr/>
          </p:nvSpPr>
          <p:spPr>
            <a:xfrm>
              <a:off x="3454690" y="3902338"/>
              <a:ext cx="111189" cy="19962"/>
            </a:xfrm>
            <a:custGeom>
              <a:avLst/>
              <a:gdLst/>
              <a:ahLst/>
              <a:cxnLst/>
              <a:rect l="l" t="t" r="r" b="b"/>
              <a:pathLst>
                <a:path w="7876" h="1414" extrusionOk="0">
                  <a:moveTo>
                    <a:pt x="0" y="0"/>
                  </a:moveTo>
                  <a:lnTo>
                    <a:pt x="0" y="1413"/>
                  </a:lnTo>
                  <a:lnTo>
                    <a:pt x="7876" y="1413"/>
                  </a:lnTo>
                  <a:lnTo>
                    <a:pt x="78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1"/>
            <p:cNvSpPr/>
            <p:nvPr/>
          </p:nvSpPr>
          <p:spPr>
            <a:xfrm>
              <a:off x="3277953" y="3533264"/>
              <a:ext cx="297907" cy="533783"/>
            </a:xfrm>
            <a:custGeom>
              <a:avLst/>
              <a:gdLst/>
              <a:ahLst/>
              <a:cxnLst/>
              <a:rect l="l" t="t" r="r" b="b"/>
              <a:pathLst>
                <a:path w="21102" h="37810" extrusionOk="0">
                  <a:moveTo>
                    <a:pt x="19688" y="1414"/>
                  </a:moveTo>
                  <a:lnTo>
                    <a:pt x="19688" y="27259"/>
                  </a:lnTo>
                  <a:cubicBezTo>
                    <a:pt x="19688" y="31587"/>
                    <a:pt x="16619" y="35350"/>
                    <a:pt x="12381" y="36211"/>
                  </a:cubicBezTo>
                  <a:cubicBezTo>
                    <a:pt x="11778" y="36335"/>
                    <a:pt x="11164" y="36397"/>
                    <a:pt x="10551" y="36397"/>
                  </a:cubicBezTo>
                  <a:cubicBezTo>
                    <a:pt x="5513" y="36397"/>
                    <a:pt x="1413" y="32297"/>
                    <a:pt x="1413" y="27259"/>
                  </a:cubicBezTo>
                  <a:lnTo>
                    <a:pt x="1413" y="1414"/>
                  </a:lnTo>
                  <a:close/>
                  <a:moveTo>
                    <a:pt x="0" y="1"/>
                  </a:moveTo>
                  <a:lnTo>
                    <a:pt x="0" y="27259"/>
                  </a:lnTo>
                  <a:cubicBezTo>
                    <a:pt x="0" y="33077"/>
                    <a:pt x="4733" y="37810"/>
                    <a:pt x="10551" y="37810"/>
                  </a:cubicBezTo>
                  <a:cubicBezTo>
                    <a:pt x="11261" y="37810"/>
                    <a:pt x="11971" y="37740"/>
                    <a:pt x="12666" y="37593"/>
                  </a:cubicBezTo>
                  <a:cubicBezTo>
                    <a:pt x="17553" y="36601"/>
                    <a:pt x="21101" y="32254"/>
                    <a:pt x="21101" y="27259"/>
                  </a:cubicBezTo>
                  <a:lnTo>
                    <a:pt x="211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1"/>
            <p:cNvSpPr/>
            <p:nvPr/>
          </p:nvSpPr>
          <p:spPr>
            <a:xfrm>
              <a:off x="3250805" y="3533264"/>
              <a:ext cx="352189" cy="19962"/>
            </a:xfrm>
            <a:custGeom>
              <a:avLst/>
              <a:gdLst/>
              <a:ahLst/>
              <a:cxnLst/>
              <a:rect l="l" t="t" r="r" b="b"/>
              <a:pathLst>
                <a:path w="24947" h="1414" extrusionOk="0">
                  <a:moveTo>
                    <a:pt x="1" y="1"/>
                  </a:moveTo>
                  <a:lnTo>
                    <a:pt x="1" y="1414"/>
                  </a:lnTo>
                  <a:lnTo>
                    <a:pt x="24947" y="1414"/>
                  </a:lnTo>
                  <a:lnTo>
                    <a:pt x="249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2" name="Google Shape;1302;p31"/>
          <p:cNvGrpSpPr/>
          <p:nvPr/>
        </p:nvGrpSpPr>
        <p:grpSpPr>
          <a:xfrm rot="-327161">
            <a:off x="466054" y="2780738"/>
            <a:ext cx="413443" cy="554952"/>
            <a:chOff x="4106283" y="2500625"/>
            <a:chExt cx="522432" cy="701244"/>
          </a:xfrm>
        </p:grpSpPr>
        <p:sp>
          <p:nvSpPr>
            <p:cNvPr id="1303" name="Google Shape;1303;p31"/>
            <p:cNvSpPr/>
            <p:nvPr/>
          </p:nvSpPr>
          <p:spPr>
            <a:xfrm>
              <a:off x="4258653" y="2963863"/>
              <a:ext cx="108309" cy="91030"/>
            </a:xfrm>
            <a:custGeom>
              <a:avLst/>
              <a:gdLst/>
              <a:ahLst/>
              <a:cxnLst/>
              <a:rect l="l" t="t" r="r" b="b"/>
              <a:pathLst>
                <a:path w="7672" h="6448" extrusionOk="0">
                  <a:moveTo>
                    <a:pt x="6039" y="1413"/>
                  </a:moveTo>
                  <a:lnTo>
                    <a:pt x="5514" y="5034"/>
                  </a:lnTo>
                  <a:lnTo>
                    <a:pt x="2159" y="5034"/>
                  </a:lnTo>
                  <a:lnTo>
                    <a:pt x="1634" y="1413"/>
                  </a:lnTo>
                  <a:close/>
                  <a:moveTo>
                    <a:pt x="1" y="0"/>
                  </a:moveTo>
                  <a:lnTo>
                    <a:pt x="939" y="6447"/>
                  </a:lnTo>
                  <a:lnTo>
                    <a:pt x="6737" y="6447"/>
                  </a:lnTo>
                  <a:lnTo>
                    <a:pt x="76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1"/>
            <p:cNvSpPr/>
            <p:nvPr/>
          </p:nvSpPr>
          <p:spPr>
            <a:xfrm>
              <a:off x="4106283" y="2500625"/>
              <a:ext cx="413106" cy="483200"/>
            </a:xfrm>
            <a:custGeom>
              <a:avLst/>
              <a:gdLst/>
              <a:ahLst/>
              <a:cxnLst/>
              <a:rect l="l" t="t" r="r" b="b"/>
              <a:pathLst>
                <a:path w="29262" h="34227" extrusionOk="0">
                  <a:moveTo>
                    <a:pt x="24672" y="1409"/>
                  </a:moveTo>
                  <a:cubicBezTo>
                    <a:pt x="26425" y="1413"/>
                    <a:pt x="27845" y="2834"/>
                    <a:pt x="27849" y="4586"/>
                  </a:cubicBezTo>
                  <a:lnTo>
                    <a:pt x="27849" y="24494"/>
                  </a:lnTo>
                  <a:cubicBezTo>
                    <a:pt x="27849" y="29080"/>
                    <a:pt x="24116" y="32813"/>
                    <a:pt x="19530" y="32813"/>
                  </a:cubicBezTo>
                  <a:lnTo>
                    <a:pt x="9732" y="32813"/>
                  </a:lnTo>
                  <a:cubicBezTo>
                    <a:pt x="5146" y="32813"/>
                    <a:pt x="1413" y="29080"/>
                    <a:pt x="1413" y="24494"/>
                  </a:cubicBezTo>
                  <a:lnTo>
                    <a:pt x="1413" y="4590"/>
                  </a:lnTo>
                  <a:cubicBezTo>
                    <a:pt x="1417" y="2834"/>
                    <a:pt x="2838" y="1413"/>
                    <a:pt x="4590" y="1413"/>
                  </a:cubicBezTo>
                  <a:lnTo>
                    <a:pt x="24672" y="1409"/>
                  </a:lnTo>
                  <a:close/>
                  <a:moveTo>
                    <a:pt x="4590" y="0"/>
                  </a:moveTo>
                  <a:cubicBezTo>
                    <a:pt x="2058" y="0"/>
                    <a:pt x="4" y="2054"/>
                    <a:pt x="0" y="4586"/>
                  </a:cubicBezTo>
                  <a:lnTo>
                    <a:pt x="0" y="24490"/>
                  </a:lnTo>
                  <a:cubicBezTo>
                    <a:pt x="0" y="29860"/>
                    <a:pt x="4366" y="34226"/>
                    <a:pt x="9732" y="34226"/>
                  </a:cubicBezTo>
                  <a:lnTo>
                    <a:pt x="19530" y="34226"/>
                  </a:lnTo>
                  <a:cubicBezTo>
                    <a:pt x="24896" y="34226"/>
                    <a:pt x="29262" y="29860"/>
                    <a:pt x="29258" y="24490"/>
                  </a:cubicBezTo>
                  <a:lnTo>
                    <a:pt x="29258" y="4586"/>
                  </a:lnTo>
                  <a:cubicBezTo>
                    <a:pt x="29258" y="2054"/>
                    <a:pt x="27204" y="0"/>
                    <a:pt x="246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1"/>
            <p:cNvSpPr/>
            <p:nvPr/>
          </p:nvSpPr>
          <p:spPr>
            <a:xfrm>
              <a:off x="4178438" y="2642153"/>
              <a:ext cx="268854" cy="279922"/>
            </a:xfrm>
            <a:custGeom>
              <a:avLst/>
              <a:gdLst/>
              <a:ahLst/>
              <a:cxnLst/>
              <a:rect l="l" t="t" r="r" b="b"/>
              <a:pathLst>
                <a:path w="19044" h="19828" extrusionOk="0">
                  <a:moveTo>
                    <a:pt x="0" y="0"/>
                  </a:moveTo>
                  <a:lnTo>
                    <a:pt x="0" y="10806"/>
                  </a:lnTo>
                  <a:cubicBezTo>
                    <a:pt x="0" y="15786"/>
                    <a:pt x="4038" y="19827"/>
                    <a:pt x="9022" y="19827"/>
                  </a:cubicBezTo>
                  <a:lnTo>
                    <a:pt x="10018" y="19827"/>
                  </a:lnTo>
                  <a:cubicBezTo>
                    <a:pt x="15002" y="19827"/>
                    <a:pt x="19044" y="15786"/>
                    <a:pt x="19044" y="10806"/>
                  </a:cubicBezTo>
                  <a:lnTo>
                    <a:pt x="19044"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1"/>
            <p:cNvSpPr/>
            <p:nvPr/>
          </p:nvSpPr>
          <p:spPr>
            <a:xfrm>
              <a:off x="4221157" y="2571523"/>
              <a:ext cx="183302" cy="19962"/>
            </a:xfrm>
            <a:custGeom>
              <a:avLst/>
              <a:gdLst/>
              <a:ahLst/>
              <a:cxnLst/>
              <a:rect l="l" t="t" r="r" b="b"/>
              <a:pathLst>
                <a:path w="12984" h="1414" extrusionOk="0">
                  <a:moveTo>
                    <a:pt x="1" y="0"/>
                  </a:moveTo>
                  <a:lnTo>
                    <a:pt x="1" y="1413"/>
                  </a:lnTo>
                  <a:lnTo>
                    <a:pt x="12983" y="1413"/>
                  </a:lnTo>
                  <a:lnTo>
                    <a:pt x="12983"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1"/>
            <p:cNvSpPr/>
            <p:nvPr/>
          </p:nvSpPr>
          <p:spPr>
            <a:xfrm>
              <a:off x="4302855" y="2615499"/>
              <a:ext cx="325860" cy="586370"/>
            </a:xfrm>
            <a:custGeom>
              <a:avLst/>
              <a:gdLst/>
              <a:ahLst/>
              <a:cxnLst/>
              <a:rect l="l" t="t" r="r" b="b"/>
              <a:pathLst>
                <a:path w="23082" h="41535" extrusionOk="0">
                  <a:moveTo>
                    <a:pt x="21669" y="1"/>
                  </a:moveTo>
                  <a:lnTo>
                    <a:pt x="21669" y="30417"/>
                  </a:lnTo>
                  <a:cubicBezTo>
                    <a:pt x="21669" y="35767"/>
                    <a:pt x="17314" y="40122"/>
                    <a:pt x="11964" y="40122"/>
                  </a:cubicBezTo>
                  <a:lnTo>
                    <a:pt x="11119" y="40122"/>
                  </a:lnTo>
                  <a:cubicBezTo>
                    <a:pt x="5768" y="40122"/>
                    <a:pt x="1414" y="35767"/>
                    <a:pt x="1414" y="30417"/>
                  </a:cubicBezTo>
                  <a:lnTo>
                    <a:pt x="1" y="30417"/>
                  </a:lnTo>
                  <a:cubicBezTo>
                    <a:pt x="1" y="36547"/>
                    <a:pt x="4992" y="41535"/>
                    <a:pt x="11119" y="41535"/>
                  </a:cubicBezTo>
                  <a:lnTo>
                    <a:pt x="11964" y="41535"/>
                  </a:lnTo>
                  <a:cubicBezTo>
                    <a:pt x="18094" y="41535"/>
                    <a:pt x="23082" y="36547"/>
                    <a:pt x="23082" y="30417"/>
                  </a:cubicBezTo>
                  <a:lnTo>
                    <a:pt x="23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1"/>
            <p:cNvSpPr/>
            <p:nvPr/>
          </p:nvSpPr>
          <p:spPr>
            <a:xfrm>
              <a:off x="4379640" y="2665970"/>
              <a:ext cx="135288" cy="19962"/>
            </a:xfrm>
            <a:custGeom>
              <a:avLst/>
              <a:gdLst/>
              <a:ahLst/>
              <a:cxnLst/>
              <a:rect l="l" t="t" r="r" b="b"/>
              <a:pathLst>
                <a:path w="9583" h="1414" extrusionOk="0">
                  <a:moveTo>
                    <a:pt x="1" y="0"/>
                  </a:moveTo>
                  <a:lnTo>
                    <a:pt x="1" y="1413"/>
                  </a:lnTo>
                  <a:lnTo>
                    <a:pt x="9582" y="1413"/>
                  </a:lnTo>
                  <a:lnTo>
                    <a:pt x="95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1"/>
            <p:cNvSpPr/>
            <p:nvPr/>
          </p:nvSpPr>
          <p:spPr>
            <a:xfrm>
              <a:off x="4379640" y="2772133"/>
              <a:ext cx="135288" cy="19962"/>
            </a:xfrm>
            <a:custGeom>
              <a:avLst/>
              <a:gdLst/>
              <a:ahLst/>
              <a:cxnLst/>
              <a:rect l="l" t="t" r="r" b="b"/>
              <a:pathLst>
                <a:path w="9583" h="1414" extrusionOk="0">
                  <a:moveTo>
                    <a:pt x="1" y="1"/>
                  </a:moveTo>
                  <a:lnTo>
                    <a:pt x="1" y="1413"/>
                  </a:lnTo>
                  <a:lnTo>
                    <a:pt x="9582" y="1413"/>
                  </a:lnTo>
                  <a:lnTo>
                    <a:pt x="9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1"/>
            <p:cNvSpPr/>
            <p:nvPr/>
          </p:nvSpPr>
          <p:spPr>
            <a:xfrm>
              <a:off x="4379640" y="2878297"/>
              <a:ext cx="135288" cy="19962"/>
            </a:xfrm>
            <a:custGeom>
              <a:avLst/>
              <a:gdLst/>
              <a:ahLst/>
              <a:cxnLst/>
              <a:rect l="l" t="t" r="r" b="b"/>
              <a:pathLst>
                <a:path w="9583" h="1414" extrusionOk="0">
                  <a:moveTo>
                    <a:pt x="1" y="1"/>
                  </a:moveTo>
                  <a:lnTo>
                    <a:pt x="1" y="1413"/>
                  </a:lnTo>
                  <a:lnTo>
                    <a:pt x="9582" y="1413"/>
                  </a:lnTo>
                  <a:lnTo>
                    <a:pt x="9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1" name="Google Shape;1311;p31"/>
          <p:cNvGrpSpPr/>
          <p:nvPr/>
        </p:nvGrpSpPr>
        <p:grpSpPr>
          <a:xfrm rot="512860">
            <a:off x="-169597" y="1192821"/>
            <a:ext cx="429323" cy="579666"/>
            <a:chOff x="3743647" y="3305789"/>
            <a:chExt cx="582220" cy="786105"/>
          </a:xfrm>
        </p:grpSpPr>
        <p:sp>
          <p:nvSpPr>
            <p:cNvPr id="1312" name="Google Shape;1312;p31"/>
            <p:cNvSpPr/>
            <p:nvPr/>
          </p:nvSpPr>
          <p:spPr>
            <a:xfrm>
              <a:off x="3855909" y="3305789"/>
              <a:ext cx="215122" cy="399059"/>
            </a:xfrm>
            <a:custGeom>
              <a:avLst/>
              <a:gdLst/>
              <a:ahLst/>
              <a:cxnLst/>
              <a:rect l="l" t="t" r="r" b="b"/>
              <a:pathLst>
                <a:path w="15238" h="28267" extrusionOk="0">
                  <a:moveTo>
                    <a:pt x="13825" y="1413"/>
                  </a:moveTo>
                  <a:lnTo>
                    <a:pt x="13825" y="26853"/>
                  </a:lnTo>
                  <a:lnTo>
                    <a:pt x="1410" y="26853"/>
                  </a:lnTo>
                  <a:lnTo>
                    <a:pt x="1410" y="1413"/>
                  </a:lnTo>
                  <a:close/>
                  <a:moveTo>
                    <a:pt x="1" y="1"/>
                  </a:moveTo>
                  <a:lnTo>
                    <a:pt x="1" y="28266"/>
                  </a:lnTo>
                  <a:lnTo>
                    <a:pt x="15238" y="28266"/>
                  </a:lnTo>
                  <a:lnTo>
                    <a:pt x="152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1"/>
            <p:cNvSpPr/>
            <p:nvPr/>
          </p:nvSpPr>
          <p:spPr>
            <a:xfrm>
              <a:off x="3900549" y="3684886"/>
              <a:ext cx="125843" cy="89717"/>
            </a:xfrm>
            <a:custGeom>
              <a:avLst/>
              <a:gdLst/>
              <a:ahLst/>
              <a:cxnLst/>
              <a:rect l="l" t="t" r="r" b="b"/>
              <a:pathLst>
                <a:path w="8914" h="6355" extrusionOk="0">
                  <a:moveTo>
                    <a:pt x="7501" y="1413"/>
                  </a:moveTo>
                  <a:lnTo>
                    <a:pt x="7501" y="4942"/>
                  </a:lnTo>
                  <a:lnTo>
                    <a:pt x="1413" y="4942"/>
                  </a:lnTo>
                  <a:lnTo>
                    <a:pt x="1413" y="1413"/>
                  </a:lnTo>
                  <a:close/>
                  <a:moveTo>
                    <a:pt x="0" y="0"/>
                  </a:moveTo>
                  <a:lnTo>
                    <a:pt x="0" y="6355"/>
                  </a:lnTo>
                  <a:lnTo>
                    <a:pt x="8914" y="6355"/>
                  </a:lnTo>
                  <a:lnTo>
                    <a:pt x="89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1"/>
            <p:cNvSpPr/>
            <p:nvPr/>
          </p:nvSpPr>
          <p:spPr>
            <a:xfrm>
              <a:off x="3816183" y="3413477"/>
              <a:ext cx="294576" cy="19962"/>
            </a:xfrm>
            <a:custGeom>
              <a:avLst/>
              <a:gdLst/>
              <a:ahLst/>
              <a:cxnLst/>
              <a:rect l="l" t="t" r="r" b="b"/>
              <a:pathLst>
                <a:path w="20866" h="1414" extrusionOk="0">
                  <a:moveTo>
                    <a:pt x="0" y="1"/>
                  </a:moveTo>
                  <a:lnTo>
                    <a:pt x="0" y="1414"/>
                  </a:lnTo>
                  <a:lnTo>
                    <a:pt x="20866" y="1414"/>
                  </a:lnTo>
                  <a:lnTo>
                    <a:pt x="208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1"/>
            <p:cNvSpPr/>
            <p:nvPr/>
          </p:nvSpPr>
          <p:spPr>
            <a:xfrm>
              <a:off x="3816183" y="3305789"/>
              <a:ext cx="294576" cy="19962"/>
            </a:xfrm>
            <a:custGeom>
              <a:avLst/>
              <a:gdLst/>
              <a:ahLst/>
              <a:cxnLst/>
              <a:rect l="l" t="t" r="r" b="b"/>
              <a:pathLst>
                <a:path w="20866" h="1414" extrusionOk="0">
                  <a:moveTo>
                    <a:pt x="0" y="1"/>
                  </a:moveTo>
                  <a:lnTo>
                    <a:pt x="0" y="1413"/>
                  </a:lnTo>
                  <a:lnTo>
                    <a:pt x="20866" y="1413"/>
                  </a:lnTo>
                  <a:lnTo>
                    <a:pt x="208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1"/>
            <p:cNvSpPr/>
            <p:nvPr/>
          </p:nvSpPr>
          <p:spPr>
            <a:xfrm>
              <a:off x="3817114" y="3519429"/>
              <a:ext cx="508752" cy="433492"/>
            </a:xfrm>
            <a:custGeom>
              <a:avLst/>
              <a:gdLst/>
              <a:ahLst/>
              <a:cxnLst/>
              <a:rect l="l" t="t" r="r" b="b"/>
              <a:pathLst>
                <a:path w="36037" h="30706" extrusionOk="0">
                  <a:moveTo>
                    <a:pt x="10369" y="0"/>
                  </a:moveTo>
                  <a:lnTo>
                    <a:pt x="10369" y="1413"/>
                  </a:lnTo>
                  <a:lnTo>
                    <a:pt x="20680" y="1413"/>
                  </a:lnTo>
                  <a:cubicBezTo>
                    <a:pt x="28370" y="1413"/>
                    <a:pt x="34624" y="7667"/>
                    <a:pt x="34624" y="15353"/>
                  </a:cubicBezTo>
                  <a:cubicBezTo>
                    <a:pt x="34624" y="23043"/>
                    <a:pt x="28370" y="29297"/>
                    <a:pt x="20680" y="29297"/>
                  </a:cubicBezTo>
                  <a:lnTo>
                    <a:pt x="0" y="29297"/>
                  </a:lnTo>
                  <a:lnTo>
                    <a:pt x="0" y="30706"/>
                  </a:lnTo>
                  <a:lnTo>
                    <a:pt x="20680" y="30706"/>
                  </a:lnTo>
                  <a:cubicBezTo>
                    <a:pt x="29146" y="30706"/>
                    <a:pt x="36037" y="23819"/>
                    <a:pt x="36037" y="15353"/>
                  </a:cubicBezTo>
                  <a:cubicBezTo>
                    <a:pt x="36037" y="6887"/>
                    <a:pt x="29146" y="0"/>
                    <a:pt x="20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1"/>
            <p:cNvSpPr/>
            <p:nvPr/>
          </p:nvSpPr>
          <p:spPr>
            <a:xfrm>
              <a:off x="3900605" y="3466502"/>
              <a:ext cx="125745" cy="125745"/>
            </a:xfrm>
            <a:custGeom>
              <a:avLst/>
              <a:gdLst/>
              <a:ahLst/>
              <a:cxnLst/>
              <a:rect l="l" t="t" r="r" b="b"/>
              <a:pathLst>
                <a:path w="8907" h="8907" extrusionOk="0">
                  <a:moveTo>
                    <a:pt x="4455" y="1"/>
                  </a:moveTo>
                  <a:cubicBezTo>
                    <a:pt x="1996" y="1"/>
                    <a:pt x="0" y="1993"/>
                    <a:pt x="0" y="4452"/>
                  </a:cubicBezTo>
                  <a:cubicBezTo>
                    <a:pt x="0" y="6911"/>
                    <a:pt x="1996" y="8907"/>
                    <a:pt x="4455" y="8907"/>
                  </a:cubicBezTo>
                  <a:cubicBezTo>
                    <a:pt x="6914" y="8907"/>
                    <a:pt x="8906" y="6911"/>
                    <a:pt x="8906" y="4452"/>
                  </a:cubicBezTo>
                  <a:cubicBezTo>
                    <a:pt x="8906" y="1993"/>
                    <a:pt x="6914" y="1"/>
                    <a:pt x="4455" y="1"/>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1"/>
            <p:cNvSpPr/>
            <p:nvPr/>
          </p:nvSpPr>
          <p:spPr>
            <a:xfrm>
              <a:off x="3786860" y="3851331"/>
              <a:ext cx="353220" cy="51952"/>
            </a:xfrm>
            <a:custGeom>
              <a:avLst/>
              <a:gdLst/>
              <a:ahLst/>
              <a:cxnLst/>
              <a:rect l="l" t="t" r="r" b="b"/>
              <a:pathLst>
                <a:path w="25020" h="3680" extrusionOk="0">
                  <a:moveTo>
                    <a:pt x="1" y="0"/>
                  </a:moveTo>
                  <a:lnTo>
                    <a:pt x="1" y="3679"/>
                  </a:lnTo>
                  <a:lnTo>
                    <a:pt x="25020" y="3679"/>
                  </a:lnTo>
                  <a:lnTo>
                    <a:pt x="25020"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1"/>
            <p:cNvSpPr/>
            <p:nvPr/>
          </p:nvSpPr>
          <p:spPr>
            <a:xfrm>
              <a:off x="3743647" y="4005777"/>
              <a:ext cx="437854" cy="86117"/>
            </a:xfrm>
            <a:custGeom>
              <a:avLst/>
              <a:gdLst/>
              <a:ahLst/>
              <a:cxnLst/>
              <a:rect l="l" t="t" r="r" b="b"/>
              <a:pathLst>
                <a:path w="31015" h="6100" extrusionOk="0">
                  <a:moveTo>
                    <a:pt x="22668" y="1417"/>
                  </a:moveTo>
                  <a:cubicBezTo>
                    <a:pt x="25112" y="1417"/>
                    <a:pt x="27390" y="2649"/>
                    <a:pt x="28733" y="4691"/>
                  </a:cubicBezTo>
                  <a:lnTo>
                    <a:pt x="2282" y="4691"/>
                  </a:lnTo>
                  <a:cubicBezTo>
                    <a:pt x="3625" y="2649"/>
                    <a:pt x="5903" y="1417"/>
                    <a:pt x="8346" y="1417"/>
                  </a:cubicBezTo>
                  <a:close/>
                  <a:moveTo>
                    <a:pt x="8346" y="0"/>
                  </a:moveTo>
                  <a:cubicBezTo>
                    <a:pt x="4938" y="4"/>
                    <a:pt x="1849" y="2000"/>
                    <a:pt x="448" y="5104"/>
                  </a:cubicBezTo>
                  <a:lnTo>
                    <a:pt x="0" y="6100"/>
                  </a:lnTo>
                  <a:lnTo>
                    <a:pt x="31015" y="6100"/>
                  </a:lnTo>
                  <a:lnTo>
                    <a:pt x="30567" y="5104"/>
                  </a:lnTo>
                  <a:cubicBezTo>
                    <a:pt x="29165" y="2000"/>
                    <a:pt x="26077" y="4"/>
                    <a:pt x="226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1"/>
            <p:cNvSpPr/>
            <p:nvPr/>
          </p:nvSpPr>
          <p:spPr>
            <a:xfrm>
              <a:off x="3925339" y="3933015"/>
              <a:ext cx="76206" cy="92724"/>
            </a:xfrm>
            <a:custGeom>
              <a:avLst/>
              <a:gdLst/>
              <a:ahLst/>
              <a:cxnLst/>
              <a:rect l="l" t="t" r="r" b="b"/>
              <a:pathLst>
                <a:path w="5398" h="6568" extrusionOk="0">
                  <a:moveTo>
                    <a:pt x="3985" y="1410"/>
                  </a:moveTo>
                  <a:lnTo>
                    <a:pt x="3985" y="5154"/>
                  </a:lnTo>
                  <a:lnTo>
                    <a:pt x="1414" y="5154"/>
                  </a:lnTo>
                  <a:lnTo>
                    <a:pt x="1414" y="1410"/>
                  </a:lnTo>
                  <a:close/>
                  <a:moveTo>
                    <a:pt x="1" y="1"/>
                  </a:moveTo>
                  <a:lnTo>
                    <a:pt x="1" y="6567"/>
                  </a:lnTo>
                  <a:lnTo>
                    <a:pt x="5398" y="6567"/>
                  </a:lnTo>
                  <a:lnTo>
                    <a:pt x="53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1" name="Google Shape;1321;p31"/>
          <p:cNvGrpSpPr/>
          <p:nvPr/>
        </p:nvGrpSpPr>
        <p:grpSpPr>
          <a:xfrm rot="-783996">
            <a:off x="302971" y="-80340"/>
            <a:ext cx="537491" cy="631770"/>
            <a:chOff x="8071717" y="2421860"/>
            <a:chExt cx="443820" cy="521710"/>
          </a:xfrm>
        </p:grpSpPr>
        <p:grpSp>
          <p:nvGrpSpPr>
            <p:cNvPr id="1322" name="Google Shape;1322;p31"/>
            <p:cNvGrpSpPr/>
            <p:nvPr/>
          </p:nvGrpSpPr>
          <p:grpSpPr>
            <a:xfrm>
              <a:off x="8071717" y="2421860"/>
              <a:ext cx="443820" cy="521710"/>
              <a:chOff x="8071475" y="2521207"/>
              <a:chExt cx="359252" cy="422301"/>
            </a:xfrm>
          </p:grpSpPr>
          <p:sp>
            <p:nvSpPr>
              <p:cNvPr id="1323" name="Google Shape;1323;p31"/>
              <p:cNvSpPr/>
              <p:nvPr/>
            </p:nvSpPr>
            <p:spPr>
              <a:xfrm>
                <a:off x="8071475" y="2533659"/>
                <a:ext cx="234159" cy="276670"/>
              </a:xfrm>
              <a:custGeom>
                <a:avLst/>
                <a:gdLst/>
                <a:ahLst/>
                <a:cxnLst/>
                <a:rect l="l" t="t" r="r" b="b"/>
                <a:pathLst>
                  <a:path w="5679" h="6710" fill="none" extrusionOk="0">
                    <a:moveTo>
                      <a:pt x="1165" y="0"/>
                    </a:moveTo>
                    <a:lnTo>
                      <a:pt x="1021" y="0"/>
                    </a:lnTo>
                    <a:cubicBezTo>
                      <a:pt x="458" y="0"/>
                      <a:pt x="0" y="458"/>
                      <a:pt x="0" y="1024"/>
                    </a:cubicBezTo>
                    <a:lnTo>
                      <a:pt x="0" y="3872"/>
                    </a:lnTo>
                    <a:cubicBezTo>
                      <a:pt x="0" y="5440"/>
                      <a:pt x="1270" y="6709"/>
                      <a:pt x="2838" y="6709"/>
                    </a:cubicBezTo>
                    <a:lnTo>
                      <a:pt x="2838" y="6709"/>
                    </a:lnTo>
                    <a:cubicBezTo>
                      <a:pt x="4406" y="6709"/>
                      <a:pt x="5679" y="5440"/>
                      <a:pt x="5679" y="3872"/>
                    </a:cubicBezTo>
                    <a:lnTo>
                      <a:pt x="5679" y="1021"/>
                    </a:lnTo>
                    <a:cubicBezTo>
                      <a:pt x="5679" y="458"/>
                      <a:pt x="5221" y="0"/>
                      <a:pt x="4654" y="0"/>
                    </a:cubicBezTo>
                    <a:lnTo>
                      <a:pt x="4654"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1"/>
              <p:cNvSpPr/>
              <p:nvPr/>
            </p:nvSpPr>
            <p:spPr>
              <a:xfrm>
                <a:off x="8338944" y="2534978"/>
                <a:ext cx="91784" cy="91701"/>
              </a:xfrm>
              <a:custGeom>
                <a:avLst/>
                <a:gdLst/>
                <a:ahLst/>
                <a:cxnLst/>
                <a:rect l="l" t="t" r="r" b="b"/>
                <a:pathLst>
                  <a:path w="2226" h="2224" fill="none" extrusionOk="0">
                    <a:moveTo>
                      <a:pt x="2226" y="1271"/>
                    </a:moveTo>
                    <a:cubicBezTo>
                      <a:pt x="2222" y="423"/>
                      <a:pt x="1198" y="1"/>
                      <a:pt x="599" y="600"/>
                    </a:cubicBezTo>
                    <a:cubicBezTo>
                      <a:pt x="0" y="1199"/>
                      <a:pt x="426" y="2223"/>
                      <a:pt x="1273" y="2223"/>
                    </a:cubicBezTo>
                    <a:cubicBezTo>
                      <a:pt x="1797" y="2223"/>
                      <a:pt x="2226" y="1798"/>
                      <a:pt x="2226" y="1271"/>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1"/>
              <p:cNvSpPr/>
              <p:nvPr/>
            </p:nvSpPr>
            <p:spPr>
              <a:xfrm>
                <a:off x="8107099" y="2521207"/>
                <a:ext cx="24863" cy="24904"/>
              </a:xfrm>
              <a:custGeom>
                <a:avLst/>
                <a:gdLst/>
                <a:ahLst/>
                <a:cxnLst/>
                <a:rect l="l" t="t" r="r" b="b"/>
                <a:pathLst>
                  <a:path w="603" h="604" fill="none" extrusionOk="0">
                    <a:moveTo>
                      <a:pt x="603" y="302"/>
                    </a:moveTo>
                    <a:cubicBezTo>
                      <a:pt x="603" y="469"/>
                      <a:pt x="468" y="603"/>
                      <a:pt x="301" y="603"/>
                    </a:cubicBezTo>
                    <a:cubicBezTo>
                      <a:pt x="134" y="603"/>
                      <a:pt x="0" y="469"/>
                      <a:pt x="0" y="302"/>
                    </a:cubicBezTo>
                    <a:cubicBezTo>
                      <a:pt x="0" y="135"/>
                      <a:pt x="134" y="1"/>
                      <a:pt x="301" y="1"/>
                    </a:cubicBezTo>
                    <a:cubicBezTo>
                      <a:pt x="468" y="1"/>
                      <a:pt x="603" y="135"/>
                      <a:pt x="603"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1"/>
              <p:cNvSpPr/>
              <p:nvPr/>
            </p:nvSpPr>
            <p:spPr>
              <a:xfrm>
                <a:off x="8249306" y="2521207"/>
                <a:ext cx="24740" cy="24904"/>
              </a:xfrm>
              <a:custGeom>
                <a:avLst/>
                <a:gdLst/>
                <a:ahLst/>
                <a:cxnLst/>
                <a:rect l="l" t="t" r="r" b="b"/>
                <a:pathLst>
                  <a:path w="600" h="604" fill="none" extrusionOk="0">
                    <a:moveTo>
                      <a:pt x="600" y="302"/>
                    </a:moveTo>
                    <a:cubicBezTo>
                      <a:pt x="600" y="469"/>
                      <a:pt x="466" y="603"/>
                      <a:pt x="302" y="603"/>
                    </a:cubicBezTo>
                    <a:cubicBezTo>
                      <a:pt x="135" y="603"/>
                      <a:pt x="1" y="469"/>
                      <a:pt x="1" y="302"/>
                    </a:cubicBezTo>
                    <a:cubicBezTo>
                      <a:pt x="1" y="135"/>
                      <a:pt x="135" y="1"/>
                      <a:pt x="302" y="1"/>
                    </a:cubicBezTo>
                    <a:cubicBezTo>
                      <a:pt x="466" y="1"/>
                      <a:pt x="600" y="135"/>
                      <a:pt x="600"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1"/>
              <p:cNvSpPr/>
              <p:nvPr/>
            </p:nvSpPr>
            <p:spPr>
              <a:xfrm>
                <a:off x="8188614" y="2626636"/>
                <a:ext cx="202864" cy="316872"/>
              </a:xfrm>
              <a:custGeom>
                <a:avLst/>
                <a:gdLst/>
                <a:ahLst/>
                <a:cxnLst/>
                <a:rect l="l" t="t" r="r" b="b"/>
                <a:pathLst>
                  <a:path w="4920" h="7685" fill="none" extrusionOk="0">
                    <a:moveTo>
                      <a:pt x="0" y="4454"/>
                    </a:moveTo>
                    <a:lnTo>
                      <a:pt x="0" y="5224"/>
                    </a:lnTo>
                    <a:cubicBezTo>
                      <a:pt x="0" y="6585"/>
                      <a:pt x="1100" y="7685"/>
                      <a:pt x="2458" y="7685"/>
                    </a:cubicBezTo>
                    <a:lnTo>
                      <a:pt x="2458" y="7685"/>
                    </a:lnTo>
                    <a:cubicBezTo>
                      <a:pt x="3820" y="7685"/>
                      <a:pt x="4919" y="6585"/>
                      <a:pt x="4919" y="5224"/>
                    </a:cubicBezTo>
                    <a:lnTo>
                      <a:pt x="4919"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8" name="Google Shape;1328;p31"/>
            <p:cNvSpPr/>
            <p:nvPr/>
          </p:nvSpPr>
          <p:spPr>
            <a:xfrm>
              <a:off x="8436649" y="2472701"/>
              <a:ext cx="61200" cy="61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9" name="Google Shape;1329;p31"/>
          <p:cNvSpPr/>
          <p:nvPr/>
        </p:nvSpPr>
        <p:spPr>
          <a:xfrm>
            <a:off x="383488" y="2176075"/>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0" name="Google Shape;1330;p31"/>
          <p:cNvGrpSpPr/>
          <p:nvPr/>
        </p:nvGrpSpPr>
        <p:grpSpPr>
          <a:xfrm rot="1460389">
            <a:off x="8603919" y="4643170"/>
            <a:ext cx="261034" cy="431854"/>
            <a:chOff x="2994713" y="2224360"/>
            <a:chExt cx="333286" cy="551387"/>
          </a:xfrm>
        </p:grpSpPr>
        <p:sp>
          <p:nvSpPr>
            <p:cNvPr id="1331" name="Google Shape;1331;p31"/>
            <p:cNvSpPr/>
            <p:nvPr/>
          </p:nvSpPr>
          <p:spPr>
            <a:xfrm>
              <a:off x="3004751" y="2292053"/>
              <a:ext cx="313267" cy="19962"/>
            </a:xfrm>
            <a:custGeom>
              <a:avLst/>
              <a:gdLst/>
              <a:ahLst/>
              <a:cxnLst/>
              <a:rect l="l" t="t" r="r" b="b"/>
              <a:pathLst>
                <a:path w="22190" h="1414" extrusionOk="0">
                  <a:moveTo>
                    <a:pt x="0" y="0"/>
                  </a:moveTo>
                  <a:lnTo>
                    <a:pt x="0" y="1413"/>
                  </a:lnTo>
                  <a:lnTo>
                    <a:pt x="22190" y="1413"/>
                  </a:lnTo>
                  <a:lnTo>
                    <a:pt x="22190"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1"/>
            <p:cNvSpPr/>
            <p:nvPr/>
          </p:nvSpPr>
          <p:spPr>
            <a:xfrm>
              <a:off x="3008238" y="2384805"/>
              <a:ext cx="306293" cy="19962"/>
            </a:xfrm>
            <a:custGeom>
              <a:avLst/>
              <a:gdLst/>
              <a:ahLst/>
              <a:cxnLst/>
              <a:rect l="l" t="t" r="r" b="b"/>
              <a:pathLst>
                <a:path w="21696" h="1414" extrusionOk="0">
                  <a:moveTo>
                    <a:pt x="0" y="1"/>
                  </a:moveTo>
                  <a:lnTo>
                    <a:pt x="0" y="1414"/>
                  </a:lnTo>
                  <a:lnTo>
                    <a:pt x="21696" y="1414"/>
                  </a:lnTo>
                  <a:lnTo>
                    <a:pt x="21696"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1"/>
            <p:cNvSpPr/>
            <p:nvPr/>
          </p:nvSpPr>
          <p:spPr>
            <a:xfrm>
              <a:off x="3008944" y="2620412"/>
              <a:ext cx="300082" cy="19962"/>
            </a:xfrm>
            <a:custGeom>
              <a:avLst/>
              <a:gdLst/>
              <a:ahLst/>
              <a:cxnLst/>
              <a:rect l="l" t="t" r="r" b="b"/>
              <a:pathLst>
                <a:path w="21256" h="1414" extrusionOk="0">
                  <a:moveTo>
                    <a:pt x="0" y="0"/>
                  </a:moveTo>
                  <a:lnTo>
                    <a:pt x="0" y="1413"/>
                  </a:lnTo>
                  <a:lnTo>
                    <a:pt x="21256" y="1413"/>
                  </a:lnTo>
                  <a:lnTo>
                    <a:pt x="21256"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1"/>
            <p:cNvSpPr/>
            <p:nvPr/>
          </p:nvSpPr>
          <p:spPr>
            <a:xfrm>
              <a:off x="3004751" y="2713108"/>
              <a:ext cx="313267" cy="19962"/>
            </a:xfrm>
            <a:custGeom>
              <a:avLst/>
              <a:gdLst/>
              <a:ahLst/>
              <a:cxnLst/>
              <a:rect l="l" t="t" r="r" b="b"/>
              <a:pathLst>
                <a:path w="22190" h="1414" extrusionOk="0">
                  <a:moveTo>
                    <a:pt x="0" y="1"/>
                  </a:moveTo>
                  <a:lnTo>
                    <a:pt x="0" y="1414"/>
                  </a:lnTo>
                  <a:lnTo>
                    <a:pt x="22190" y="1414"/>
                  </a:lnTo>
                  <a:lnTo>
                    <a:pt x="22190"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1"/>
            <p:cNvSpPr/>
            <p:nvPr/>
          </p:nvSpPr>
          <p:spPr>
            <a:xfrm>
              <a:off x="2994713" y="2224360"/>
              <a:ext cx="333286" cy="551387"/>
            </a:xfrm>
            <a:custGeom>
              <a:avLst/>
              <a:gdLst/>
              <a:ahLst/>
              <a:cxnLst/>
              <a:rect l="l" t="t" r="r" b="b"/>
              <a:pathLst>
                <a:path w="23608" h="39057" extrusionOk="0">
                  <a:moveTo>
                    <a:pt x="1" y="1"/>
                  </a:moveTo>
                  <a:lnTo>
                    <a:pt x="1" y="10196"/>
                  </a:lnTo>
                  <a:cubicBezTo>
                    <a:pt x="1" y="13141"/>
                    <a:pt x="1622" y="15851"/>
                    <a:pt x="4220" y="17241"/>
                  </a:cubicBezTo>
                  <a:lnTo>
                    <a:pt x="18720" y="25012"/>
                  </a:lnTo>
                  <a:cubicBezTo>
                    <a:pt x="20862" y="26159"/>
                    <a:pt x="22198" y="28386"/>
                    <a:pt x="22194" y="30814"/>
                  </a:cubicBezTo>
                  <a:lnTo>
                    <a:pt x="22194" y="39056"/>
                  </a:lnTo>
                  <a:lnTo>
                    <a:pt x="23607" y="39056"/>
                  </a:lnTo>
                  <a:lnTo>
                    <a:pt x="23607" y="30814"/>
                  </a:lnTo>
                  <a:cubicBezTo>
                    <a:pt x="23607" y="27865"/>
                    <a:pt x="21986" y="25159"/>
                    <a:pt x="19388" y="23769"/>
                  </a:cubicBezTo>
                  <a:lnTo>
                    <a:pt x="4888" y="15998"/>
                  </a:lnTo>
                  <a:cubicBezTo>
                    <a:pt x="2749" y="14852"/>
                    <a:pt x="1414" y="12620"/>
                    <a:pt x="1414" y="10192"/>
                  </a:cubicBezTo>
                  <a:lnTo>
                    <a:pt x="14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1"/>
            <p:cNvSpPr/>
            <p:nvPr/>
          </p:nvSpPr>
          <p:spPr>
            <a:xfrm>
              <a:off x="2994713" y="2224360"/>
              <a:ext cx="333286" cy="551387"/>
            </a:xfrm>
            <a:custGeom>
              <a:avLst/>
              <a:gdLst/>
              <a:ahLst/>
              <a:cxnLst/>
              <a:rect l="l" t="t" r="r" b="b"/>
              <a:pathLst>
                <a:path w="23608" h="39057" extrusionOk="0">
                  <a:moveTo>
                    <a:pt x="22194" y="1"/>
                  </a:moveTo>
                  <a:lnTo>
                    <a:pt x="22194" y="10192"/>
                  </a:lnTo>
                  <a:cubicBezTo>
                    <a:pt x="22198" y="12620"/>
                    <a:pt x="20862" y="14852"/>
                    <a:pt x="18720" y="15998"/>
                  </a:cubicBezTo>
                  <a:lnTo>
                    <a:pt x="4224" y="23769"/>
                  </a:lnTo>
                  <a:cubicBezTo>
                    <a:pt x="1622" y="25159"/>
                    <a:pt x="1" y="27869"/>
                    <a:pt x="5" y="30814"/>
                  </a:cubicBezTo>
                  <a:lnTo>
                    <a:pt x="5" y="39056"/>
                  </a:lnTo>
                  <a:lnTo>
                    <a:pt x="1418" y="39056"/>
                  </a:lnTo>
                  <a:lnTo>
                    <a:pt x="1418" y="30814"/>
                  </a:lnTo>
                  <a:cubicBezTo>
                    <a:pt x="1414" y="28386"/>
                    <a:pt x="2749" y="26159"/>
                    <a:pt x="4892" y="25012"/>
                  </a:cubicBezTo>
                  <a:lnTo>
                    <a:pt x="19388" y="17237"/>
                  </a:lnTo>
                  <a:cubicBezTo>
                    <a:pt x="21986" y="15848"/>
                    <a:pt x="23607" y="13141"/>
                    <a:pt x="23607" y="10192"/>
                  </a:cubicBezTo>
                  <a:lnTo>
                    <a:pt x="236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7" name="Google Shape;1337;p31"/>
          <p:cNvGrpSpPr/>
          <p:nvPr/>
        </p:nvGrpSpPr>
        <p:grpSpPr>
          <a:xfrm>
            <a:off x="8854533" y="2762346"/>
            <a:ext cx="399992" cy="376828"/>
            <a:chOff x="3522327" y="1976386"/>
            <a:chExt cx="510715" cy="481139"/>
          </a:xfrm>
        </p:grpSpPr>
        <p:sp>
          <p:nvSpPr>
            <p:cNvPr id="1338" name="Google Shape;1338;p31"/>
            <p:cNvSpPr/>
            <p:nvPr/>
          </p:nvSpPr>
          <p:spPr>
            <a:xfrm>
              <a:off x="3525644" y="1976386"/>
              <a:ext cx="504136" cy="481139"/>
            </a:xfrm>
            <a:custGeom>
              <a:avLst/>
              <a:gdLst/>
              <a:ahLst/>
              <a:cxnLst/>
              <a:rect l="l" t="t" r="r" b="b"/>
              <a:pathLst>
                <a:path w="35710" h="34081" extrusionOk="0">
                  <a:moveTo>
                    <a:pt x="11756" y="1414"/>
                  </a:moveTo>
                  <a:cubicBezTo>
                    <a:pt x="14265" y="1414"/>
                    <a:pt x="16670" y="2417"/>
                    <a:pt x="18438" y="4205"/>
                  </a:cubicBezTo>
                  <a:lnTo>
                    <a:pt x="30695" y="16539"/>
                  </a:lnTo>
                  <a:cubicBezTo>
                    <a:pt x="34377" y="20245"/>
                    <a:pt x="34358" y="26236"/>
                    <a:pt x="30652" y="29919"/>
                  </a:cubicBezTo>
                  <a:cubicBezTo>
                    <a:pt x="28891" y="31680"/>
                    <a:pt x="26502" y="32668"/>
                    <a:pt x="24014" y="32668"/>
                  </a:cubicBezTo>
                  <a:cubicBezTo>
                    <a:pt x="24005" y="32668"/>
                    <a:pt x="23995" y="32668"/>
                    <a:pt x="23985" y="32668"/>
                  </a:cubicBezTo>
                  <a:lnTo>
                    <a:pt x="23954" y="32668"/>
                  </a:lnTo>
                  <a:cubicBezTo>
                    <a:pt x="21441" y="32668"/>
                    <a:pt x="19036" y="31664"/>
                    <a:pt x="17272" y="29876"/>
                  </a:cubicBezTo>
                  <a:lnTo>
                    <a:pt x="5015" y="17543"/>
                  </a:lnTo>
                  <a:cubicBezTo>
                    <a:pt x="2321" y="14833"/>
                    <a:pt x="1522" y="10768"/>
                    <a:pt x="2989" y="7239"/>
                  </a:cubicBezTo>
                  <a:cubicBezTo>
                    <a:pt x="4456" y="3711"/>
                    <a:pt x="7903" y="1414"/>
                    <a:pt x="11725" y="1414"/>
                  </a:cubicBezTo>
                  <a:close/>
                  <a:moveTo>
                    <a:pt x="11725" y="1"/>
                  </a:moveTo>
                  <a:cubicBezTo>
                    <a:pt x="7335" y="1"/>
                    <a:pt x="3375" y="2645"/>
                    <a:pt x="1688" y="6699"/>
                  </a:cubicBezTo>
                  <a:cubicBezTo>
                    <a:pt x="1" y="10752"/>
                    <a:pt x="919" y="15423"/>
                    <a:pt x="4016" y="18539"/>
                  </a:cubicBezTo>
                  <a:lnTo>
                    <a:pt x="16272" y="30872"/>
                  </a:lnTo>
                  <a:cubicBezTo>
                    <a:pt x="18299" y="32926"/>
                    <a:pt x="21063" y="34080"/>
                    <a:pt x="23951" y="34080"/>
                  </a:cubicBezTo>
                  <a:lnTo>
                    <a:pt x="23985" y="34080"/>
                  </a:lnTo>
                  <a:cubicBezTo>
                    <a:pt x="28375" y="34080"/>
                    <a:pt x="32335" y="31440"/>
                    <a:pt x="34022" y="27387"/>
                  </a:cubicBezTo>
                  <a:cubicBezTo>
                    <a:pt x="35709" y="23329"/>
                    <a:pt x="34790" y="18658"/>
                    <a:pt x="31694" y="15547"/>
                  </a:cubicBezTo>
                  <a:lnTo>
                    <a:pt x="19438" y="3209"/>
                  </a:lnTo>
                  <a:cubicBezTo>
                    <a:pt x="17411" y="1159"/>
                    <a:pt x="14643" y="1"/>
                    <a:pt x="117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1"/>
            <p:cNvSpPr/>
            <p:nvPr/>
          </p:nvSpPr>
          <p:spPr>
            <a:xfrm>
              <a:off x="3669742" y="2113396"/>
              <a:ext cx="215941" cy="207146"/>
            </a:xfrm>
            <a:custGeom>
              <a:avLst/>
              <a:gdLst/>
              <a:ahLst/>
              <a:cxnLst/>
              <a:rect l="l" t="t" r="r" b="b"/>
              <a:pathLst>
                <a:path w="15296" h="14673" extrusionOk="0">
                  <a:moveTo>
                    <a:pt x="7661" y="0"/>
                  </a:moveTo>
                  <a:cubicBezTo>
                    <a:pt x="6856" y="0"/>
                    <a:pt x="6051" y="306"/>
                    <a:pt x="5436" y="920"/>
                  </a:cubicBezTo>
                  <a:lnTo>
                    <a:pt x="1240" y="5085"/>
                  </a:lnTo>
                  <a:cubicBezTo>
                    <a:pt x="4" y="6313"/>
                    <a:pt x="1" y="8312"/>
                    <a:pt x="1228" y="9548"/>
                  </a:cubicBezTo>
                  <a:lnTo>
                    <a:pt x="5394" y="13740"/>
                  </a:lnTo>
                  <a:cubicBezTo>
                    <a:pt x="6012" y="14362"/>
                    <a:pt x="6822" y="14673"/>
                    <a:pt x="7633" y="14673"/>
                  </a:cubicBezTo>
                  <a:cubicBezTo>
                    <a:pt x="8437" y="14673"/>
                    <a:pt x="9241" y="14367"/>
                    <a:pt x="9856" y="13756"/>
                  </a:cubicBezTo>
                  <a:lnTo>
                    <a:pt x="14052" y="9590"/>
                  </a:lnTo>
                  <a:cubicBezTo>
                    <a:pt x="15288" y="8359"/>
                    <a:pt x="15295" y="6363"/>
                    <a:pt x="14064" y="5124"/>
                  </a:cubicBezTo>
                  <a:lnTo>
                    <a:pt x="9899" y="931"/>
                  </a:lnTo>
                  <a:cubicBezTo>
                    <a:pt x="9282" y="311"/>
                    <a:pt x="8472" y="0"/>
                    <a:pt x="7661"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1"/>
            <p:cNvSpPr/>
            <p:nvPr/>
          </p:nvSpPr>
          <p:spPr>
            <a:xfrm>
              <a:off x="3710838" y="2207701"/>
              <a:ext cx="35986" cy="26922"/>
            </a:xfrm>
            <a:custGeom>
              <a:avLst/>
              <a:gdLst/>
              <a:ahLst/>
              <a:cxnLst/>
              <a:rect l="l" t="t" r="r" b="b"/>
              <a:pathLst>
                <a:path w="2549" h="1907" extrusionOk="0">
                  <a:moveTo>
                    <a:pt x="1276" y="0"/>
                  </a:moveTo>
                  <a:cubicBezTo>
                    <a:pt x="1032" y="0"/>
                    <a:pt x="788" y="94"/>
                    <a:pt x="603" y="281"/>
                  </a:cubicBezTo>
                  <a:cubicBezTo>
                    <a:pt x="0" y="880"/>
                    <a:pt x="429" y="1906"/>
                    <a:pt x="1274" y="1906"/>
                  </a:cubicBezTo>
                  <a:cubicBezTo>
                    <a:pt x="2124" y="1906"/>
                    <a:pt x="2548" y="880"/>
                    <a:pt x="1950" y="281"/>
                  </a:cubicBezTo>
                  <a:cubicBezTo>
                    <a:pt x="1764" y="94"/>
                    <a:pt x="1520" y="0"/>
                    <a:pt x="12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1"/>
            <p:cNvSpPr/>
            <p:nvPr/>
          </p:nvSpPr>
          <p:spPr>
            <a:xfrm>
              <a:off x="3763920" y="2154676"/>
              <a:ext cx="35986" cy="26922"/>
            </a:xfrm>
            <a:custGeom>
              <a:avLst/>
              <a:gdLst/>
              <a:ahLst/>
              <a:cxnLst/>
              <a:rect l="l" t="t" r="r" b="b"/>
              <a:pathLst>
                <a:path w="2549" h="1907" extrusionOk="0">
                  <a:moveTo>
                    <a:pt x="1272" y="0"/>
                  </a:moveTo>
                  <a:cubicBezTo>
                    <a:pt x="1028" y="0"/>
                    <a:pt x="784" y="94"/>
                    <a:pt x="599" y="281"/>
                  </a:cubicBezTo>
                  <a:cubicBezTo>
                    <a:pt x="0" y="879"/>
                    <a:pt x="425" y="1906"/>
                    <a:pt x="1274" y="1906"/>
                  </a:cubicBezTo>
                  <a:cubicBezTo>
                    <a:pt x="2120" y="1906"/>
                    <a:pt x="2548" y="879"/>
                    <a:pt x="1946" y="281"/>
                  </a:cubicBezTo>
                  <a:cubicBezTo>
                    <a:pt x="1761" y="94"/>
                    <a:pt x="1516" y="0"/>
                    <a:pt x="12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1"/>
            <p:cNvSpPr/>
            <p:nvPr/>
          </p:nvSpPr>
          <p:spPr>
            <a:xfrm>
              <a:off x="3760051" y="2252369"/>
              <a:ext cx="26880" cy="26894"/>
            </a:xfrm>
            <a:custGeom>
              <a:avLst/>
              <a:gdLst/>
              <a:ahLst/>
              <a:cxnLst/>
              <a:rect l="l" t="t" r="r" b="b"/>
              <a:pathLst>
                <a:path w="1904" h="1905" extrusionOk="0">
                  <a:moveTo>
                    <a:pt x="954" y="1"/>
                  </a:moveTo>
                  <a:cubicBezTo>
                    <a:pt x="425" y="1"/>
                    <a:pt x="0" y="426"/>
                    <a:pt x="0" y="954"/>
                  </a:cubicBezTo>
                  <a:cubicBezTo>
                    <a:pt x="0" y="1479"/>
                    <a:pt x="425" y="1904"/>
                    <a:pt x="954" y="1904"/>
                  </a:cubicBezTo>
                  <a:cubicBezTo>
                    <a:pt x="1479" y="1904"/>
                    <a:pt x="1903" y="1479"/>
                    <a:pt x="1903" y="954"/>
                  </a:cubicBezTo>
                  <a:cubicBezTo>
                    <a:pt x="1903" y="426"/>
                    <a:pt x="1479" y="1"/>
                    <a:pt x="9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1"/>
            <p:cNvSpPr/>
            <p:nvPr/>
          </p:nvSpPr>
          <p:spPr>
            <a:xfrm>
              <a:off x="3808545" y="2199301"/>
              <a:ext cx="35986" cy="26922"/>
            </a:xfrm>
            <a:custGeom>
              <a:avLst/>
              <a:gdLst/>
              <a:ahLst/>
              <a:cxnLst/>
              <a:rect l="l" t="t" r="r" b="b"/>
              <a:pathLst>
                <a:path w="2549" h="1907" extrusionOk="0">
                  <a:moveTo>
                    <a:pt x="1274" y="1"/>
                  </a:moveTo>
                  <a:cubicBezTo>
                    <a:pt x="1031" y="1"/>
                    <a:pt x="787" y="94"/>
                    <a:pt x="599" y="282"/>
                  </a:cubicBezTo>
                  <a:cubicBezTo>
                    <a:pt x="1" y="880"/>
                    <a:pt x="426" y="1907"/>
                    <a:pt x="1275" y="1907"/>
                  </a:cubicBezTo>
                  <a:cubicBezTo>
                    <a:pt x="2124" y="1907"/>
                    <a:pt x="2549" y="880"/>
                    <a:pt x="1947" y="282"/>
                  </a:cubicBezTo>
                  <a:cubicBezTo>
                    <a:pt x="1761" y="94"/>
                    <a:pt x="1518" y="1"/>
                    <a:pt x="1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1"/>
            <p:cNvSpPr/>
            <p:nvPr/>
          </p:nvSpPr>
          <p:spPr>
            <a:xfrm>
              <a:off x="3761844" y="1977191"/>
              <a:ext cx="271197" cy="256826"/>
            </a:xfrm>
            <a:custGeom>
              <a:avLst/>
              <a:gdLst/>
              <a:ahLst/>
              <a:cxnLst/>
              <a:rect l="l" t="t" r="r" b="b"/>
              <a:pathLst>
                <a:path w="19210" h="18192" extrusionOk="0">
                  <a:moveTo>
                    <a:pt x="7289" y="1407"/>
                  </a:moveTo>
                  <a:cubicBezTo>
                    <a:pt x="9737" y="1407"/>
                    <a:pt x="12173" y="2347"/>
                    <a:pt x="13998" y="4186"/>
                  </a:cubicBezTo>
                  <a:cubicBezTo>
                    <a:pt x="17102" y="7310"/>
                    <a:pt x="17604" y="12181"/>
                    <a:pt x="15307" y="15856"/>
                  </a:cubicBezTo>
                  <a:cubicBezTo>
                    <a:pt x="15191" y="15725"/>
                    <a:pt x="15079" y="15606"/>
                    <a:pt x="14960" y="15486"/>
                  </a:cubicBezTo>
                  <a:lnTo>
                    <a:pt x="2703" y="3152"/>
                  </a:lnTo>
                  <a:cubicBezTo>
                    <a:pt x="2587" y="3036"/>
                    <a:pt x="2467" y="2920"/>
                    <a:pt x="2336" y="2804"/>
                  </a:cubicBezTo>
                  <a:cubicBezTo>
                    <a:pt x="3856" y="1868"/>
                    <a:pt x="5576" y="1407"/>
                    <a:pt x="7289" y="1407"/>
                  </a:cubicBezTo>
                  <a:close/>
                  <a:moveTo>
                    <a:pt x="7290" y="0"/>
                  </a:moveTo>
                  <a:cubicBezTo>
                    <a:pt x="4991" y="0"/>
                    <a:pt x="2683" y="722"/>
                    <a:pt x="742" y="2191"/>
                  </a:cubicBezTo>
                  <a:lnTo>
                    <a:pt x="1" y="2750"/>
                  </a:lnTo>
                  <a:lnTo>
                    <a:pt x="738" y="3314"/>
                  </a:lnTo>
                  <a:cubicBezTo>
                    <a:pt x="1078" y="3569"/>
                    <a:pt x="1402" y="3851"/>
                    <a:pt x="1703" y="4152"/>
                  </a:cubicBezTo>
                  <a:lnTo>
                    <a:pt x="13964" y="16482"/>
                  </a:lnTo>
                  <a:cubicBezTo>
                    <a:pt x="14261" y="16787"/>
                    <a:pt x="14539" y="17111"/>
                    <a:pt x="14794" y="17455"/>
                  </a:cubicBezTo>
                  <a:lnTo>
                    <a:pt x="15350" y="18192"/>
                  </a:lnTo>
                  <a:lnTo>
                    <a:pt x="15913" y="17462"/>
                  </a:lnTo>
                  <a:cubicBezTo>
                    <a:pt x="19210" y="13166"/>
                    <a:pt x="18816" y="7032"/>
                    <a:pt x="15002" y="3194"/>
                  </a:cubicBezTo>
                  <a:cubicBezTo>
                    <a:pt x="12903" y="1081"/>
                    <a:pt x="10103" y="0"/>
                    <a:pt x="72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1"/>
            <p:cNvSpPr/>
            <p:nvPr/>
          </p:nvSpPr>
          <p:spPr>
            <a:xfrm>
              <a:off x="3522327" y="2199894"/>
              <a:ext cx="271141" cy="256924"/>
            </a:xfrm>
            <a:custGeom>
              <a:avLst/>
              <a:gdLst/>
              <a:ahLst/>
              <a:cxnLst/>
              <a:rect l="l" t="t" r="r" b="b"/>
              <a:pathLst>
                <a:path w="19206" h="18199" extrusionOk="0">
                  <a:moveTo>
                    <a:pt x="3903" y="2336"/>
                  </a:moveTo>
                  <a:cubicBezTo>
                    <a:pt x="4019" y="2467"/>
                    <a:pt x="4131" y="2591"/>
                    <a:pt x="4251" y="2707"/>
                  </a:cubicBezTo>
                  <a:lnTo>
                    <a:pt x="16507" y="15044"/>
                  </a:lnTo>
                  <a:cubicBezTo>
                    <a:pt x="16623" y="15160"/>
                    <a:pt x="16743" y="15272"/>
                    <a:pt x="16870" y="15392"/>
                  </a:cubicBezTo>
                  <a:cubicBezTo>
                    <a:pt x="15353" y="16326"/>
                    <a:pt x="13635" y="16786"/>
                    <a:pt x="11923" y="16786"/>
                  </a:cubicBezTo>
                  <a:cubicBezTo>
                    <a:pt x="9475" y="16786"/>
                    <a:pt x="7038" y="15846"/>
                    <a:pt x="5212" y="14006"/>
                  </a:cubicBezTo>
                  <a:cubicBezTo>
                    <a:pt x="2104" y="10883"/>
                    <a:pt x="1606" y="6011"/>
                    <a:pt x="3903" y="2340"/>
                  </a:cubicBezTo>
                  <a:lnTo>
                    <a:pt x="3903" y="2336"/>
                  </a:lnTo>
                  <a:close/>
                  <a:moveTo>
                    <a:pt x="3861" y="0"/>
                  </a:moveTo>
                  <a:lnTo>
                    <a:pt x="3297" y="738"/>
                  </a:lnTo>
                  <a:cubicBezTo>
                    <a:pt x="0" y="5030"/>
                    <a:pt x="394" y="11165"/>
                    <a:pt x="4208" y="15006"/>
                  </a:cubicBezTo>
                  <a:cubicBezTo>
                    <a:pt x="6247" y="17052"/>
                    <a:pt x="9020" y="18198"/>
                    <a:pt x="11907" y="18198"/>
                  </a:cubicBezTo>
                  <a:cubicBezTo>
                    <a:pt x="11911" y="18198"/>
                    <a:pt x="11916" y="18198"/>
                    <a:pt x="11921" y="18198"/>
                  </a:cubicBezTo>
                  <a:cubicBezTo>
                    <a:pt x="14284" y="18198"/>
                    <a:pt x="16584" y="17430"/>
                    <a:pt x="18468" y="16006"/>
                  </a:cubicBezTo>
                  <a:lnTo>
                    <a:pt x="19206" y="15446"/>
                  </a:lnTo>
                  <a:lnTo>
                    <a:pt x="18472" y="14882"/>
                  </a:lnTo>
                  <a:cubicBezTo>
                    <a:pt x="18132" y="14624"/>
                    <a:pt x="17808" y="14346"/>
                    <a:pt x="17507" y="14044"/>
                  </a:cubicBezTo>
                  <a:lnTo>
                    <a:pt x="5250" y="1711"/>
                  </a:lnTo>
                  <a:cubicBezTo>
                    <a:pt x="4953" y="1406"/>
                    <a:pt x="4675" y="1081"/>
                    <a:pt x="4420" y="742"/>
                  </a:cubicBezTo>
                  <a:lnTo>
                    <a:pt x="38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31"/>
          <p:cNvGrpSpPr/>
          <p:nvPr/>
        </p:nvGrpSpPr>
        <p:grpSpPr>
          <a:xfrm>
            <a:off x="8301336" y="3720103"/>
            <a:ext cx="363626" cy="238507"/>
            <a:chOff x="4277246" y="2003393"/>
            <a:chExt cx="464282" cy="304529"/>
          </a:xfrm>
        </p:grpSpPr>
        <p:sp>
          <p:nvSpPr>
            <p:cNvPr id="1347" name="Google Shape;1347;p31"/>
            <p:cNvSpPr/>
            <p:nvPr/>
          </p:nvSpPr>
          <p:spPr>
            <a:xfrm>
              <a:off x="4331796" y="2025543"/>
              <a:ext cx="348759" cy="167391"/>
            </a:xfrm>
            <a:custGeom>
              <a:avLst/>
              <a:gdLst/>
              <a:ahLst/>
              <a:cxnLst/>
              <a:rect l="l" t="t" r="r" b="b"/>
              <a:pathLst>
                <a:path w="24704" h="11857" extrusionOk="0">
                  <a:moveTo>
                    <a:pt x="4853" y="1"/>
                  </a:moveTo>
                  <a:cubicBezTo>
                    <a:pt x="2950" y="456"/>
                    <a:pt x="1301" y="1078"/>
                    <a:pt x="1" y="1819"/>
                  </a:cubicBezTo>
                  <a:lnTo>
                    <a:pt x="19658" y="11856"/>
                  </a:lnTo>
                  <a:cubicBezTo>
                    <a:pt x="21615" y="11435"/>
                    <a:pt x="23325" y="10849"/>
                    <a:pt x="24703" y="10135"/>
                  </a:cubicBezTo>
                  <a:lnTo>
                    <a:pt x="4853"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1"/>
            <p:cNvSpPr/>
            <p:nvPr/>
          </p:nvSpPr>
          <p:spPr>
            <a:xfrm>
              <a:off x="4277246" y="2003393"/>
              <a:ext cx="464282" cy="209701"/>
            </a:xfrm>
            <a:custGeom>
              <a:avLst/>
              <a:gdLst/>
              <a:ahLst/>
              <a:cxnLst/>
              <a:rect l="l" t="t" r="r" b="b"/>
              <a:pathLst>
                <a:path w="32887" h="14854" extrusionOk="0">
                  <a:moveTo>
                    <a:pt x="16446" y="1412"/>
                  </a:moveTo>
                  <a:cubicBezTo>
                    <a:pt x="17376" y="1412"/>
                    <a:pt x="18299" y="1446"/>
                    <a:pt x="19186" y="1520"/>
                  </a:cubicBezTo>
                  <a:cubicBezTo>
                    <a:pt x="26193" y="2053"/>
                    <a:pt x="31474" y="4589"/>
                    <a:pt x="31474" y="7422"/>
                  </a:cubicBezTo>
                  <a:cubicBezTo>
                    <a:pt x="31474" y="8712"/>
                    <a:pt x="30327" y="10009"/>
                    <a:pt x="28243" y="11078"/>
                  </a:cubicBezTo>
                  <a:cubicBezTo>
                    <a:pt x="26919" y="11769"/>
                    <a:pt x="25278" y="12325"/>
                    <a:pt x="23371" y="12734"/>
                  </a:cubicBezTo>
                  <a:cubicBezTo>
                    <a:pt x="21993" y="13031"/>
                    <a:pt x="20592" y="13232"/>
                    <a:pt x="19186" y="13336"/>
                  </a:cubicBezTo>
                  <a:cubicBezTo>
                    <a:pt x="18273" y="13406"/>
                    <a:pt x="17359" y="13441"/>
                    <a:pt x="16444" y="13441"/>
                  </a:cubicBezTo>
                  <a:cubicBezTo>
                    <a:pt x="15529" y="13441"/>
                    <a:pt x="14614" y="13406"/>
                    <a:pt x="13701" y="13336"/>
                  </a:cubicBezTo>
                  <a:cubicBezTo>
                    <a:pt x="6694" y="12796"/>
                    <a:pt x="1413" y="10256"/>
                    <a:pt x="1413" y="7422"/>
                  </a:cubicBezTo>
                  <a:cubicBezTo>
                    <a:pt x="1413" y="6241"/>
                    <a:pt x="2405" y="5025"/>
                    <a:pt x="4212" y="4002"/>
                  </a:cubicBezTo>
                  <a:cubicBezTo>
                    <a:pt x="5474" y="3288"/>
                    <a:pt x="7045" y="2701"/>
                    <a:pt x="8883" y="2257"/>
                  </a:cubicBezTo>
                  <a:cubicBezTo>
                    <a:pt x="10466" y="1879"/>
                    <a:pt x="12079" y="1632"/>
                    <a:pt x="13705" y="1520"/>
                  </a:cubicBezTo>
                  <a:cubicBezTo>
                    <a:pt x="14589" y="1446"/>
                    <a:pt x="15511" y="1412"/>
                    <a:pt x="16446" y="1412"/>
                  </a:cubicBezTo>
                  <a:close/>
                  <a:moveTo>
                    <a:pt x="16445" y="1"/>
                  </a:moveTo>
                  <a:cubicBezTo>
                    <a:pt x="15494" y="1"/>
                    <a:pt x="14542" y="37"/>
                    <a:pt x="13593" y="111"/>
                  </a:cubicBezTo>
                  <a:cubicBezTo>
                    <a:pt x="11894" y="230"/>
                    <a:pt x="10207" y="489"/>
                    <a:pt x="8551" y="887"/>
                  </a:cubicBezTo>
                  <a:cubicBezTo>
                    <a:pt x="6586" y="1358"/>
                    <a:pt x="4891" y="1995"/>
                    <a:pt x="3513" y="2774"/>
                  </a:cubicBezTo>
                  <a:cubicBezTo>
                    <a:pt x="1216" y="4075"/>
                    <a:pt x="0" y="5685"/>
                    <a:pt x="0" y="7422"/>
                  </a:cubicBezTo>
                  <a:cubicBezTo>
                    <a:pt x="0" y="11117"/>
                    <a:pt x="5590" y="14128"/>
                    <a:pt x="13593" y="14742"/>
                  </a:cubicBezTo>
                  <a:cubicBezTo>
                    <a:pt x="14515" y="14815"/>
                    <a:pt x="15477" y="14854"/>
                    <a:pt x="16446" y="14854"/>
                  </a:cubicBezTo>
                  <a:cubicBezTo>
                    <a:pt x="17414" y="14854"/>
                    <a:pt x="18372" y="14815"/>
                    <a:pt x="19294" y="14742"/>
                  </a:cubicBezTo>
                  <a:cubicBezTo>
                    <a:pt x="20765" y="14634"/>
                    <a:pt x="22228" y="14425"/>
                    <a:pt x="23672" y="14116"/>
                  </a:cubicBezTo>
                  <a:cubicBezTo>
                    <a:pt x="25699" y="13680"/>
                    <a:pt x="27455" y="13078"/>
                    <a:pt x="28891" y="12333"/>
                  </a:cubicBezTo>
                  <a:cubicBezTo>
                    <a:pt x="31505" y="10989"/>
                    <a:pt x="32887" y="9295"/>
                    <a:pt x="32887" y="7422"/>
                  </a:cubicBezTo>
                  <a:cubicBezTo>
                    <a:pt x="32887" y="3728"/>
                    <a:pt x="27297" y="717"/>
                    <a:pt x="19294" y="111"/>
                  </a:cubicBezTo>
                  <a:cubicBezTo>
                    <a:pt x="18347" y="37"/>
                    <a:pt x="17396" y="1"/>
                    <a:pt x="164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1"/>
            <p:cNvSpPr/>
            <p:nvPr/>
          </p:nvSpPr>
          <p:spPr>
            <a:xfrm>
              <a:off x="4277246" y="2108229"/>
              <a:ext cx="464282" cy="199692"/>
            </a:xfrm>
            <a:custGeom>
              <a:avLst/>
              <a:gdLst/>
              <a:ahLst/>
              <a:cxnLst/>
              <a:rect l="l" t="t" r="r" b="b"/>
              <a:pathLst>
                <a:path w="32887" h="14145" extrusionOk="0">
                  <a:moveTo>
                    <a:pt x="0" y="0"/>
                  </a:moveTo>
                  <a:lnTo>
                    <a:pt x="0" y="6721"/>
                  </a:lnTo>
                  <a:cubicBezTo>
                    <a:pt x="0" y="10416"/>
                    <a:pt x="5590" y="13423"/>
                    <a:pt x="13593" y="14037"/>
                  </a:cubicBezTo>
                  <a:cubicBezTo>
                    <a:pt x="14515" y="14110"/>
                    <a:pt x="15473" y="14145"/>
                    <a:pt x="16446" y="14145"/>
                  </a:cubicBezTo>
                  <a:cubicBezTo>
                    <a:pt x="17414" y="14145"/>
                    <a:pt x="18376" y="14110"/>
                    <a:pt x="19294" y="14037"/>
                  </a:cubicBezTo>
                  <a:cubicBezTo>
                    <a:pt x="27297" y="13423"/>
                    <a:pt x="32887" y="10416"/>
                    <a:pt x="32887" y="6721"/>
                  </a:cubicBezTo>
                  <a:lnTo>
                    <a:pt x="32887" y="0"/>
                  </a:lnTo>
                  <a:lnTo>
                    <a:pt x="31478" y="0"/>
                  </a:lnTo>
                  <a:lnTo>
                    <a:pt x="31478" y="6721"/>
                  </a:lnTo>
                  <a:cubicBezTo>
                    <a:pt x="31478" y="9551"/>
                    <a:pt x="26193" y="12091"/>
                    <a:pt x="19186" y="12628"/>
                  </a:cubicBezTo>
                  <a:cubicBezTo>
                    <a:pt x="18273" y="12697"/>
                    <a:pt x="17359" y="12732"/>
                    <a:pt x="16444" y="12732"/>
                  </a:cubicBezTo>
                  <a:cubicBezTo>
                    <a:pt x="15529" y="12732"/>
                    <a:pt x="14614" y="12697"/>
                    <a:pt x="13701" y="12628"/>
                  </a:cubicBezTo>
                  <a:cubicBezTo>
                    <a:pt x="6698" y="12091"/>
                    <a:pt x="1413" y="9551"/>
                    <a:pt x="1413" y="6721"/>
                  </a:cubicBezTo>
                  <a:lnTo>
                    <a:pt x="14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0" name="Google Shape;1350;p31"/>
          <p:cNvSpPr/>
          <p:nvPr/>
        </p:nvSpPr>
        <p:spPr>
          <a:xfrm>
            <a:off x="8380675" y="4422138"/>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1"/>
          <p:cNvSpPr/>
          <p:nvPr/>
        </p:nvSpPr>
        <p:spPr>
          <a:xfrm>
            <a:off x="8526525" y="2457238"/>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1"/>
          <p:cNvSpPr/>
          <p:nvPr/>
        </p:nvSpPr>
        <p:spPr>
          <a:xfrm>
            <a:off x="663125" y="3958588"/>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1"/>
          <p:cNvSpPr/>
          <p:nvPr/>
        </p:nvSpPr>
        <p:spPr>
          <a:xfrm>
            <a:off x="283288" y="833950"/>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1"/>
          <p:cNvSpPr/>
          <p:nvPr/>
        </p:nvSpPr>
        <p:spPr>
          <a:xfrm>
            <a:off x="8854525" y="3619888"/>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1"/>
          <p:cNvSpPr/>
          <p:nvPr/>
        </p:nvSpPr>
        <p:spPr>
          <a:xfrm>
            <a:off x="8942350" y="2081213"/>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3F127-C457-3E57-0289-0A49DC2ADF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1269EC-4B95-0C8F-BBC2-2CF15964CE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A731D5-88D8-4D20-5100-6724F8A02BC5}"/>
              </a:ext>
            </a:extLst>
          </p:cNvPr>
          <p:cNvSpPr>
            <a:spLocks noGrp="1"/>
          </p:cNvSpPr>
          <p:nvPr>
            <p:ph type="dt" sz="half" idx="10"/>
          </p:nvPr>
        </p:nvSpPr>
        <p:spPr/>
        <p:txBody>
          <a:bodyPr/>
          <a:lstStyle/>
          <a:p>
            <a:fld id="{BB16181D-B729-4989-83DF-FBE4401D7B49}" type="datetimeFigureOut">
              <a:rPr lang="en-US" smtClean="0"/>
              <a:t>9/3/2023</a:t>
            </a:fld>
            <a:endParaRPr lang="en-US"/>
          </a:p>
        </p:txBody>
      </p:sp>
      <p:sp>
        <p:nvSpPr>
          <p:cNvPr id="5" name="Footer Placeholder 4">
            <a:extLst>
              <a:ext uri="{FF2B5EF4-FFF2-40B4-BE49-F238E27FC236}">
                <a16:creationId xmlns:a16="http://schemas.microsoft.com/office/drawing/2014/main" id="{843BFF49-3951-CD9C-1BF3-38F6AD61DE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1B7ECE-65F6-5B5D-C89C-29EEFEFDE189}"/>
              </a:ext>
            </a:extLst>
          </p:cNvPr>
          <p:cNvSpPr>
            <a:spLocks noGrp="1"/>
          </p:cNvSpPr>
          <p:nvPr>
            <p:ph type="sldNum" sz="quarter" idx="12"/>
          </p:nvPr>
        </p:nvSpPr>
        <p:spPr/>
        <p:txBody>
          <a:bodyPr/>
          <a:lstStyle/>
          <a:p>
            <a:fld id="{39052CE2-8200-4E3C-864D-89956F1ABA65}" type="slidenum">
              <a:rPr lang="en-US" smtClean="0"/>
              <a:t>‹#›</a:t>
            </a:fld>
            <a:endParaRPr lang="en-US"/>
          </a:p>
        </p:txBody>
      </p:sp>
    </p:spTree>
    <p:extLst>
      <p:ext uri="{BB962C8B-B14F-4D97-AF65-F5344CB8AC3E}">
        <p14:creationId xmlns:p14="http://schemas.microsoft.com/office/powerpoint/2010/main" val="12080171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742"/>
        <p:cNvGrpSpPr/>
        <p:nvPr/>
      </p:nvGrpSpPr>
      <p:grpSpPr>
        <a:xfrm>
          <a:off x="0" y="0"/>
          <a:ext cx="0" cy="0"/>
          <a:chOff x="0" y="0"/>
          <a:chExt cx="0" cy="0"/>
        </a:xfrm>
      </p:grpSpPr>
      <p:sp>
        <p:nvSpPr>
          <p:cNvPr id="743" name="Google Shape;743;p21"/>
          <p:cNvSpPr txBox="1">
            <a:spLocks noGrp="1"/>
          </p:cNvSpPr>
          <p:nvPr>
            <p:ph type="body" idx="1"/>
          </p:nvPr>
        </p:nvSpPr>
        <p:spPr>
          <a:xfrm>
            <a:off x="4591850" y="2021675"/>
            <a:ext cx="3838800" cy="25869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dk1"/>
              </a:buClr>
              <a:buSzPts val="1200"/>
              <a:buChar char="●"/>
              <a:defRPr sz="1200">
                <a:solidFill>
                  <a:schemeClr val="dk1"/>
                </a:solidFill>
              </a:defRPr>
            </a:lvl1pPr>
            <a:lvl2pPr marL="914400" lvl="1" indent="-304800" rtl="0">
              <a:spcBef>
                <a:spcPts val="0"/>
              </a:spcBef>
              <a:spcAft>
                <a:spcPts val="0"/>
              </a:spcAft>
              <a:buClr>
                <a:schemeClr val="dk1"/>
              </a:buClr>
              <a:buSzPts val="1200"/>
              <a:buChar char="○"/>
              <a:defRPr sz="1200">
                <a:solidFill>
                  <a:schemeClr val="dk1"/>
                </a:solidFill>
              </a:defRPr>
            </a:lvl2pPr>
            <a:lvl3pPr marL="1371600" lvl="2" indent="-304800" rtl="0">
              <a:spcBef>
                <a:spcPts val="0"/>
              </a:spcBef>
              <a:spcAft>
                <a:spcPts val="0"/>
              </a:spcAft>
              <a:buClr>
                <a:schemeClr val="dk1"/>
              </a:buClr>
              <a:buSzPts val="1200"/>
              <a:buChar char="■"/>
              <a:defRPr sz="1200">
                <a:solidFill>
                  <a:schemeClr val="dk1"/>
                </a:solidFill>
              </a:defRPr>
            </a:lvl3pPr>
            <a:lvl4pPr marL="1828800" lvl="3" indent="-304800" rtl="0">
              <a:spcBef>
                <a:spcPts val="0"/>
              </a:spcBef>
              <a:spcAft>
                <a:spcPts val="0"/>
              </a:spcAft>
              <a:buClr>
                <a:schemeClr val="dk1"/>
              </a:buClr>
              <a:buSzPts val="1200"/>
              <a:buChar char="●"/>
              <a:defRPr sz="1200">
                <a:solidFill>
                  <a:schemeClr val="dk1"/>
                </a:solidFill>
              </a:defRPr>
            </a:lvl4pPr>
            <a:lvl5pPr marL="2286000" lvl="4" indent="-304800" rtl="0">
              <a:spcBef>
                <a:spcPts val="0"/>
              </a:spcBef>
              <a:spcAft>
                <a:spcPts val="0"/>
              </a:spcAft>
              <a:buClr>
                <a:schemeClr val="dk1"/>
              </a:buClr>
              <a:buSzPts val="1200"/>
              <a:buChar char="○"/>
              <a:defRPr sz="1200">
                <a:solidFill>
                  <a:schemeClr val="dk1"/>
                </a:solidFill>
              </a:defRPr>
            </a:lvl5pPr>
            <a:lvl6pPr marL="2743200" lvl="5" indent="-304800" rtl="0">
              <a:spcBef>
                <a:spcPts val="0"/>
              </a:spcBef>
              <a:spcAft>
                <a:spcPts val="0"/>
              </a:spcAft>
              <a:buClr>
                <a:schemeClr val="dk1"/>
              </a:buClr>
              <a:buSzPts val="1200"/>
              <a:buChar char="■"/>
              <a:defRPr sz="1200">
                <a:solidFill>
                  <a:schemeClr val="dk1"/>
                </a:solidFill>
              </a:defRPr>
            </a:lvl6pPr>
            <a:lvl7pPr marL="3200400" lvl="6" indent="-304800" rtl="0">
              <a:spcBef>
                <a:spcPts val="0"/>
              </a:spcBef>
              <a:spcAft>
                <a:spcPts val="0"/>
              </a:spcAft>
              <a:buClr>
                <a:schemeClr val="dk1"/>
              </a:buClr>
              <a:buSzPts val="1200"/>
              <a:buChar char="●"/>
              <a:defRPr sz="1200">
                <a:solidFill>
                  <a:schemeClr val="dk1"/>
                </a:solidFill>
              </a:defRPr>
            </a:lvl7pPr>
            <a:lvl8pPr marL="3657600" lvl="7" indent="-304800" rtl="0">
              <a:spcBef>
                <a:spcPts val="0"/>
              </a:spcBef>
              <a:spcAft>
                <a:spcPts val="0"/>
              </a:spcAft>
              <a:buClr>
                <a:schemeClr val="dk1"/>
              </a:buClr>
              <a:buSzPts val="1200"/>
              <a:buChar char="○"/>
              <a:defRPr sz="1200">
                <a:solidFill>
                  <a:schemeClr val="dk1"/>
                </a:solidFill>
              </a:defRPr>
            </a:lvl8pPr>
            <a:lvl9pPr marL="4114800" lvl="8" indent="-304800" rtl="0">
              <a:spcBef>
                <a:spcPts val="0"/>
              </a:spcBef>
              <a:spcAft>
                <a:spcPts val="0"/>
              </a:spcAft>
              <a:buClr>
                <a:schemeClr val="dk1"/>
              </a:buClr>
              <a:buSzPts val="1200"/>
              <a:buChar char="■"/>
              <a:defRPr sz="1200">
                <a:solidFill>
                  <a:schemeClr val="dk1"/>
                </a:solidFill>
              </a:defRPr>
            </a:lvl9pPr>
          </a:lstStyle>
          <a:p>
            <a:endParaRPr/>
          </a:p>
        </p:txBody>
      </p:sp>
      <p:sp>
        <p:nvSpPr>
          <p:cNvPr id="744" name="Google Shape;744;p21"/>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rtl="0">
              <a:spcBef>
                <a:spcPts val="0"/>
              </a:spcBef>
              <a:spcAft>
                <a:spcPts val="0"/>
              </a:spcAft>
              <a:buSzPts val="4600"/>
              <a:buNone/>
              <a:defRPr/>
            </a:lvl1pPr>
            <a:lvl2pPr lvl="1" rtl="0">
              <a:spcBef>
                <a:spcPts val="0"/>
              </a:spcBef>
              <a:spcAft>
                <a:spcPts val="0"/>
              </a:spcAft>
              <a:buSzPts val="4600"/>
              <a:buNone/>
              <a:defRPr/>
            </a:lvl2pPr>
            <a:lvl3pPr lvl="2" rtl="0">
              <a:spcBef>
                <a:spcPts val="0"/>
              </a:spcBef>
              <a:spcAft>
                <a:spcPts val="0"/>
              </a:spcAft>
              <a:buSzPts val="4600"/>
              <a:buNone/>
              <a:defRPr/>
            </a:lvl3pPr>
            <a:lvl4pPr lvl="3" rtl="0">
              <a:spcBef>
                <a:spcPts val="0"/>
              </a:spcBef>
              <a:spcAft>
                <a:spcPts val="0"/>
              </a:spcAft>
              <a:buSzPts val="4600"/>
              <a:buNone/>
              <a:defRPr/>
            </a:lvl4pPr>
            <a:lvl5pPr lvl="4" rtl="0">
              <a:spcBef>
                <a:spcPts val="0"/>
              </a:spcBef>
              <a:spcAft>
                <a:spcPts val="0"/>
              </a:spcAft>
              <a:buSzPts val="4600"/>
              <a:buNone/>
              <a:defRPr/>
            </a:lvl5pPr>
            <a:lvl6pPr lvl="5" rtl="0">
              <a:spcBef>
                <a:spcPts val="0"/>
              </a:spcBef>
              <a:spcAft>
                <a:spcPts val="0"/>
              </a:spcAft>
              <a:buSzPts val="4600"/>
              <a:buNone/>
              <a:defRPr/>
            </a:lvl6pPr>
            <a:lvl7pPr lvl="6" rtl="0">
              <a:spcBef>
                <a:spcPts val="0"/>
              </a:spcBef>
              <a:spcAft>
                <a:spcPts val="0"/>
              </a:spcAft>
              <a:buSzPts val="4600"/>
              <a:buNone/>
              <a:defRPr/>
            </a:lvl7pPr>
            <a:lvl8pPr lvl="7" rtl="0">
              <a:spcBef>
                <a:spcPts val="0"/>
              </a:spcBef>
              <a:spcAft>
                <a:spcPts val="0"/>
              </a:spcAft>
              <a:buSzPts val="4600"/>
              <a:buNone/>
              <a:defRPr/>
            </a:lvl8pPr>
            <a:lvl9pPr lvl="8" rtl="0">
              <a:spcBef>
                <a:spcPts val="0"/>
              </a:spcBef>
              <a:spcAft>
                <a:spcPts val="0"/>
              </a:spcAft>
              <a:buSzPts val="4600"/>
              <a:buNone/>
              <a:defRPr/>
            </a:lvl9pPr>
          </a:lstStyle>
          <a:p>
            <a:endParaRPr/>
          </a:p>
        </p:txBody>
      </p:sp>
      <p:sp>
        <p:nvSpPr>
          <p:cNvPr id="745" name="Google Shape;745;p21"/>
          <p:cNvSpPr txBox="1">
            <a:spLocks noGrp="1"/>
          </p:cNvSpPr>
          <p:nvPr>
            <p:ph type="body" idx="2"/>
          </p:nvPr>
        </p:nvSpPr>
        <p:spPr>
          <a:xfrm>
            <a:off x="713225" y="1540775"/>
            <a:ext cx="3838800" cy="3067800"/>
          </a:xfrm>
          <a:prstGeom prst="rect">
            <a:avLst/>
          </a:prstGeom>
          <a:noFill/>
          <a:ln>
            <a:noFill/>
          </a:ln>
        </p:spPr>
        <p:txBody>
          <a:bodyPr spcFirstLastPara="1" wrap="square" lIns="91425" tIns="91425" rIns="91425" bIns="91425" anchor="t" anchorCtr="0">
            <a:noAutofit/>
          </a:bodyPr>
          <a:lstStyle>
            <a:lvl1pPr marL="457200" lvl="0" indent="-304800" rtl="0">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1pPr>
            <a:lvl2pPr marL="914400" lvl="1" indent="-304800" rtl="0">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2pPr>
            <a:lvl3pPr marL="1371600" lvl="2" indent="-304800" rtl="0">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3pPr>
            <a:lvl4pPr marL="1828800" lvl="3" indent="-304800" rtl="0">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4pPr>
            <a:lvl5pPr marL="2286000" lvl="4" indent="-304800" rtl="0">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5pPr>
            <a:lvl6pPr marL="2743200" lvl="5" indent="-304800" rtl="0">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6pPr>
            <a:lvl7pPr marL="3200400" lvl="6" indent="-304800" rtl="0">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7pPr>
            <a:lvl8pPr marL="3657600" lvl="7" indent="-304800" rtl="0">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8pPr>
            <a:lvl9pPr marL="4114800" lvl="8" indent="-304800" rtl="0">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9pPr>
          </a:lstStyle>
          <a:p>
            <a:endParaRPr/>
          </a:p>
        </p:txBody>
      </p:sp>
      <p:sp>
        <p:nvSpPr>
          <p:cNvPr id="746" name="Google Shape;746;p21"/>
          <p:cNvSpPr/>
          <p:nvPr/>
        </p:nvSpPr>
        <p:spPr>
          <a:xfrm>
            <a:off x="466850" y="141963"/>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7" name="Google Shape;747;p21"/>
          <p:cNvGrpSpPr/>
          <p:nvPr/>
        </p:nvGrpSpPr>
        <p:grpSpPr>
          <a:xfrm rot="702602">
            <a:off x="154916" y="330381"/>
            <a:ext cx="168483" cy="278738"/>
            <a:chOff x="2994713" y="2224360"/>
            <a:chExt cx="333286" cy="551387"/>
          </a:xfrm>
        </p:grpSpPr>
        <p:sp>
          <p:nvSpPr>
            <p:cNvPr id="748" name="Google Shape;748;p21"/>
            <p:cNvSpPr/>
            <p:nvPr/>
          </p:nvSpPr>
          <p:spPr>
            <a:xfrm>
              <a:off x="3004751" y="2292053"/>
              <a:ext cx="313267" cy="19962"/>
            </a:xfrm>
            <a:custGeom>
              <a:avLst/>
              <a:gdLst/>
              <a:ahLst/>
              <a:cxnLst/>
              <a:rect l="l" t="t" r="r" b="b"/>
              <a:pathLst>
                <a:path w="22190" h="1414" extrusionOk="0">
                  <a:moveTo>
                    <a:pt x="0" y="0"/>
                  </a:moveTo>
                  <a:lnTo>
                    <a:pt x="0" y="1413"/>
                  </a:lnTo>
                  <a:lnTo>
                    <a:pt x="22190" y="1413"/>
                  </a:lnTo>
                  <a:lnTo>
                    <a:pt x="22190"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1"/>
            <p:cNvSpPr/>
            <p:nvPr/>
          </p:nvSpPr>
          <p:spPr>
            <a:xfrm>
              <a:off x="3008238" y="2384805"/>
              <a:ext cx="306293" cy="19962"/>
            </a:xfrm>
            <a:custGeom>
              <a:avLst/>
              <a:gdLst/>
              <a:ahLst/>
              <a:cxnLst/>
              <a:rect l="l" t="t" r="r" b="b"/>
              <a:pathLst>
                <a:path w="21696" h="1414" extrusionOk="0">
                  <a:moveTo>
                    <a:pt x="0" y="1"/>
                  </a:moveTo>
                  <a:lnTo>
                    <a:pt x="0" y="1414"/>
                  </a:lnTo>
                  <a:lnTo>
                    <a:pt x="21696" y="1414"/>
                  </a:lnTo>
                  <a:lnTo>
                    <a:pt x="21696"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1"/>
            <p:cNvSpPr/>
            <p:nvPr/>
          </p:nvSpPr>
          <p:spPr>
            <a:xfrm>
              <a:off x="3008944" y="2620412"/>
              <a:ext cx="300082" cy="19962"/>
            </a:xfrm>
            <a:custGeom>
              <a:avLst/>
              <a:gdLst/>
              <a:ahLst/>
              <a:cxnLst/>
              <a:rect l="l" t="t" r="r" b="b"/>
              <a:pathLst>
                <a:path w="21256" h="1414" extrusionOk="0">
                  <a:moveTo>
                    <a:pt x="0" y="0"/>
                  </a:moveTo>
                  <a:lnTo>
                    <a:pt x="0" y="1413"/>
                  </a:lnTo>
                  <a:lnTo>
                    <a:pt x="21256" y="1413"/>
                  </a:lnTo>
                  <a:lnTo>
                    <a:pt x="21256"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1"/>
            <p:cNvSpPr/>
            <p:nvPr/>
          </p:nvSpPr>
          <p:spPr>
            <a:xfrm>
              <a:off x="3004751" y="2713108"/>
              <a:ext cx="313267" cy="19962"/>
            </a:xfrm>
            <a:custGeom>
              <a:avLst/>
              <a:gdLst/>
              <a:ahLst/>
              <a:cxnLst/>
              <a:rect l="l" t="t" r="r" b="b"/>
              <a:pathLst>
                <a:path w="22190" h="1414" extrusionOk="0">
                  <a:moveTo>
                    <a:pt x="0" y="1"/>
                  </a:moveTo>
                  <a:lnTo>
                    <a:pt x="0" y="1414"/>
                  </a:lnTo>
                  <a:lnTo>
                    <a:pt x="22190" y="1414"/>
                  </a:lnTo>
                  <a:lnTo>
                    <a:pt x="22190"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1"/>
            <p:cNvSpPr/>
            <p:nvPr/>
          </p:nvSpPr>
          <p:spPr>
            <a:xfrm>
              <a:off x="2994713" y="2224360"/>
              <a:ext cx="333286" cy="551387"/>
            </a:xfrm>
            <a:custGeom>
              <a:avLst/>
              <a:gdLst/>
              <a:ahLst/>
              <a:cxnLst/>
              <a:rect l="l" t="t" r="r" b="b"/>
              <a:pathLst>
                <a:path w="23608" h="39057" extrusionOk="0">
                  <a:moveTo>
                    <a:pt x="1" y="1"/>
                  </a:moveTo>
                  <a:lnTo>
                    <a:pt x="1" y="10196"/>
                  </a:lnTo>
                  <a:cubicBezTo>
                    <a:pt x="1" y="13141"/>
                    <a:pt x="1622" y="15851"/>
                    <a:pt x="4220" y="17241"/>
                  </a:cubicBezTo>
                  <a:lnTo>
                    <a:pt x="18720" y="25012"/>
                  </a:lnTo>
                  <a:cubicBezTo>
                    <a:pt x="20862" y="26159"/>
                    <a:pt x="22198" y="28386"/>
                    <a:pt x="22194" y="30814"/>
                  </a:cubicBezTo>
                  <a:lnTo>
                    <a:pt x="22194" y="39056"/>
                  </a:lnTo>
                  <a:lnTo>
                    <a:pt x="23607" y="39056"/>
                  </a:lnTo>
                  <a:lnTo>
                    <a:pt x="23607" y="30814"/>
                  </a:lnTo>
                  <a:cubicBezTo>
                    <a:pt x="23607" y="27865"/>
                    <a:pt x="21986" y="25159"/>
                    <a:pt x="19388" y="23769"/>
                  </a:cubicBezTo>
                  <a:lnTo>
                    <a:pt x="4888" y="15998"/>
                  </a:lnTo>
                  <a:cubicBezTo>
                    <a:pt x="2749" y="14852"/>
                    <a:pt x="1414" y="12620"/>
                    <a:pt x="1414" y="10192"/>
                  </a:cubicBezTo>
                  <a:lnTo>
                    <a:pt x="14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1"/>
            <p:cNvSpPr/>
            <p:nvPr/>
          </p:nvSpPr>
          <p:spPr>
            <a:xfrm>
              <a:off x="2994713" y="2224360"/>
              <a:ext cx="333286" cy="551387"/>
            </a:xfrm>
            <a:custGeom>
              <a:avLst/>
              <a:gdLst/>
              <a:ahLst/>
              <a:cxnLst/>
              <a:rect l="l" t="t" r="r" b="b"/>
              <a:pathLst>
                <a:path w="23608" h="39057" extrusionOk="0">
                  <a:moveTo>
                    <a:pt x="22194" y="1"/>
                  </a:moveTo>
                  <a:lnTo>
                    <a:pt x="22194" y="10192"/>
                  </a:lnTo>
                  <a:cubicBezTo>
                    <a:pt x="22198" y="12620"/>
                    <a:pt x="20862" y="14852"/>
                    <a:pt x="18720" y="15998"/>
                  </a:cubicBezTo>
                  <a:lnTo>
                    <a:pt x="4224" y="23769"/>
                  </a:lnTo>
                  <a:cubicBezTo>
                    <a:pt x="1622" y="25159"/>
                    <a:pt x="1" y="27869"/>
                    <a:pt x="5" y="30814"/>
                  </a:cubicBezTo>
                  <a:lnTo>
                    <a:pt x="5" y="39056"/>
                  </a:lnTo>
                  <a:lnTo>
                    <a:pt x="1418" y="39056"/>
                  </a:lnTo>
                  <a:lnTo>
                    <a:pt x="1418" y="30814"/>
                  </a:lnTo>
                  <a:cubicBezTo>
                    <a:pt x="1414" y="28386"/>
                    <a:pt x="2749" y="26159"/>
                    <a:pt x="4892" y="25012"/>
                  </a:cubicBezTo>
                  <a:lnTo>
                    <a:pt x="19388" y="17237"/>
                  </a:lnTo>
                  <a:cubicBezTo>
                    <a:pt x="21986" y="15848"/>
                    <a:pt x="23607" y="13141"/>
                    <a:pt x="23607" y="10192"/>
                  </a:cubicBezTo>
                  <a:lnTo>
                    <a:pt x="236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 name="Google Shape;754;p21"/>
          <p:cNvGrpSpPr/>
          <p:nvPr/>
        </p:nvGrpSpPr>
        <p:grpSpPr>
          <a:xfrm rot="-745016">
            <a:off x="948659" y="153075"/>
            <a:ext cx="138060" cy="319948"/>
            <a:chOff x="3789373" y="1135858"/>
            <a:chExt cx="273103" cy="632902"/>
          </a:xfrm>
        </p:grpSpPr>
        <p:sp>
          <p:nvSpPr>
            <p:cNvPr id="755" name="Google Shape;755;p21"/>
            <p:cNvSpPr/>
            <p:nvPr/>
          </p:nvSpPr>
          <p:spPr>
            <a:xfrm>
              <a:off x="3864846" y="1452274"/>
              <a:ext cx="187664" cy="302157"/>
            </a:xfrm>
            <a:custGeom>
              <a:avLst/>
              <a:gdLst/>
              <a:ahLst/>
              <a:cxnLst/>
              <a:rect l="l" t="t" r="r" b="b"/>
              <a:pathLst>
                <a:path w="13293" h="21403" extrusionOk="0">
                  <a:moveTo>
                    <a:pt x="5" y="0"/>
                  </a:moveTo>
                  <a:lnTo>
                    <a:pt x="5" y="12740"/>
                  </a:lnTo>
                  <a:cubicBezTo>
                    <a:pt x="1" y="16797"/>
                    <a:pt x="2726" y="20349"/>
                    <a:pt x="6644" y="21402"/>
                  </a:cubicBezTo>
                  <a:cubicBezTo>
                    <a:pt x="10563" y="20352"/>
                    <a:pt x="13292" y="16797"/>
                    <a:pt x="13288" y="12740"/>
                  </a:cubicBezTo>
                  <a:lnTo>
                    <a:pt x="13288"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1"/>
            <p:cNvSpPr/>
            <p:nvPr/>
          </p:nvSpPr>
          <p:spPr>
            <a:xfrm>
              <a:off x="3789373" y="1135858"/>
              <a:ext cx="273047" cy="326397"/>
            </a:xfrm>
            <a:custGeom>
              <a:avLst/>
              <a:gdLst/>
              <a:ahLst/>
              <a:cxnLst/>
              <a:rect l="l" t="t" r="r" b="b"/>
              <a:pathLst>
                <a:path w="19341" h="23120" extrusionOk="0">
                  <a:moveTo>
                    <a:pt x="9721" y="1413"/>
                  </a:moveTo>
                  <a:cubicBezTo>
                    <a:pt x="14249" y="1413"/>
                    <a:pt x="17928" y="5096"/>
                    <a:pt x="17928" y="9620"/>
                  </a:cubicBezTo>
                  <a:lnTo>
                    <a:pt x="17928" y="21707"/>
                  </a:lnTo>
                  <a:lnTo>
                    <a:pt x="1409" y="21707"/>
                  </a:lnTo>
                  <a:lnTo>
                    <a:pt x="1409" y="9620"/>
                  </a:lnTo>
                  <a:cubicBezTo>
                    <a:pt x="1409" y="5096"/>
                    <a:pt x="5092" y="1413"/>
                    <a:pt x="9620" y="1413"/>
                  </a:cubicBezTo>
                  <a:close/>
                  <a:moveTo>
                    <a:pt x="9620" y="0"/>
                  </a:moveTo>
                  <a:cubicBezTo>
                    <a:pt x="4316" y="0"/>
                    <a:pt x="0" y="4316"/>
                    <a:pt x="0" y="9620"/>
                  </a:cubicBezTo>
                  <a:lnTo>
                    <a:pt x="0" y="23120"/>
                  </a:lnTo>
                  <a:lnTo>
                    <a:pt x="19341" y="23120"/>
                  </a:lnTo>
                  <a:lnTo>
                    <a:pt x="19341" y="9620"/>
                  </a:lnTo>
                  <a:cubicBezTo>
                    <a:pt x="19341" y="4316"/>
                    <a:pt x="15025" y="0"/>
                    <a:pt x="97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1"/>
            <p:cNvSpPr/>
            <p:nvPr/>
          </p:nvSpPr>
          <p:spPr>
            <a:xfrm>
              <a:off x="3789373" y="1442307"/>
              <a:ext cx="273103" cy="326453"/>
            </a:xfrm>
            <a:custGeom>
              <a:avLst/>
              <a:gdLst/>
              <a:ahLst/>
              <a:cxnLst/>
              <a:rect l="l" t="t" r="r" b="b"/>
              <a:pathLst>
                <a:path w="19345" h="23124" extrusionOk="0">
                  <a:moveTo>
                    <a:pt x="17928" y="1413"/>
                  </a:moveTo>
                  <a:lnTo>
                    <a:pt x="17928" y="13446"/>
                  </a:lnTo>
                  <a:cubicBezTo>
                    <a:pt x="17932" y="18006"/>
                    <a:pt x="14233" y="21707"/>
                    <a:pt x="9674" y="21707"/>
                  </a:cubicBezTo>
                  <a:cubicBezTo>
                    <a:pt x="9671" y="21707"/>
                    <a:pt x="9669" y="21707"/>
                    <a:pt x="9667" y="21707"/>
                  </a:cubicBezTo>
                  <a:cubicBezTo>
                    <a:pt x="5115" y="21707"/>
                    <a:pt x="1413" y="18001"/>
                    <a:pt x="1413" y="13446"/>
                  </a:cubicBezTo>
                  <a:lnTo>
                    <a:pt x="1413" y="1413"/>
                  </a:lnTo>
                  <a:close/>
                  <a:moveTo>
                    <a:pt x="0" y="0"/>
                  </a:moveTo>
                  <a:lnTo>
                    <a:pt x="0" y="13446"/>
                  </a:lnTo>
                  <a:cubicBezTo>
                    <a:pt x="0" y="18781"/>
                    <a:pt x="4335" y="23124"/>
                    <a:pt x="9667" y="23124"/>
                  </a:cubicBezTo>
                  <a:cubicBezTo>
                    <a:pt x="15013" y="23124"/>
                    <a:pt x="19345" y="18789"/>
                    <a:pt x="19341" y="13446"/>
                  </a:cubicBezTo>
                  <a:lnTo>
                    <a:pt x="193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8" name="Google Shape;758;p21"/>
          <p:cNvGrpSpPr/>
          <p:nvPr/>
        </p:nvGrpSpPr>
        <p:grpSpPr>
          <a:xfrm>
            <a:off x="567046" y="404554"/>
            <a:ext cx="223134" cy="272917"/>
            <a:chOff x="3410431" y="2717682"/>
            <a:chExt cx="441412" cy="539896"/>
          </a:xfrm>
        </p:grpSpPr>
        <p:sp>
          <p:nvSpPr>
            <p:cNvPr id="759" name="Google Shape;759;p21"/>
            <p:cNvSpPr/>
            <p:nvPr/>
          </p:nvSpPr>
          <p:spPr>
            <a:xfrm>
              <a:off x="3493499" y="3040112"/>
              <a:ext cx="281771" cy="140893"/>
            </a:xfrm>
            <a:custGeom>
              <a:avLst/>
              <a:gdLst/>
              <a:ahLst/>
              <a:cxnLst/>
              <a:rect l="l" t="t" r="r" b="b"/>
              <a:pathLst>
                <a:path w="19959" h="9980" extrusionOk="0">
                  <a:moveTo>
                    <a:pt x="0" y="0"/>
                  </a:moveTo>
                  <a:cubicBezTo>
                    <a:pt x="0" y="5513"/>
                    <a:pt x="4467" y="9979"/>
                    <a:pt x="9979" y="9979"/>
                  </a:cubicBezTo>
                  <a:cubicBezTo>
                    <a:pt x="15492" y="9979"/>
                    <a:pt x="19958" y="5513"/>
                    <a:pt x="19958"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1"/>
            <p:cNvSpPr/>
            <p:nvPr/>
          </p:nvSpPr>
          <p:spPr>
            <a:xfrm>
              <a:off x="3410431" y="2717682"/>
              <a:ext cx="441412" cy="539896"/>
            </a:xfrm>
            <a:custGeom>
              <a:avLst/>
              <a:gdLst/>
              <a:ahLst/>
              <a:cxnLst/>
              <a:rect l="l" t="t" r="r" b="b"/>
              <a:pathLst>
                <a:path w="31267" h="38243" extrusionOk="0">
                  <a:moveTo>
                    <a:pt x="18967" y="1414"/>
                  </a:moveTo>
                  <a:lnTo>
                    <a:pt x="18967" y="6900"/>
                  </a:lnTo>
                  <a:cubicBezTo>
                    <a:pt x="18971" y="8177"/>
                    <a:pt x="19751" y="9328"/>
                    <a:pt x="20943" y="9803"/>
                  </a:cubicBezTo>
                  <a:cubicBezTo>
                    <a:pt x="26356" y="11910"/>
                    <a:pt x="29857" y="17029"/>
                    <a:pt x="29857" y="22839"/>
                  </a:cubicBezTo>
                  <a:cubicBezTo>
                    <a:pt x="29865" y="26588"/>
                    <a:pt x="28363" y="30182"/>
                    <a:pt x="25684" y="32803"/>
                  </a:cubicBezTo>
                  <a:cubicBezTo>
                    <a:pt x="23058" y="35391"/>
                    <a:pt x="19598" y="36832"/>
                    <a:pt x="15928" y="36832"/>
                  </a:cubicBezTo>
                  <a:cubicBezTo>
                    <a:pt x="15837" y="36832"/>
                    <a:pt x="15746" y="36831"/>
                    <a:pt x="15655" y="36829"/>
                  </a:cubicBezTo>
                  <a:cubicBezTo>
                    <a:pt x="8474" y="36725"/>
                    <a:pt x="2437" y="31046"/>
                    <a:pt x="1912" y="23901"/>
                  </a:cubicBezTo>
                  <a:cubicBezTo>
                    <a:pt x="1456" y="17705"/>
                    <a:pt x="5027" y="12038"/>
                    <a:pt x="10798" y="9795"/>
                  </a:cubicBezTo>
                  <a:cubicBezTo>
                    <a:pt x="11972" y="9339"/>
                    <a:pt x="12759" y="8173"/>
                    <a:pt x="12759" y="6896"/>
                  </a:cubicBezTo>
                  <a:lnTo>
                    <a:pt x="12759" y="1414"/>
                  </a:lnTo>
                  <a:close/>
                  <a:moveTo>
                    <a:pt x="11350" y="1"/>
                  </a:moveTo>
                  <a:lnTo>
                    <a:pt x="11350" y="6900"/>
                  </a:lnTo>
                  <a:cubicBezTo>
                    <a:pt x="11350" y="7602"/>
                    <a:pt x="10922" y="8235"/>
                    <a:pt x="10289" y="8482"/>
                  </a:cubicBezTo>
                  <a:cubicBezTo>
                    <a:pt x="3935" y="10949"/>
                    <a:pt x="1" y="17191"/>
                    <a:pt x="503" y="24009"/>
                  </a:cubicBezTo>
                  <a:cubicBezTo>
                    <a:pt x="1082" y="31872"/>
                    <a:pt x="7729" y="38126"/>
                    <a:pt x="15635" y="38242"/>
                  </a:cubicBezTo>
                  <a:lnTo>
                    <a:pt x="15863" y="38242"/>
                  </a:lnTo>
                  <a:cubicBezTo>
                    <a:pt x="24371" y="38238"/>
                    <a:pt x="31266" y="31344"/>
                    <a:pt x="31266" y="22839"/>
                  </a:cubicBezTo>
                  <a:cubicBezTo>
                    <a:pt x="31266" y="16439"/>
                    <a:pt x="27413" y="10806"/>
                    <a:pt x="21453" y="8482"/>
                  </a:cubicBezTo>
                  <a:cubicBezTo>
                    <a:pt x="20804" y="8224"/>
                    <a:pt x="20380" y="7594"/>
                    <a:pt x="20380" y="6896"/>
                  </a:cubicBezTo>
                  <a:lnTo>
                    <a:pt x="203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1"/>
            <p:cNvSpPr/>
            <p:nvPr/>
          </p:nvSpPr>
          <p:spPr>
            <a:xfrm>
              <a:off x="3539592" y="2717682"/>
              <a:ext cx="189513" cy="19962"/>
            </a:xfrm>
            <a:custGeom>
              <a:avLst/>
              <a:gdLst/>
              <a:ahLst/>
              <a:cxnLst/>
              <a:rect l="l" t="t" r="r" b="b"/>
              <a:pathLst>
                <a:path w="13424" h="1414" extrusionOk="0">
                  <a:moveTo>
                    <a:pt x="1" y="1"/>
                  </a:moveTo>
                  <a:lnTo>
                    <a:pt x="1" y="1414"/>
                  </a:lnTo>
                  <a:lnTo>
                    <a:pt x="13424" y="1414"/>
                  </a:lnTo>
                  <a:lnTo>
                    <a:pt x="134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2" name="Google Shape;762;p21"/>
          <p:cNvGrpSpPr/>
          <p:nvPr/>
        </p:nvGrpSpPr>
        <p:grpSpPr>
          <a:xfrm>
            <a:off x="8311589" y="199568"/>
            <a:ext cx="285768" cy="240767"/>
            <a:chOff x="4264060" y="1424745"/>
            <a:chExt cx="543905" cy="458254"/>
          </a:xfrm>
        </p:grpSpPr>
        <p:sp>
          <p:nvSpPr>
            <p:cNvPr id="763" name="Google Shape;763;p21"/>
            <p:cNvSpPr/>
            <p:nvPr/>
          </p:nvSpPr>
          <p:spPr>
            <a:xfrm>
              <a:off x="4299100" y="1543671"/>
              <a:ext cx="473275" cy="239475"/>
            </a:xfrm>
            <a:custGeom>
              <a:avLst/>
              <a:gdLst/>
              <a:ahLst/>
              <a:cxnLst/>
              <a:rect l="l" t="t" r="r" b="b"/>
              <a:pathLst>
                <a:path w="33524" h="16963" extrusionOk="0">
                  <a:moveTo>
                    <a:pt x="13041" y="0"/>
                  </a:moveTo>
                  <a:lnTo>
                    <a:pt x="8597" y="8061"/>
                  </a:lnTo>
                  <a:lnTo>
                    <a:pt x="0" y="8061"/>
                  </a:lnTo>
                  <a:lnTo>
                    <a:pt x="0" y="9474"/>
                  </a:lnTo>
                  <a:lnTo>
                    <a:pt x="9431" y="9474"/>
                  </a:lnTo>
                  <a:lnTo>
                    <a:pt x="12890" y="3201"/>
                  </a:lnTo>
                  <a:lnTo>
                    <a:pt x="18851" y="16963"/>
                  </a:lnTo>
                  <a:lnTo>
                    <a:pt x="22514" y="9474"/>
                  </a:lnTo>
                  <a:lnTo>
                    <a:pt x="33524" y="9474"/>
                  </a:lnTo>
                  <a:lnTo>
                    <a:pt x="33524" y="8061"/>
                  </a:lnTo>
                  <a:lnTo>
                    <a:pt x="21630" y="8061"/>
                  </a:lnTo>
                  <a:lnTo>
                    <a:pt x="18928" y="13589"/>
                  </a:lnTo>
                  <a:lnTo>
                    <a:pt x="13041"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1"/>
            <p:cNvSpPr/>
            <p:nvPr/>
          </p:nvSpPr>
          <p:spPr>
            <a:xfrm>
              <a:off x="4264060" y="1424745"/>
              <a:ext cx="543905" cy="458254"/>
            </a:xfrm>
            <a:custGeom>
              <a:avLst/>
              <a:gdLst/>
              <a:ahLst/>
              <a:cxnLst/>
              <a:rect l="l" t="t" r="r" b="b"/>
              <a:pathLst>
                <a:path w="38527" h="32460" extrusionOk="0">
                  <a:moveTo>
                    <a:pt x="27779" y="1414"/>
                  </a:moveTo>
                  <a:cubicBezTo>
                    <a:pt x="28335" y="1414"/>
                    <a:pt x="28864" y="1441"/>
                    <a:pt x="29397" y="1491"/>
                  </a:cubicBezTo>
                  <a:cubicBezTo>
                    <a:pt x="31076" y="1645"/>
                    <a:pt x="32740" y="2421"/>
                    <a:pt x="34083" y="3680"/>
                  </a:cubicBezTo>
                  <a:cubicBezTo>
                    <a:pt x="35133" y="4657"/>
                    <a:pt x="35933" y="5876"/>
                    <a:pt x="36458" y="7297"/>
                  </a:cubicBezTo>
                  <a:cubicBezTo>
                    <a:pt x="36809" y="8262"/>
                    <a:pt x="37029" y="9274"/>
                    <a:pt x="37114" y="10297"/>
                  </a:cubicBezTo>
                  <a:lnTo>
                    <a:pt x="37114" y="12200"/>
                  </a:lnTo>
                  <a:cubicBezTo>
                    <a:pt x="37067" y="12706"/>
                    <a:pt x="36963" y="13204"/>
                    <a:pt x="36801" y="13686"/>
                  </a:cubicBezTo>
                  <a:cubicBezTo>
                    <a:pt x="36373" y="14995"/>
                    <a:pt x="35539" y="16450"/>
                    <a:pt x="34249" y="18126"/>
                  </a:cubicBezTo>
                  <a:cubicBezTo>
                    <a:pt x="33821" y="18685"/>
                    <a:pt x="33331" y="19284"/>
                    <a:pt x="32790" y="19905"/>
                  </a:cubicBezTo>
                  <a:cubicBezTo>
                    <a:pt x="32346" y="20415"/>
                    <a:pt x="31879" y="20928"/>
                    <a:pt x="31389" y="21453"/>
                  </a:cubicBezTo>
                  <a:cubicBezTo>
                    <a:pt x="30435" y="22468"/>
                    <a:pt x="29351" y="23561"/>
                    <a:pt x="28069" y="24796"/>
                  </a:cubicBezTo>
                  <a:cubicBezTo>
                    <a:pt x="26486" y="26329"/>
                    <a:pt x="24791" y="27900"/>
                    <a:pt x="22900" y="29649"/>
                  </a:cubicBezTo>
                  <a:cubicBezTo>
                    <a:pt x="22718" y="29819"/>
                    <a:pt x="22522" y="29977"/>
                    <a:pt x="22317" y="30116"/>
                  </a:cubicBezTo>
                  <a:cubicBezTo>
                    <a:pt x="21846" y="30436"/>
                    <a:pt x="21329" y="30680"/>
                    <a:pt x="20781" y="30834"/>
                  </a:cubicBezTo>
                  <a:cubicBezTo>
                    <a:pt x="20283" y="30976"/>
                    <a:pt x="19771" y="31047"/>
                    <a:pt x="19260" y="31047"/>
                  </a:cubicBezTo>
                  <a:cubicBezTo>
                    <a:pt x="18622" y="31047"/>
                    <a:pt x="17985" y="30937"/>
                    <a:pt x="17376" y="30718"/>
                  </a:cubicBezTo>
                  <a:cubicBezTo>
                    <a:pt x="16820" y="30514"/>
                    <a:pt x="16302" y="30220"/>
                    <a:pt x="15847" y="29846"/>
                  </a:cubicBezTo>
                  <a:cubicBezTo>
                    <a:pt x="15766" y="29784"/>
                    <a:pt x="15693" y="29714"/>
                    <a:pt x="15588" y="29618"/>
                  </a:cubicBezTo>
                  <a:cubicBezTo>
                    <a:pt x="13720" y="27888"/>
                    <a:pt x="11956" y="26252"/>
                    <a:pt x="10342" y="24696"/>
                  </a:cubicBezTo>
                  <a:cubicBezTo>
                    <a:pt x="9037" y="23437"/>
                    <a:pt x="7952" y="22349"/>
                    <a:pt x="7018" y="21357"/>
                  </a:cubicBezTo>
                  <a:cubicBezTo>
                    <a:pt x="6551" y="20863"/>
                    <a:pt x="6111" y="20376"/>
                    <a:pt x="5694" y="19901"/>
                  </a:cubicBezTo>
                  <a:cubicBezTo>
                    <a:pt x="5142" y="19268"/>
                    <a:pt x="4663" y="18689"/>
                    <a:pt x="4231" y="18126"/>
                  </a:cubicBezTo>
                  <a:cubicBezTo>
                    <a:pt x="2957" y="16462"/>
                    <a:pt x="2135" y="15010"/>
                    <a:pt x="1714" y="13690"/>
                  </a:cubicBezTo>
                  <a:cubicBezTo>
                    <a:pt x="1564" y="13223"/>
                    <a:pt x="1459" y="12744"/>
                    <a:pt x="1409" y="12258"/>
                  </a:cubicBezTo>
                  <a:lnTo>
                    <a:pt x="1409" y="10324"/>
                  </a:lnTo>
                  <a:cubicBezTo>
                    <a:pt x="1486" y="9335"/>
                    <a:pt x="1691" y="8363"/>
                    <a:pt x="2019" y="7425"/>
                  </a:cubicBezTo>
                  <a:cubicBezTo>
                    <a:pt x="2525" y="5992"/>
                    <a:pt x="3308" y="4765"/>
                    <a:pt x="4339" y="3769"/>
                  </a:cubicBezTo>
                  <a:cubicBezTo>
                    <a:pt x="5679" y="2475"/>
                    <a:pt x="7420" y="1645"/>
                    <a:pt x="9122" y="1491"/>
                  </a:cubicBezTo>
                  <a:cubicBezTo>
                    <a:pt x="9643" y="1437"/>
                    <a:pt x="10184" y="1414"/>
                    <a:pt x="10736" y="1414"/>
                  </a:cubicBezTo>
                  <a:cubicBezTo>
                    <a:pt x="12465" y="1414"/>
                    <a:pt x="13843" y="1707"/>
                    <a:pt x="15075" y="2344"/>
                  </a:cubicBezTo>
                  <a:cubicBezTo>
                    <a:pt x="15650" y="2645"/>
                    <a:pt x="16191" y="3008"/>
                    <a:pt x="16685" y="3429"/>
                  </a:cubicBezTo>
                  <a:cubicBezTo>
                    <a:pt x="17295" y="3935"/>
                    <a:pt x="17905" y="4549"/>
                    <a:pt x="18731" y="5475"/>
                  </a:cubicBezTo>
                  <a:lnTo>
                    <a:pt x="19260" y="6070"/>
                  </a:lnTo>
                  <a:lnTo>
                    <a:pt x="19788" y="5475"/>
                  </a:lnTo>
                  <a:cubicBezTo>
                    <a:pt x="20445" y="4738"/>
                    <a:pt x="20958" y="4209"/>
                    <a:pt x="21448" y="3761"/>
                  </a:cubicBezTo>
                  <a:cubicBezTo>
                    <a:pt x="21946" y="3302"/>
                    <a:pt x="22491" y="2896"/>
                    <a:pt x="23070" y="2549"/>
                  </a:cubicBezTo>
                  <a:cubicBezTo>
                    <a:pt x="24390" y="1777"/>
                    <a:pt x="25888" y="1414"/>
                    <a:pt x="27779" y="1414"/>
                  </a:cubicBezTo>
                  <a:close/>
                  <a:moveTo>
                    <a:pt x="10736" y="1"/>
                  </a:moveTo>
                  <a:cubicBezTo>
                    <a:pt x="10137" y="1"/>
                    <a:pt x="9551" y="28"/>
                    <a:pt x="8991" y="82"/>
                  </a:cubicBezTo>
                  <a:cubicBezTo>
                    <a:pt x="6949" y="271"/>
                    <a:pt x="4949" y="1217"/>
                    <a:pt x="3359" y="2750"/>
                  </a:cubicBezTo>
                  <a:cubicBezTo>
                    <a:pt x="2170" y="3900"/>
                    <a:pt x="1266" y="5313"/>
                    <a:pt x="687" y="6954"/>
                  </a:cubicBezTo>
                  <a:cubicBezTo>
                    <a:pt x="317" y="8023"/>
                    <a:pt x="85" y="9139"/>
                    <a:pt x="0" y="10266"/>
                  </a:cubicBezTo>
                  <a:lnTo>
                    <a:pt x="0" y="12316"/>
                  </a:lnTo>
                  <a:cubicBezTo>
                    <a:pt x="54" y="12929"/>
                    <a:pt x="178" y="13532"/>
                    <a:pt x="367" y="14118"/>
                  </a:cubicBezTo>
                  <a:cubicBezTo>
                    <a:pt x="838" y="15601"/>
                    <a:pt x="1733" y="17191"/>
                    <a:pt x="3108" y="18986"/>
                  </a:cubicBezTo>
                  <a:cubicBezTo>
                    <a:pt x="3559" y="19573"/>
                    <a:pt x="4057" y="20179"/>
                    <a:pt x="4629" y="20832"/>
                  </a:cubicBezTo>
                  <a:cubicBezTo>
                    <a:pt x="5057" y="21322"/>
                    <a:pt x="5513" y="21824"/>
                    <a:pt x="5988" y="22329"/>
                  </a:cubicBezTo>
                  <a:cubicBezTo>
                    <a:pt x="6937" y="23337"/>
                    <a:pt x="8041" y="24445"/>
                    <a:pt x="9358" y="25715"/>
                  </a:cubicBezTo>
                  <a:cubicBezTo>
                    <a:pt x="10983" y="27282"/>
                    <a:pt x="12755" y="28919"/>
                    <a:pt x="14662" y="30687"/>
                  </a:cubicBezTo>
                  <a:cubicBezTo>
                    <a:pt x="14758" y="30772"/>
                    <a:pt x="14855" y="30857"/>
                    <a:pt x="14951" y="30938"/>
                  </a:cubicBezTo>
                  <a:cubicBezTo>
                    <a:pt x="15530" y="31413"/>
                    <a:pt x="16187" y="31787"/>
                    <a:pt x="16893" y="32046"/>
                  </a:cubicBezTo>
                  <a:cubicBezTo>
                    <a:pt x="17654" y="32320"/>
                    <a:pt x="18457" y="32459"/>
                    <a:pt x="19263" y="32459"/>
                  </a:cubicBezTo>
                  <a:cubicBezTo>
                    <a:pt x="19908" y="32459"/>
                    <a:pt x="20549" y="32370"/>
                    <a:pt x="21170" y="32193"/>
                  </a:cubicBezTo>
                  <a:cubicBezTo>
                    <a:pt x="21861" y="31996"/>
                    <a:pt x="22518" y="31691"/>
                    <a:pt x="23112" y="31282"/>
                  </a:cubicBezTo>
                  <a:cubicBezTo>
                    <a:pt x="23379" y="31104"/>
                    <a:pt x="23626" y="30903"/>
                    <a:pt x="23861" y="30683"/>
                  </a:cubicBezTo>
                  <a:cubicBezTo>
                    <a:pt x="25757" y="28931"/>
                    <a:pt x="27455" y="27356"/>
                    <a:pt x="29053" y="25812"/>
                  </a:cubicBezTo>
                  <a:cubicBezTo>
                    <a:pt x="30347" y="24561"/>
                    <a:pt x="31447" y="23453"/>
                    <a:pt x="32420" y="22418"/>
                  </a:cubicBezTo>
                  <a:cubicBezTo>
                    <a:pt x="32921" y="21882"/>
                    <a:pt x="33404" y="21353"/>
                    <a:pt x="33856" y="20832"/>
                  </a:cubicBezTo>
                  <a:cubicBezTo>
                    <a:pt x="34415" y="20195"/>
                    <a:pt x="34929" y="19569"/>
                    <a:pt x="35373" y="18986"/>
                  </a:cubicBezTo>
                  <a:cubicBezTo>
                    <a:pt x="36759" y="17180"/>
                    <a:pt x="37666" y="15589"/>
                    <a:pt x="38145" y="14126"/>
                  </a:cubicBezTo>
                  <a:cubicBezTo>
                    <a:pt x="38345" y="13520"/>
                    <a:pt x="38473" y="12895"/>
                    <a:pt x="38527" y="12262"/>
                  </a:cubicBezTo>
                  <a:lnTo>
                    <a:pt x="38527" y="10266"/>
                  </a:lnTo>
                  <a:lnTo>
                    <a:pt x="38523" y="10208"/>
                  </a:lnTo>
                  <a:cubicBezTo>
                    <a:pt x="38430" y="9046"/>
                    <a:pt x="38183" y="7903"/>
                    <a:pt x="37782" y="6811"/>
                  </a:cubicBezTo>
                  <a:cubicBezTo>
                    <a:pt x="37179" y="5178"/>
                    <a:pt x="36261" y="3776"/>
                    <a:pt x="35049" y="2645"/>
                  </a:cubicBezTo>
                  <a:cubicBezTo>
                    <a:pt x="33477" y="1175"/>
                    <a:pt x="31516" y="267"/>
                    <a:pt x="29532" y="86"/>
                  </a:cubicBezTo>
                  <a:cubicBezTo>
                    <a:pt x="28957" y="28"/>
                    <a:pt x="28385" y="1"/>
                    <a:pt x="27783" y="1"/>
                  </a:cubicBezTo>
                  <a:cubicBezTo>
                    <a:pt x="25625" y="1"/>
                    <a:pt x="23904" y="426"/>
                    <a:pt x="22359" y="1329"/>
                  </a:cubicBezTo>
                  <a:cubicBezTo>
                    <a:pt x="21695" y="1727"/>
                    <a:pt x="21074" y="2190"/>
                    <a:pt x="20503" y="2715"/>
                  </a:cubicBezTo>
                  <a:cubicBezTo>
                    <a:pt x="20113" y="3066"/>
                    <a:pt x="19715" y="3464"/>
                    <a:pt x="19260" y="3954"/>
                  </a:cubicBezTo>
                  <a:cubicBezTo>
                    <a:pt x="18634" y="3278"/>
                    <a:pt x="18113" y="2777"/>
                    <a:pt x="17588" y="2340"/>
                  </a:cubicBezTo>
                  <a:cubicBezTo>
                    <a:pt x="17017" y="1858"/>
                    <a:pt x="16387" y="1437"/>
                    <a:pt x="15723" y="1086"/>
                  </a:cubicBezTo>
                  <a:cubicBezTo>
                    <a:pt x="14307" y="356"/>
                    <a:pt x="12674" y="1"/>
                    <a:pt x="10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5" name="Google Shape;765;p21"/>
          <p:cNvGrpSpPr/>
          <p:nvPr/>
        </p:nvGrpSpPr>
        <p:grpSpPr>
          <a:xfrm rot="850670">
            <a:off x="7867772" y="225863"/>
            <a:ext cx="247823" cy="248717"/>
            <a:chOff x="2694759" y="3017326"/>
            <a:chExt cx="485600" cy="487350"/>
          </a:xfrm>
        </p:grpSpPr>
        <p:sp>
          <p:nvSpPr>
            <p:cNvPr id="766" name="Google Shape;766;p21"/>
            <p:cNvSpPr/>
            <p:nvPr/>
          </p:nvSpPr>
          <p:spPr>
            <a:xfrm>
              <a:off x="2694759" y="3095960"/>
              <a:ext cx="485600" cy="408716"/>
            </a:xfrm>
            <a:custGeom>
              <a:avLst/>
              <a:gdLst/>
              <a:ahLst/>
              <a:cxnLst/>
              <a:rect l="l" t="t" r="r" b="b"/>
              <a:pathLst>
                <a:path w="34397" h="28951" extrusionOk="0">
                  <a:moveTo>
                    <a:pt x="26096" y="1414"/>
                  </a:moveTo>
                  <a:cubicBezTo>
                    <a:pt x="29895" y="1414"/>
                    <a:pt x="32983" y="4502"/>
                    <a:pt x="32983" y="8297"/>
                  </a:cubicBezTo>
                  <a:lnTo>
                    <a:pt x="32983" y="20650"/>
                  </a:lnTo>
                  <a:cubicBezTo>
                    <a:pt x="32983" y="24445"/>
                    <a:pt x="29895" y="27533"/>
                    <a:pt x="26096" y="27533"/>
                  </a:cubicBezTo>
                  <a:lnTo>
                    <a:pt x="8296" y="27533"/>
                  </a:lnTo>
                  <a:cubicBezTo>
                    <a:pt x="4498" y="27533"/>
                    <a:pt x="1409" y="24445"/>
                    <a:pt x="1409" y="20650"/>
                  </a:cubicBezTo>
                  <a:lnTo>
                    <a:pt x="1409" y="8297"/>
                  </a:lnTo>
                  <a:cubicBezTo>
                    <a:pt x="1409" y="4502"/>
                    <a:pt x="4498" y="1414"/>
                    <a:pt x="8296" y="1414"/>
                  </a:cubicBezTo>
                  <a:close/>
                  <a:moveTo>
                    <a:pt x="8296" y="1"/>
                  </a:moveTo>
                  <a:cubicBezTo>
                    <a:pt x="3722" y="1"/>
                    <a:pt x="0" y="3726"/>
                    <a:pt x="0" y="8297"/>
                  </a:cubicBezTo>
                  <a:lnTo>
                    <a:pt x="0" y="20650"/>
                  </a:lnTo>
                  <a:cubicBezTo>
                    <a:pt x="0" y="25225"/>
                    <a:pt x="3722" y="28950"/>
                    <a:pt x="8296" y="28950"/>
                  </a:cubicBezTo>
                  <a:lnTo>
                    <a:pt x="26096" y="28950"/>
                  </a:lnTo>
                  <a:cubicBezTo>
                    <a:pt x="30675" y="28950"/>
                    <a:pt x="34396" y="25225"/>
                    <a:pt x="34396" y="20650"/>
                  </a:cubicBezTo>
                  <a:lnTo>
                    <a:pt x="34396" y="8297"/>
                  </a:lnTo>
                  <a:cubicBezTo>
                    <a:pt x="34396" y="3726"/>
                    <a:pt x="30671" y="1"/>
                    <a:pt x="26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1"/>
            <p:cNvSpPr/>
            <p:nvPr/>
          </p:nvSpPr>
          <p:spPr>
            <a:xfrm>
              <a:off x="2884300" y="3202562"/>
              <a:ext cx="106460" cy="195457"/>
            </a:xfrm>
            <a:custGeom>
              <a:avLst/>
              <a:gdLst/>
              <a:ahLst/>
              <a:cxnLst/>
              <a:rect l="l" t="t" r="r" b="b"/>
              <a:pathLst>
                <a:path w="7541" h="13845" extrusionOk="0">
                  <a:moveTo>
                    <a:pt x="1" y="1"/>
                  </a:moveTo>
                  <a:lnTo>
                    <a:pt x="1" y="13844"/>
                  </a:lnTo>
                  <a:lnTo>
                    <a:pt x="7540" y="13844"/>
                  </a:lnTo>
                  <a:lnTo>
                    <a:pt x="7540"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1"/>
            <p:cNvSpPr/>
            <p:nvPr/>
          </p:nvSpPr>
          <p:spPr>
            <a:xfrm>
              <a:off x="2839830" y="3247088"/>
              <a:ext cx="195443" cy="106460"/>
            </a:xfrm>
            <a:custGeom>
              <a:avLst/>
              <a:gdLst/>
              <a:ahLst/>
              <a:cxnLst/>
              <a:rect l="l" t="t" r="r" b="b"/>
              <a:pathLst>
                <a:path w="13844" h="7541" extrusionOk="0">
                  <a:moveTo>
                    <a:pt x="1" y="1"/>
                  </a:moveTo>
                  <a:lnTo>
                    <a:pt x="1" y="7540"/>
                  </a:lnTo>
                  <a:lnTo>
                    <a:pt x="13844" y="7540"/>
                  </a:lnTo>
                  <a:lnTo>
                    <a:pt x="13844"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1"/>
            <p:cNvSpPr/>
            <p:nvPr/>
          </p:nvSpPr>
          <p:spPr>
            <a:xfrm>
              <a:off x="2829863" y="3017326"/>
              <a:ext cx="215391" cy="98597"/>
            </a:xfrm>
            <a:custGeom>
              <a:avLst/>
              <a:gdLst/>
              <a:ahLst/>
              <a:cxnLst/>
              <a:rect l="l" t="t" r="r" b="b"/>
              <a:pathLst>
                <a:path w="15257" h="6984" extrusionOk="0">
                  <a:moveTo>
                    <a:pt x="11300" y="1413"/>
                  </a:moveTo>
                  <a:cubicBezTo>
                    <a:pt x="12701" y="1413"/>
                    <a:pt x="13840" y="2552"/>
                    <a:pt x="13844" y="3957"/>
                  </a:cubicBezTo>
                  <a:lnTo>
                    <a:pt x="13844" y="5571"/>
                  </a:lnTo>
                  <a:lnTo>
                    <a:pt x="1413" y="5571"/>
                  </a:lnTo>
                  <a:lnTo>
                    <a:pt x="1413" y="3957"/>
                  </a:lnTo>
                  <a:cubicBezTo>
                    <a:pt x="1413" y="2552"/>
                    <a:pt x="2552" y="1413"/>
                    <a:pt x="3957" y="1413"/>
                  </a:cubicBezTo>
                  <a:close/>
                  <a:moveTo>
                    <a:pt x="3957" y="0"/>
                  </a:moveTo>
                  <a:cubicBezTo>
                    <a:pt x="1772" y="0"/>
                    <a:pt x="0" y="1772"/>
                    <a:pt x="0" y="3957"/>
                  </a:cubicBezTo>
                  <a:lnTo>
                    <a:pt x="0" y="6984"/>
                  </a:lnTo>
                  <a:lnTo>
                    <a:pt x="15256" y="6984"/>
                  </a:lnTo>
                  <a:lnTo>
                    <a:pt x="15256" y="3957"/>
                  </a:lnTo>
                  <a:cubicBezTo>
                    <a:pt x="15253" y="1772"/>
                    <a:pt x="13481" y="0"/>
                    <a:pt x="113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0" name="Google Shape;770;p21"/>
          <p:cNvGrpSpPr/>
          <p:nvPr/>
        </p:nvGrpSpPr>
        <p:grpSpPr>
          <a:xfrm rot="-899971">
            <a:off x="8816002" y="233142"/>
            <a:ext cx="232541" cy="414588"/>
            <a:chOff x="308050" y="960575"/>
            <a:chExt cx="360600" cy="642900"/>
          </a:xfrm>
        </p:grpSpPr>
        <p:sp>
          <p:nvSpPr>
            <p:cNvPr id="771" name="Google Shape;771;p21"/>
            <p:cNvSpPr/>
            <p:nvPr/>
          </p:nvSpPr>
          <p:spPr>
            <a:xfrm rot="380">
              <a:off x="397058" y="1130178"/>
              <a:ext cx="182601" cy="182601"/>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2" name="Google Shape;772;p21"/>
            <p:cNvGrpSpPr/>
            <p:nvPr/>
          </p:nvGrpSpPr>
          <p:grpSpPr>
            <a:xfrm>
              <a:off x="308050" y="960575"/>
              <a:ext cx="360600" cy="642900"/>
              <a:chOff x="839250" y="836025"/>
              <a:chExt cx="360600" cy="642900"/>
            </a:xfrm>
          </p:grpSpPr>
          <p:sp>
            <p:nvSpPr>
              <p:cNvPr id="773" name="Google Shape;773;p21"/>
              <p:cNvSpPr/>
              <p:nvPr/>
            </p:nvSpPr>
            <p:spPr>
              <a:xfrm>
                <a:off x="839250" y="836025"/>
                <a:ext cx="360600" cy="642900"/>
              </a:xfrm>
              <a:prstGeom prst="roundRect">
                <a:avLst>
                  <a:gd name="adj"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74" name="Google Shape;774;p21"/>
              <p:cNvCxnSpPr/>
              <p:nvPr/>
            </p:nvCxnSpPr>
            <p:spPr>
              <a:xfrm>
                <a:off x="839250" y="901900"/>
                <a:ext cx="359100" cy="0"/>
              </a:xfrm>
              <a:prstGeom prst="straightConnector1">
                <a:avLst/>
              </a:prstGeom>
              <a:noFill/>
              <a:ln w="9525" cap="flat" cmpd="sng">
                <a:solidFill>
                  <a:schemeClr val="lt1"/>
                </a:solidFill>
                <a:prstDash val="solid"/>
                <a:round/>
                <a:headEnd type="none" w="med" len="med"/>
                <a:tailEnd type="none" w="med" len="med"/>
              </a:ln>
            </p:spPr>
          </p:cxnSp>
          <p:cxnSp>
            <p:nvCxnSpPr>
              <p:cNvPr id="775" name="Google Shape;775;p21"/>
              <p:cNvCxnSpPr/>
              <p:nvPr/>
            </p:nvCxnSpPr>
            <p:spPr>
              <a:xfrm>
                <a:off x="839250" y="1377100"/>
                <a:ext cx="359100" cy="0"/>
              </a:xfrm>
              <a:prstGeom prst="straightConnector1">
                <a:avLst/>
              </a:prstGeom>
              <a:noFill/>
              <a:ln w="9525" cap="flat" cmpd="sng">
                <a:solidFill>
                  <a:schemeClr val="lt1"/>
                </a:solidFill>
                <a:prstDash val="solid"/>
                <a:round/>
                <a:headEnd type="none" w="med" len="med"/>
                <a:tailEnd type="none" w="med" len="med"/>
              </a:ln>
            </p:spPr>
          </p:cxnSp>
          <p:sp>
            <p:nvSpPr>
              <p:cNvPr id="776" name="Google Shape;776;p21"/>
              <p:cNvSpPr/>
              <p:nvPr/>
            </p:nvSpPr>
            <p:spPr>
              <a:xfrm>
                <a:off x="997950" y="1406425"/>
                <a:ext cx="43200" cy="43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77" name="Google Shape;777;p21"/>
          <p:cNvSpPr/>
          <p:nvPr/>
        </p:nvSpPr>
        <p:spPr>
          <a:xfrm>
            <a:off x="8548425" y="49090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1"/>
          <p:cNvSpPr/>
          <p:nvPr/>
        </p:nvSpPr>
        <p:spPr>
          <a:xfrm>
            <a:off x="127925" y="4595738"/>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1"/>
          <p:cNvSpPr/>
          <p:nvPr/>
        </p:nvSpPr>
        <p:spPr>
          <a:xfrm>
            <a:off x="8648625" y="4951613"/>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1"/>
          <p:cNvSpPr/>
          <p:nvPr/>
        </p:nvSpPr>
        <p:spPr>
          <a:xfrm>
            <a:off x="225576" y="4802886"/>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1"/>
          <p:cNvSpPr/>
          <p:nvPr/>
        </p:nvSpPr>
        <p:spPr>
          <a:xfrm>
            <a:off x="8849276" y="4695961"/>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93497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35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3"/>
          <p:cNvSpPr txBox="1">
            <a:spLocks noGrp="1"/>
          </p:cNvSpPr>
          <p:nvPr>
            <p:ph type="title"/>
          </p:nvPr>
        </p:nvSpPr>
        <p:spPr>
          <a:xfrm>
            <a:off x="4457100" y="2856663"/>
            <a:ext cx="3623100" cy="6891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4800" b="1">
                <a:solidFill>
                  <a:schemeClr val="accent1"/>
                </a:solidFill>
                <a:latin typeface="Work Sans"/>
                <a:ea typeface="Work Sans"/>
                <a:cs typeface="Work Sans"/>
                <a:sym typeface="Work Sans"/>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7" name="Google Shape;37;p3"/>
          <p:cNvSpPr txBox="1">
            <a:spLocks noGrp="1"/>
          </p:cNvSpPr>
          <p:nvPr>
            <p:ph type="title" idx="2" hasCustomPrompt="1"/>
          </p:nvPr>
        </p:nvSpPr>
        <p:spPr>
          <a:xfrm>
            <a:off x="5400750" y="1722288"/>
            <a:ext cx="1735800" cy="689100"/>
          </a:xfrm>
          <a:prstGeom prst="rect">
            <a:avLst/>
          </a:prstGeom>
        </p:spPr>
        <p:txBody>
          <a:bodyPr spcFirstLastPara="1" wrap="square" lIns="91425" tIns="91425" rIns="91425" bIns="91425" anchor="ctr" anchorCtr="0">
            <a:noAutofit/>
          </a:bodyPr>
          <a:lstStyle>
            <a:lvl1pPr lvl="0" rtl="0">
              <a:spcBef>
                <a:spcPts val="0"/>
              </a:spcBef>
              <a:spcAft>
                <a:spcPts val="0"/>
              </a:spcAft>
              <a:buSzPts val="7200"/>
              <a:buNone/>
              <a:defRPr sz="6000" b="1">
                <a:solidFill>
                  <a:schemeClr val="accent1"/>
                </a:solidFill>
                <a:latin typeface="Work Sans"/>
                <a:ea typeface="Work Sans"/>
                <a:cs typeface="Work Sans"/>
                <a:sym typeface="Work Sans"/>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8" name="Google Shape;38;p3"/>
          <p:cNvSpPr txBox="1">
            <a:spLocks noGrp="1"/>
          </p:cNvSpPr>
          <p:nvPr>
            <p:ph type="subTitle" idx="1"/>
          </p:nvPr>
        </p:nvSpPr>
        <p:spPr>
          <a:xfrm>
            <a:off x="4457100" y="3545763"/>
            <a:ext cx="3623100" cy="55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600"/>
              <a:buFont typeface="Anaheim"/>
              <a:buNone/>
              <a:defRPr sz="1600">
                <a:solidFill>
                  <a:schemeClr val="lt1"/>
                </a:solidFill>
                <a:latin typeface="Barlow"/>
                <a:ea typeface="Barlow"/>
                <a:cs typeface="Barlow"/>
                <a:sym typeface="Barlow"/>
              </a:defRPr>
            </a:lvl1pPr>
            <a:lvl2pPr lvl="1" algn="ctr" rtl="0">
              <a:lnSpc>
                <a:spcPct val="100000"/>
              </a:lnSpc>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2pPr>
            <a:lvl3pPr lvl="2" algn="ctr" rtl="0">
              <a:lnSpc>
                <a:spcPct val="100000"/>
              </a:lnSpc>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3pPr>
            <a:lvl4pPr lvl="3" algn="ctr" rtl="0">
              <a:lnSpc>
                <a:spcPct val="100000"/>
              </a:lnSpc>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4pPr>
            <a:lvl5pPr lvl="4" algn="ctr" rtl="0">
              <a:lnSpc>
                <a:spcPct val="100000"/>
              </a:lnSpc>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5pPr>
            <a:lvl6pPr lvl="5" algn="ctr" rtl="0">
              <a:lnSpc>
                <a:spcPct val="100000"/>
              </a:lnSpc>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6pPr>
            <a:lvl7pPr lvl="6" algn="ctr" rtl="0">
              <a:lnSpc>
                <a:spcPct val="100000"/>
              </a:lnSpc>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7pPr>
            <a:lvl8pPr lvl="7" algn="ctr" rtl="0">
              <a:lnSpc>
                <a:spcPct val="100000"/>
              </a:lnSpc>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8pPr>
            <a:lvl9pPr lvl="8" algn="ctr" rtl="0">
              <a:lnSpc>
                <a:spcPct val="100000"/>
              </a:lnSpc>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713225" y="539500"/>
            <a:ext cx="7717500" cy="718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600"/>
              <a:buNone/>
              <a:defRPr/>
            </a:lvl1pPr>
            <a:lvl2pPr lvl="1" rtl="0">
              <a:spcBef>
                <a:spcPts val="0"/>
              </a:spcBef>
              <a:spcAft>
                <a:spcPts val="0"/>
              </a:spcAft>
              <a:buSzPts val="4600"/>
              <a:buNone/>
              <a:defRPr/>
            </a:lvl2pPr>
            <a:lvl3pPr lvl="2" rtl="0">
              <a:spcBef>
                <a:spcPts val="0"/>
              </a:spcBef>
              <a:spcAft>
                <a:spcPts val="0"/>
              </a:spcAft>
              <a:buSzPts val="4600"/>
              <a:buNone/>
              <a:defRPr/>
            </a:lvl3pPr>
            <a:lvl4pPr lvl="3" rtl="0">
              <a:spcBef>
                <a:spcPts val="0"/>
              </a:spcBef>
              <a:spcAft>
                <a:spcPts val="0"/>
              </a:spcAft>
              <a:buSzPts val="4600"/>
              <a:buNone/>
              <a:defRPr/>
            </a:lvl4pPr>
            <a:lvl5pPr lvl="4" rtl="0">
              <a:spcBef>
                <a:spcPts val="0"/>
              </a:spcBef>
              <a:spcAft>
                <a:spcPts val="0"/>
              </a:spcAft>
              <a:buSzPts val="4600"/>
              <a:buNone/>
              <a:defRPr/>
            </a:lvl5pPr>
            <a:lvl6pPr lvl="5" rtl="0">
              <a:spcBef>
                <a:spcPts val="0"/>
              </a:spcBef>
              <a:spcAft>
                <a:spcPts val="0"/>
              </a:spcAft>
              <a:buSzPts val="4600"/>
              <a:buNone/>
              <a:defRPr/>
            </a:lvl6pPr>
            <a:lvl7pPr lvl="6" rtl="0">
              <a:spcBef>
                <a:spcPts val="0"/>
              </a:spcBef>
              <a:spcAft>
                <a:spcPts val="0"/>
              </a:spcAft>
              <a:buSzPts val="4600"/>
              <a:buNone/>
              <a:defRPr/>
            </a:lvl7pPr>
            <a:lvl8pPr lvl="7" rtl="0">
              <a:spcBef>
                <a:spcPts val="0"/>
              </a:spcBef>
              <a:spcAft>
                <a:spcPts val="0"/>
              </a:spcAft>
              <a:buSzPts val="4600"/>
              <a:buNone/>
              <a:defRPr/>
            </a:lvl8pPr>
            <a:lvl9pPr lvl="8" rtl="0">
              <a:spcBef>
                <a:spcPts val="0"/>
              </a:spcBef>
              <a:spcAft>
                <a:spcPts val="0"/>
              </a:spcAft>
              <a:buSzPts val="4600"/>
              <a:buNone/>
              <a:defRPr/>
            </a:lvl9pPr>
          </a:lstStyle>
          <a:p>
            <a:endParaRPr/>
          </a:p>
        </p:txBody>
      </p:sp>
      <p:sp>
        <p:nvSpPr>
          <p:cNvPr id="140" name="Google Shape;140;p6"/>
          <p:cNvSpPr/>
          <p:nvPr/>
        </p:nvSpPr>
        <p:spPr>
          <a:xfrm>
            <a:off x="185201" y="290548"/>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8979613" y="4936650"/>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
          <p:cNvSpPr/>
          <p:nvPr/>
        </p:nvSpPr>
        <p:spPr>
          <a:xfrm>
            <a:off x="8314584" y="448762"/>
            <a:ext cx="1087378" cy="1096617"/>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a:off x="8851683" y="4397382"/>
            <a:ext cx="222725" cy="224621"/>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127925" y="10070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8979625" y="10070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a:off x="434146" y="4960169"/>
            <a:ext cx="222725" cy="224621"/>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127913" y="4558475"/>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259575" y="4859975"/>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8608138" y="483645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8708338" y="200888"/>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613013" y="200888"/>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a:off x="8430763" y="136265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3"/>
        <p:cNvGrpSpPr/>
        <p:nvPr/>
      </p:nvGrpSpPr>
      <p:grpSpPr>
        <a:xfrm>
          <a:off x="0" y="0"/>
          <a:ext cx="0" cy="0"/>
          <a:chOff x="0" y="0"/>
          <a:chExt cx="0" cy="0"/>
        </a:xfrm>
      </p:grpSpPr>
      <p:grpSp>
        <p:nvGrpSpPr>
          <p:cNvPr id="154" name="Google Shape;154;p7"/>
          <p:cNvGrpSpPr/>
          <p:nvPr/>
        </p:nvGrpSpPr>
        <p:grpSpPr>
          <a:xfrm>
            <a:off x="8276049" y="150635"/>
            <a:ext cx="313994" cy="205922"/>
            <a:chOff x="4277246" y="2003393"/>
            <a:chExt cx="464282" cy="304529"/>
          </a:xfrm>
        </p:grpSpPr>
        <p:sp>
          <p:nvSpPr>
            <p:cNvPr id="155" name="Google Shape;155;p7"/>
            <p:cNvSpPr/>
            <p:nvPr/>
          </p:nvSpPr>
          <p:spPr>
            <a:xfrm>
              <a:off x="4331796" y="2025543"/>
              <a:ext cx="348759" cy="167391"/>
            </a:xfrm>
            <a:custGeom>
              <a:avLst/>
              <a:gdLst/>
              <a:ahLst/>
              <a:cxnLst/>
              <a:rect l="l" t="t" r="r" b="b"/>
              <a:pathLst>
                <a:path w="24704" h="11857" extrusionOk="0">
                  <a:moveTo>
                    <a:pt x="4853" y="1"/>
                  </a:moveTo>
                  <a:cubicBezTo>
                    <a:pt x="2950" y="456"/>
                    <a:pt x="1301" y="1078"/>
                    <a:pt x="1" y="1819"/>
                  </a:cubicBezTo>
                  <a:lnTo>
                    <a:pt x="19658" y="11856"/>
                  </a:lnTo>
                  <a:cubicBezTo>
                    <a:pt x="21615" y="11435"/>
                    <a:pt x="23325" y="10849"/>
                    <a:pt x="24703" y="10135"/>
                  </a:cubicBezTo>
                  <a:lnTo>
                    <a:pt x="4853"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7"/>
            <p:cNvSpPr/>
            <p:nvPr/>
          </p:nvSpPr>
          <p:spPr>
            <a:xfrm>
              <a:off x="4277246" y="2003393"/>
              <a:ext cx="464282" cy="209701"/>
            </a:xfrm>
            <a:custGeom>
              <a:avLst/>
              <a:gdLst/>
              <a:ahLst/>
              <a:cxnLst/>
              <a:rect l="l" t="t" r="r" b="b"/>
              <a:pathLst>
                <a:path w="32887" h="14854" extrusionOk="0">
                  <a:moveTo>
                    <a:pt x="16446" y="1412"/>
                  </a:moveTo>
                  <a:cubicBezTo>
                    <a:pt x="17376" y="1412"/>
                    <a:pt x="18299" y="1446"/>
                    <a:pt x="19186" y="1520"/>
                  </a:cubicBezTo>
                  <a:cubicBezTo>
                    <a:pt x="26193" y="2053"/>
                    <a:pt x="31474" y="4589"/>
                    <a:pt x="31474" y="7422"/>
                  </a:cubicBezTo>
                  <a:cubicBezTo>
                    <a:pt x="31474" y="8712"/>
                    <a:pt x="30327" y="10009"/>
                    <a:pt x="28243" y="11078"/>
                  </a:cubicBezTo>
                  <a:cubicBezTo>
                    <a:pt x="26919" y="11769"/>
                    <a:pt x="25278" y="12325"/>
                    <a:pt x="23371" y="12734"/>
                  </a:cubicBezTo>
                  <a:cubicBezTo>
                    <a:pt x="21993" y="13031"/>
                    <a:pt x="20592" y="13232"/>
                    <a:pt x="19186" y="13336"/>
                  </a:cubicBezTo>
                  <a:cubicBezTo>
                    <a:pt x="18273" y="13406"/>
                    <a:pt x="17359" y="13441"/>
                    <a:pt x="16444" y="13441"/>
                  </a:cubicBezTo>
                  <a:cubicBezTo>
                    <a:pt x="15529" y="13441"/>
                    <a:pt x="14614" y="13406"/>
                    <a:pt x="13701" y="13336"/>
                  </a:cubicBezTo>
                  <a:cubicBezTo>
                    <a:pt x="6694" y="12796"/>
                    <a:pt x="1413" y="10256"/>
                    <a:pt x="1413" y="7422"/>
                  </a:cubicBezTo>
                  <a:cubicBezTo>
                    <a:pt x="1413" y="6241"/>
                    <a:pt x="2405" y="5025"/>
                    <a:pt x="4212" y="4002"/>
                  </a:cubicBezTo>
                  <a:cubicBezTo>
                    <a:pt x="5474" y="3288"/>
                    <a:pt x="7045" y="2701"/>
                    <a:pt x="8883" y="2257"/>
                  </a:cubicBezTo>
                  <a:cubicBezTo>
                    <a:pt x="10466" y="1879"/>
                    <a:pt x="12079" y="1632"/>
                    <a:pt x="13705" y="1520"/>
                  </a:cubicBezTo>
                  <a:cubicBezTo>
                    <a:pt x="14589" y="1446"/>
                    <a:pt x="15511" y="1412"/>
                    <a:pt x="16446" y="1412"/>
                  </a:cubicBezTo>
                  <a:close/>
                  <a:moveTo>
                    <a:pt x="16445" y="1"/>
                  </a:moveTo>
                  <a:cubicBezTo>
                    <a:pt x="15494" y="1"/>
                    <a:pt x="14542" y="37"/>
                    <a:pt x="13593" y="111"/>
                  </a:cubicBezTo>
                  <a:cubicBezTo>
                    <a:pt x="11894" y="230"/>
                    <a:pt x="10207" y="489"/>
                    <a:pt x="8551" y="887"/>
                  </a:cubicBezTo>
                  <a:cubicBezTo>
                    <a:pt x="6586" y="1358"/>
                    <a:pt x="4891" y="1995"/>
                    <a:pt x="3513" y="2774"/>
                  </a:cubicBezTo>
                  <a:cubicBezTo>
                    <a:pt x="1216" y="4075"/>
                    <a:pt x="0" y="5685"/>
                    <a:pt x="0" y="7422"/>
                  </a:cubicBezTo>
                  <a:cubicBezTo>
                    <a:pt x="0" y="11117"/>
                    <a:pt x="5590" y="14128"/>
                    <a:pt x="13593" y="14742"/>
                  </a:cubicBezTo>
                  <a:cubicBezTo>
                    <a:pt x="14515" y="14815"/>
                    <a:pt x="15477" y="14854"/>
                    <a:pt x="16446" y="14854"/>
                  </a:cubicBezTo>
                  <a:cubicBezTo>
                    <a:pt x="17414" y="14854"/>
                    <a:pt x="18372" y="14815"/>
                    <a:pt x="19294" y="14742"/>
                  </a:cubicBezTo>
                  <a:cubicBezTo>
                    <a:pt x="20765" y="14634"/>
                    <a:pt x="22228" y="14425"/>
                    <a:pt x="23672" y="14116"/>
                  </a:cubicBezTo>
                  <a:cubicBezTo>
                    <a:pt x="25699" y="13680"/>
                    <a:pt x="27455" y="13078"/>
                    <a:pt x="28891" y="12333"/>
                  </a:cubicBezTo>
                  <a:cubicBezTo>
                    <a:pt x="31505" y="10989"/>
                    <a:pt x="32887" y="9295"/>
                    <a:pt x="32887" y="7422"/>
                  </a:cubicBezTo>
                  <a:cubicBezTo>
                    <a:pt x="32887" y="3728"/>
                    <a:pt x="27297" y="717"/>
                    <a:pt x="19294" y="111"/>
                  </a:cubicBezTo>
                  <a:cubicBezTo>
                    <a:pt x="18347" y="37"/>
                    <a:pt x="17396" y="1"/>
                    <a:pt x="164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7"/>
            <p:cNvSpPr/>
            <p:nvPr/>
          </p:nvSpPr>
          <p:spPr>
            <a:xfrm>
              <a:off x="4277246" y="2108229"/>
              <a:ext cx="464282" cy="199692"/>
            </a:xfrm>
            <a:custGeom>
              <a:avLst/>
              <a:gdLst/>
              <a:ahLst/>
              <a:cxnLst/>
              <a:rect l="l" t="t" r="r" b="b"/>
              <a:pathLst>
                <a:path w="32887" h="14145" extrusionOk="0">
                  <a:moveTo>
                    <a:pt x="0" y="0"/>
                  </a:moveTo>
                  <a:lnTo>
                    <a:pt x="0" y="6721"/>
                  </a:lnTo>
                  <a:cubicBezTo>
                    <a:pt x="0" y="10416"/>
                    <a:pt x="5590" y="13423"/>
                    <a:pt x="13593" y="14037"/>
                  </a:cubicBezTo>
                  <a:cubicBezTo>
                    <a:pt x="14515" y="14110"/>
                    <a:pt x="15473" y="14145"/>
                    <a:pt x="16446" y="14145"/>
                  </a:cubicBezTo>
                  <a:cubicBezTo>
                    <a:pt x="17414" y="14145"/>
                    <a:pt x="18376" y="14110"/>
                    <a:pt x="19294" y="14037"/>
                  </a:cubicBezTo>
                  <a:cubicBezTo>
                    <a:pt x="27297" y="13423"/>
                    <a:pt x="32887" y="10416"/>
                    <a:pt x="32887" y="6721"/>
                  </a:cubicBezTo>
                  <a:lnTo>
                    <a:pt x="32887" y="0"/>
                  </a:lnTo>
                  <a:lnTo>
                    <a:pt x="31478" y="0"/>
                  </a:lnTo>
                  <a:lnTo>
                    <a:pt x="31478" y="6721"/>
                  </a:lnTo>
                  <a:cubicBezTo>
                    <a:pt x="31478" y="9551"/>
                    <a:pt x="26193" y="12091"/>
                    <a:pt x="19186" y="12628"/>
                  </a:cubicBezTo>
                  <a:cubicBezTo>
                    <a:pt x="18273" y="12697"/>
                    <a:pt x="17359" y="12732"/>
                    <a:pt x="16444" y="12732"/>
                  </a:cubicBezTo>
                  <a:cubicBezTo>
                    <a:pt x="15529" y="12732"/>
                    <a:pt x="14614" y="12697"/>
                    <a:pt x="13701" y="12628"/>
                  </a:cubicBezTo>
                  <a:cubicBezTo>
                    <a:pt x="6698" y="12091"/>
                    <a:pt x="1413" y="9551"/>
                    <a:pt x="1413" y="6721"/>
                  </a:cubicBezTo>
                  <a:lnTo>
                    <a:pt x="14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7"/>
          <p:cNvGrpSpPr/>
          <p:nvPr/>
        </p:nvGrpSpPr>
        <p:grpSpPr>
          <a:xfrm rot="1286723">
            <a:off x="8647940" y="4378844"/>
            <a:ext cx="191107" cy="352962"/>
            <a:chOff x="4848722" y="2011765"/>
            <a:chExt cx="394754" cy="728943"/>
          </a:xfrm>
        </p:grpSpPr>
        <p:sp>
          <p:nvSpPr>
            <p:cNvPr id="159" name="Google Shape;159;p7"/>
            <p:cNvSpPr/>
            <p:nvPr/>
          </p:nvSpPr>
          <p:spPr>
            <a:xfrm>
              <a:off x="4858689" y="2393361"/>
              <a:ext cx="89773" cy="231146"/>
            </a:xfrm>
            <a:custGeom>
              <a:avLst/>
              <a:gdLst/>
              <a:ahLst/>
              <a:cxnLst/>
              <a:rect l="l" t="t" r="r" b="b"/>
              <a:pathLst>
                <a:path w="6359" h="16373" extrusionOk="0">
                  <a:moveTo>
                    <a:pt x="1" y="1"/>
                  </a:moveTo>
                  <a:lnTo>
                    <a:pt x="1" y="16373"/>
                  </a:lnTo>
                  <a:lnTo>
                    <a:pt x="6359" y="16373"/>
                  </a:lnTo>
                  <a:lnTo>
                    <a:pt x="6359"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7"/>
            <p:cNvSpPr/>
            <p:nvPr/>
          </p:nvSpPr>
          <p:spPr>
            <a:xfrm>
              <a:off x="5020278" y="2393361"/>
              <a:ext cx="213217" cy="231146"/>
            </a:xfrm>
            <a:custGeom>
              <a:avLst/>
              <a:gdLst/>
              <a:ahLst/>
              <a:cxnLst/>
              <a:rect l="l" t="t" r="r" b="b"/>
              <a:pathLst>
                <a:path w="15103" h="16373" extrusionOk="0">
                  <a:moveTo>
                    <a:pt x="1" y="1"/>
                  </a:moveTo>
                  <a:lnTo>
                    <a:pt x="1" y="16373"/>
                  </a:lnTo>
                  <a:lnTo>
                    <a:pt x="15103" y="16373"/>
                  </a:lnTo>
                  <a:lnTo>
                    <a:pt x="15103"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a:off x="4848722" y="2126215"/>
              <a:ext cx="394754" cy="614492"/>
            </a:xfrm>
            <a:custGeom>
              <a:avLst/>
              <a:gdLst/>
              <a:ahLst/>
              <a:cxnLst/>
              <a:rect l="l" t="t" r="r" b="b"/>
              <a:pathLst>
                <a:path w="27962" h="43527" extrusionOk="0">
                  <a:moveTo>
                    <a:pt x="19248" y="1417"/>
                  </a:moveTo>
                  <a:lnTo>
                    <a:pt x="19248" y="3050"/>
                  </a:lnTo>
                  <a:cubicBezTo>
                    <a:pt x="19248" y="7107"/>
                    <a:pt x="21796" y="10798"/>
                    <a:pt x="25591" y="12234"/>
                  </a:cubicBezTo>
                  <a:cubicBezTo>
                    <a:pt x="26166" y="12454"/>
                    <a:pt x="26544" y="13002"/>
                    <a:pt x="26548" y="13620"/>
                  </a:cubicBezTo>
                  <a:lnTo>
                    <a:pt x="26548" y="39006"/>
                  </a:lnTo>
                  <a:cubicBezTo>
                    <a:pt x="26544" y="40720"/>
                    <a:pt x="25155" y="42113"/>
                    <a:pt x="23437" y="42113"/>
                  </a:cubicBezTo>
                  <a:lnTo>
                    <a:pt x="4521" y="42113"/>
                  </a:lnTo>
                  <a:cubicBezTo>
                    <a:pt x="2807" y="42113"/>
                    <a:pt x="1413" y="40720"/>
                    <a:pt x="1413" y="39006"/>
                  </a:cubicBezTo>
                  <a:lnTo>
                    <a:pt x="1413" y="13623"/>
                  </a:lnTo>
                  <a:cubicBezTo>
                    <a:pt x="1413" y="13006"/>
                    <a:pt x="1795" y="12454"/>
                    <a:pt x="2371" y="12234"/>
                  </a:cubicBezTo>
                  <a:cubicBezTo>
                    <a:pt x="6165" y="10798"/>
                    <a:pt x="8713" y="7107"/>
                    <a:pt x="8713" y="3054"/>
                  </a:cubicBezTo>
                  <a:lnTo>
                    <a:pt x="8713" y="1417"/>
                  </a:lnTo>
                  <a:close/>
                  <a:moveTo>
                    <a:pt x="7300" y="0"/>
                  </a:moveTo>
                  <a:lnTo>
                    <a:pt x="7300" y="3046"/>
                  </a:lnTo>
                  <a:cubicBezTo>
                    <a:pt x="7300" y="6520"/>
                    <a:pt x="5119" y="9682"/>
                    <a:pt x="1869" y="10913"/>
                  </a:cubicBezTo>
                  <a:cubicBezTo>
                    <a:pt x="745" y="11342"/>
                    <a:pt x="4" y="12419"/>
                    <a:pt x="0" y="13620"/>
                  </a:cubicBezTo>
                  <a:lnTo>
                    <a:pt x="0" y="39002"/>
                  </a:lnTo>
                  <a:cubicBezTo>
                    <a:pt x="4" y="41499"/>
                    <a:pt x="2027" y="43522"/>
                    <a:pt x="4521" y="43526"/>
                  </a:cubicBezTo>
                  <a:lnTo>
                    <a:pt x="23437" y="43526"/>
                  </a:lnTo>
                  <a:cubicBezTo>
                    <a:pt x="25934" y="43522"/>
                    <a:pt x="27957" y="41499"/>
                    <a:pt x="27961" y="39002"/>
                  </a:cubicBezTo>
                  <a:lnTo>
                    <a:pt x="27961" y="13620"/>
                  </a:lnTo>
                  <a:cubicBezTo>
                    <a:pt x="27953" y="12419"/>
                    <a:pt x="27212" y="11346"/>
                    <a:pt x="26093" y="10917"/>
                  </a:cubicBezTo>
                  <a:cubicBezTo>
                    <a:pt x="22842" y="9686"/>
                    <a:pt x="20661" y="6528"/>
                    <a:pt x="20661" y="3054"/>
                  </a:cubicBezTo>
                  <a:lnTo>
                    <a:pt x="206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7"/>
            <p:cNvSpPr/>
            <p:nvPr/>
          </p:nvSpPr>
          <p:spPr>
            <a:xfrm>
              <a:off x="4904966" y="2011765"/>
              <a:ext cx="282265" cy="134455"/>
            </a:xfrm>
            <a:custGeom>
              <a:avLst/>
              <a:gdLst/>
              <a:ahLst/>
              <a:cxnLst/>
              <a:rect l="l" t="t" r="r" b="b"/>
              <a:pathLst>
                <a:path w="19994" h="9524" extrusionOk="0">
                  <a:moveTo>
                    <a:pt x="18580" y="1413"/>
                  </a:moveTo>
                  <a:lnTo>
                    <a:pt x="18580" y="8111"/>
                  </a:lnTo>
                  <a:lnTo>
                    <a:pt x="1409" y="8111"/>
                  </a:lnTo>
                  <a:lnTo>
                    <a:pt x="1409" y="1413"/>
                  </a:lnTo>
                  <a:close/>
                  <a:moveTo>
                    <a:pt x="0" y="0"/>
                  </a:moveTo>
                  <a:lnTo>
                    <a:pt x="0" y="9524"/>
                  </a:lnTo>
                  <a:lnTo>
                    <a:pt x="19993" y="9524"/>
                  </a:lnTo>
                  <a:lnTo>
                    <a:pt x="199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7"/>
            <p:cNvSpPr/>
            <p:nvPr/>
          </p:nvSpPr>
          <p:spPr>
            <a:xfrm>
              <a:off x="4968185" y="2021732"/>
              <a:ext cx="19962" cy="114521"/>
            </a:xfrm>
            <a:custGeom>
              <a:avLst/>
              <a:gdLst/>
              <a:ahLst/>
              <a:cxnLst/>
              <a:rect l="l" t="t" r="r" b="b"/>
              <a:pathLst>
                <a:path w="1414" h="8112" extrusionOk="0">
                  <a:moveTo>
                    <a:pt x="0" y="1"/>
                  </a:moveTo>
                  <a:lnTo>
                    <a:pt x="0" y="8111"/>
                  </a:lnTo>
                  <a:lnTo>
                    <a:pt x="1413" y="8111"/>
                  </a:lnTo>
                  <a:lnTo>
                    <a:pt x="14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a:off x="5036090" y="2021732"/>
              <a:ext cx="19962" cy="114521"/>
            </a:xfrm>
            <a:custGeom>
              <a:avLst/>
              <a:gdLst/>
              <a:ahLst/>
              <a:cxnLst/>
              <a:rect l="l" t="t" r="r" b="b"/>
              <a:pathLst>
                <a:path w="1414" h="8112" extrusionOk="0">
                  <a:moveTo>
                    <a:pt x="0" y="1"/>
                  </a:moveTo>
                  <a:lnTo>
                    <a:pt x="0" y="8111"/>
                  </a:lnTo>
                  <a:lnTo>
                    <a:pt x="1413" y="8111"/>
                  </a:lnTo>
                  <a:lnTo>
                    <a:pt x="14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7"/>
            <p:cNvSpPr/>
            <p:nvPr/>
          </p:nvSpPr>
          <p:spPr>
            <a:xfrm>
              <a:off x="5104051" y="2021732"/>
              <a:ext cx="19962" cy="114521"/>
            </a:xfrm>
            <a:custGeom>
              <a:avLst/>
              <a:gdLst/>
              <a:ahLst/>
              <a:cxnLst/>
              <a:rect l="l" t="t" r="r" b="b"/>
              <a:pathLst>
                <a:path w="1414" h="8112" extrusionOk="0">
                  <a:moveTo>
                    <a:pt x="0" y="1"/>
                  </a:moveTo>
                  <a:lnTo>
                    <a:pt x="0" y="8111"/>
                  </a:lnTo>
                  <a:lnTo>
                    <a:pt x="1413" y="8111"/>
                  </a:lnTo>
                  <a:lnTo>
                    <a:pt x="14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166;p7"/>
          <p:cNvSpPr/>
          <p:nvPr/>
        </p:nvSpPr>
        <p:spPr>
          <a:xfrm>
            <a:off x="478601" y="705673"/>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426025" y="211475"/>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146975" y="605475"/>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rot="10800000" flipH="1">
            <a:off x="727550" y="493880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rot="10800000" flipH="1">
            <a:off x="97225" y="4505225"/>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8789351" y="4790048"/>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rot="10800000" flipH="1">
            <a:off x="8938100" y="150725"/>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p:nvPr/>
        </p:nvSpPr>
        <p:spPr>
          <a:xfrm>
            <a:off x="8763525" y="459725"/>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7"/>
          <p:cNvGrpSpPr/>
          <p:nvPr/>
        </p:nvGrpSpPr>
        <p:grpSpPr>
          <a:xfrm>
            <a:off x="247163" y="4669739"/>
            <a:ext cx="306940" cy="289164"/>
            <a:chOff x="3522327" y="1976386"/>
            <a:chExt cx="510715" cy="481139"/>
          </a:xfrm>
        </p:grpSpPr>
        <p:sp>
          <p:nvSpPr>
            <p:cNvPr id="175" name="Google Shape;175;p7"/>
            <p:cNvSpPr/>
            <p:nvPr/>
          </p:nvSpPr>
          <p:spPr>
            <a:xfrm>
              <a:off x="3525644" y="1976386"/>
              <a:ext cx="504136" cy="481139"/>
            </a:xfrm>
            <a:custGeom>
              <a:avLst/>
              <a:gdLst/>
              <a:ahLst/>
              <a:cxnLst/>
              <a:rect l="l" t="t" r="r" b="b"/>
              <a:pathLst>
                <a:path w="35710" h="34081" extrusionOk="0">
                  <a:moveTo>
                    <a:pt x="11756" y="1414"/>
                  </a:moveTo>
                  <a:cubicBezTo>
                    <a:pt x="14265" y="1414"/>
                    <a:pt x="16670" y="2417"/>
                    <a:pt x="18438" y="4205"/>
                  </a:cubicBezTo>
                  <a:lnTo>
                    <a:pt x="30695" y="16539"/>
                  </a:lnTo>
                  <a:cubicBezTo>
                    <a:pt x="34377" y="20245"/>
                    <a:pt x="34358" y="26236"/>
                    <a:pt x="30652" y="29919"/>
                  </a:cubicBezTo>
                  <a:cubicBezTo>
                    <a:pt x="28891" y="31680"/>
                    <a:pt x="26502" y="32668"/>
                    <a:pt x="24014" y="32668"/>
                  </a:cubicBezTo>
                  <a:cubicBezTo>
                    <a:pt x="24005" y="32668"/>
                    <a:pt x="23995" y="32668"/>
                    <a:pt x="23985" y="32668"/>
                  </a:cubicBezTo>
                  <a:lnTo>
                    <a:pt x="23954" y="32668"/>
                  </a:lnTo>
                  <a:cubicBezTo>
                    <a:pt x="21441" y="32668"/>
                    <a:pt x="19036" y="31664"/>
                    <a:pt x="17272" y="29876"/>
                  </a:cubicBezTo>
                  <a:lnTo>
                    <a:pt x="5015" y="17543"/>
                  </a:lnTo>
                  <a:cubicBezTo>
                    <a:pt x="2321" y="14833"/>
                    <a:pt x="1522" y="10768"/>
                    <a:pt x="2989" y="7239"/>
                  </a:cubicBezTo>
                  <a:cubicBezTo>
                    <a:pt x="4456" y="3711"/>
                    <a:pt x="7903" y="1414"/>
                    <a:pt x="11725" y="1414"/>
                  </a:cubicBezTo>
                  <a:close/>
                  <a:moveTo>
                    <a:pt x="11725" y="1"/>
                  </a:moveTo>
                  <a:cubicBezTo>
                    <a:pt x="7335" y="1"/>
                    <a:pt x="3375" y="2645"/>
                    <a:pt x="1688" y="6699"/>
                  </a:cubicBezTo>
                  <a:cubicBezTo>
                    <a:pt x="1" y="10752"/>
                    <a:pt x="919" y="15423"/>
                    <a:pt x="4016" y="18539"/>
                  </a:cubicBezTo>
                  <a:lnTo>
                    <a:pt x="16272" y="30872"/>
                  </a:lnTo>
                  <a:cubicBezTo>
                    <a:pt x="18299" y="32926"/>
                    <a:pt x="21063" y="34080"/>
                    <a:pt x="23951" y="34080"/>
                  </a:cubicBezTo>
                  <a:lnTo>
                    <a:pt x="23985" y="34080"/>
                  </a:lnTo>
                  <a:cubicBezTo>
                    <a:pt x="28375" y="34080"/>
                    <a:pt x="32335" y="31440"/>
                    <a:pt x="34022" y="27387"/>
                  </a:cubicBezTo>
                  <a:cubicBezTo>
                    <a:pt x="35709" y="23329"/>
                    <a:pt x="34790" y="18658"/>
                    <a:pt x="31694" y="15547"/>
                  </a:cubicBezTo>
                  <a:lnTo>
                    <a:pt x="19438" y="3209"/>
                  </a:lnTo>
                  <a:cubicBezTo>
                    <a:pt x="17411" y="1159"/>
                    <a:pt x="14643" y="1"/>
                    <a:pt x="117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7"/>
            <p:cNvSpPr/>
            <p:nvPr/>
          </p:nvSpPr>
          <p:spPr>
            <a:xfrm>
              <a:off x="3669742" y="2113396"/>
              <a:ext cx="215941" cy="207146"/>
            </a:xfrm>
            <a:custGeom>
              <a:avLst/>
              <a:gdLst/>
              <a:ahLst/>
              <a:cxnLst/>
              <a:rect l="l" t="t" r="r" b="b"/>
              <a:pathLst>
                <a:path w="15296" h="14673" extrusionOk="0">
                  <a:moveTo>
                    <a:pt x="7661" y="0"/>
                  </a:moveTo>
                  <a:cubicBezTo>
                    <a:pt x="6856" y="0"/>
                    <a:pt x="6051" y="306"/>
                    <a:pt x="5436" y="920"/>
                  </a:cubicBezTo>
                  <a:lnTo>
                    <a:pt x="1240" y="5085"/>
                  </a:lnTo>
                  <a:cubicBezTo>
                    <a:pt x="4" y="6313"/>
                    <a:pt x="1" y="8312"/>
                    <a:pt x="1228" y="9548"/>
                  </a:cubicBezTo>
                  <a:lnTo>
                    <a:pt x="5394" y="13740"/>
                  </a:lnTo>
                  <a:cubicBezTo>
                    <a:pt x="6012" y="14362"/>
                    <a:pt x="6822" y="14673"/>
                    <a:pt x="7633" y="14673"/>
                  </a:cubicBezTo>
                  <a:cubicBezTo>
                    <a:pt x="8437" y="14673"/>
                    <a:pt x="9241" y="14367"/>
                    <a:pt x="9856" y="13756"/>
                  </a:cubicBezTo>
                  <a:lnTo>
                    <a:pt x="14052" y="9590"/>
                  </a:lnTo>
                  <a:cubicBezTo>
                    <a:pt x="15288" y="8359"/>
                    <a:pt x="15295" y="6363"/>
                    <a:pt x="14064" y="5124"/>
                  </a:cubicBezTo>
                  <a:lnTo>
                    <a:pt x="9899" y="931"/>
                  </a:lnTo>
                  <a:cubicBezTo>
                    <a:pt x="9282" y="311"/>
                    <a:pt x="8472" y="0"/>
                    <a:pt x="7661"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7"/>
            <p:cNvSpPr/>
            <p:nvPr/>
          </p:nvSpPr>
          <p:spPr>
            <a:xfrm>
              <a:off x="3710838" y="2207701"/>
              <a:ext cx="35986" cy="26922"/>
            </a:xfrm>
            <a:custGeom>
              <a:avLst/>
              <a:gdLst/>
              <a:ahLst/>
              <a:cxnLst/>
              <a:rect l="l" t="t" r="r" b="b"/>
              <a:pathLst>
                <a:path w="2549" h="1907" extrusionOk="0">
                  <a:moveTo>
                    <a:pt x="1276" y="0"/>
                  </a:moveTo>
                  <a:cubicBezTo>
                    <a:pt x="1032" y="0"/>
                    <a:pt x="788" y="94"/>
                    <a:pt x="603" y="281"/>
                  </a:cubicBezTo>
                  <a:cubicBezTo>
                    <a:pt x="0" y="880"/>
                    <a:pt x="429" y="1906"/>
                    <a:pt x="1274" y="1906"/>
                  </a:cubicBezTo>
                  <a:cubicBezTo>
                    <a:pt x="2124" y="1906"/>
                    <a:pt x="2548" y="880"/>
                    <a:pt x="1950" y="281"/>
                  </a:cubicBezTo>
                  <a:cubicBezTo>
                    <a:pt x="1764" y="94"/>
                    <a:pt x="1520" y="0"/>
                    <a:pt x="12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7"/>
            <p:cNvSpPr/>
            <p:nvPr/>
          </p:nvSpPr>
          <p:spPr>
            <a:xfrm>
              <a:off x="3763920" y="2154676"/>
              <a:ext cx="35986" cy="26922"/>
            </a:xfrm>
            <a:custGeom>
              <a:avLst/>
              <a:gdLst/>
              <a:ahLst/>
              <a:cxnLst/>
              <a:rect l="l" t="t" r="r" b="b"/>
              <a:pathLst>
                <a:path w="2549" h="1907" extrusionOk="0">
                  <a:moveTo>
                    <a:pt x="1272" y="0"/>
                  </a:moveTo>
                  <a:cubicBezTo>
                    <a:pt x="1028" y="0"/>
                    <a:pt x="784" y="94"/>
                    <a:pt x="599" y="281"/>
                  </a:cubicBezTo>
                  <a:cubicBezTo>
                    <a:pt x="0" y="879"/>
                    <a:pt x="425" y="1906"/>
                    <a:pt x="1274" y="1906"/>
                  </a:cubicBezTo>
                  <a:cubicBezTo>
                    <a:pt x="2120" y="1906"/>
                    <a:pt x="2548" y="879"/>
                    <a:pt x="1946" y="281"/>
                  </a:cubicBezTo>
                  <a:cubicBezTo>
                    <a:pt x="1761" y="94"/>
                    <a:pt x="1516" y="0"/>
                    <a:pt x="12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3760051" y="2252369"/>
              <a:ext cx="26880" cy="26894"/>
            </a:xfrm>
            <a:custGeom>
              <a:avLst/>
              <a:gdLst/>
              <a:ahLst/>
              <a:cxnLst/>
              <a:rect l="l" t="t" r="r" b="b"/>
              <a:pathLst>
                <a:path w="1904" h="1905" extrusionOk="0">
                  <a:moveTo>
                    <a:pt x="954" y="1"/>
                  </a:moveTo>
                  <a:cubicBezTo>
                    <a:pt x="425" y="1"/>
                    <a:pt x="0" y="426"/>
                    <a:pt x="0" y="954"/>
                  </a:cubicBezTo>
                  <a:cubicBezTo>
                    <a:pt x="0" y="1479"/>
                    <a:pt x="425" y="1904"/>
                    <a:pt x="954" y="1904"/>
                  </a:cubicBezTo>
                  <a:cubicBezTo>
                    <a:pt x="1479" y="1904"/>
                    <a:pt x="1903" y="1479"/>
                    <a:pt x="1903" y="954"/>
                  </a:cubicBezTo>
                  <a:cubicBezTo>
                    <a:pt x="1903" y="426"/>
                    <a:pt x="1479" y="1"/>
                    <a:pt x="9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7"/>
            <p:cNvSpPr/>
            <p:nvPr/>
          </p:nvSpPr>
          <p:spPr>
            <a:xfrm>
              <a:off x="3808545" y="2199301"/>
              <a:ext cx="35986" cy="26922"/>
            </a:xfrm>
            <a:custGeom>
              <a:avLst/>
              <a:gdLst/>
              <a:ahLst/>
              <a:cxnLst/>
              <a:rect l="l" t="t" r="r" b="b"/>
              <a:pathLst>
                <a:path w="2549" h="1907" extrusionOk="0">
                  <a:moveTo>
                    <a:pt x="1274" y="1"/>
                  </a:moveTo>
                  <a:cubicBezTo>
                    <a:pt x="1031" y="1"/>
                    <a:pt x="787" y="94"/>
                    <a:pt x="599" y="282"/>
                  </a:cubicBezTo>
                  <a:cubicBezTo>
                    <a:pt x="1" y="880"/>
                    <a:pt x="426" y="1907"/>
                    <a:pt x="1275" y="1907"/>
                  </a:cubicBezTo>
                  <a:cubicBezTo>
                    <a:pt x="2124" y="1907"/>
                    <a:pt x="2549" y="880"/>
                    <a:pt x="1947" y="282"/>
                  </a:cubicBezTo>
                  <a:cubicBezTo>
                    <a:pt x="1761" y="94"/>
                    <a:pt x="1518" y="1"/>
                    <a:pt x="1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3761844" y="1977191"/>
              <a:ext cx="271197" cy="256826"/>
            </a:xfrm>
            <a:custGeom>
              <a:avLst/>
              <a:gdLst/>
              <a:ahLst/>
              <a:cxnLst/>
              <a:rect l="l" t="t" r="r" b="b"/>
              <a:pathLst>
                <a:path w="19210" h="18192" extrusionOk="0">
                  <a:moveTo>
                    <a:pt x="7289" y="1407"/>
                  </a:moveTo>
                  <a:cubicBezTo>
                    <a:pt x="9737" y="1407"/>
                    <a:pt x="12173" y="2347"/>
                    <a:pt x="13998" y="4186"/>
                  </a:cubicBezTo>
                  <a:cubicBezTo>
                    <a:pt x="17102" y="7310"/>
                    <a:pt x="17604" y="12181"/>
                    <a:pt x="15307" y="15856"/>
                  </a:cubicBezTo>
                  <a:cubicBezTo>
                    <a:pt x="15191" y="15725"/>
                    <a:pt x="15079" y="15606"/>
                    <a:pt x="14960" y="15486"/>
                  </a:cubicBezTo>
                  <a:lnTo>
                    <a:pt x="2703" y="3152"/>
                  </a:lnTo>
                  <a:cubicBezTo>
                    <a:pt x="2587" y="3036"/>
                    <a:pt x="2467" y="2920"/>
                    <a:pt x="2336" y="2804"/>
                  </a:cubicBezTo>
                  <a:cubicBezTo>
                    <a:pt x="3856" y="1868"/>
                    <a:pt x="5576" y="1407"/>
                    <a:pt x="7289" y="1407"/>
                  </a:cubicBezTo>
                  <a:close/>
                  <a:moveTo>
                    <a:pt x="7290" y="0"/>
                  </a:moveTo>
                  <a:cubicBezTo>
                    <a:pt x="4991" y="0"/>
                    <a:pt x="2683" y="722"/>
                    <a:pt x="742" y="2191"/>
                  </a:cubicBezTo>
                  <a:lnTo>
                    <a:pt x="1" y="2750"/>
                  </a:lnTo>
                  <a:lnTo>
                    <a:pt x="738" y="3314"/>
                  </a:lnTo>
                  <a:cubicBezTo>
                    <a:pt x="1078" y="3569"/>
                    <a:pt x="1402" y="3851"/>
                    <a:pt x="1703" y="4152"/>
                  </a:cubicBezTo>
                  <a:lnTo>
                    <a:pt x="13964" y="16482"/>
                  </a:lnTo>
                  <a:cubicBezTo>
                    <a:pt x="14261" y="16787"/>
                    <a:pt x="14539" y="17111"/>
                    <a:pt x="14794" y="17455"/>
                  </a:cubicBezTo>
                  <a:lnTo>
                    <a:pt x="15350" y="18192"/>
                  </a:lnTo>
                  <a:lnTo>
                    <a:pt x="15913" y="17462"/>
                  </a:lnTo>
                  <a:cubicBezTo>
                    <a:pt x="19210" y="13166"/>
                    <a:pt x="18816" y="7032"/>
                    <a:pt x="15002" y="3194"/>
                  </a:cubicBezTo>
                  <a:cubicBezTo>
                    <a:pt x="12903" y="1081"/>
                    <a:pt x="10103" y="0"/>
                    <a:pt x="72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3522327" y="2199894"/>
              <a:ext cx="271141" cy="256924"/>
            </a:xfrm>
            <a:custGeom>
              <a:avLst/>
              <a:gdLst/>
              <a:ahLst/>
              <a:cxnLst/>
              <a:rect l="l" t="t" r="r" b="b"/>
              <a:pathLst>
                <a:path w="19206" h="18199" extrusionOk="0">
                  <a:moveTo>
                    <a:pt x="3903" y="2336"/>
                  </a:moveTo>
                  <a:cubicBezTo>
                    <a:pt x="4019" y="2467"/>
                    <a:pt x="4131" y="2591"/>
                    <a:pt x="4251" y="2707"/>
                  </a:cubicBezTo>
                  <a:lnTo>
                    <a:pt x="16507" y="15044"/>
                  </a:lnTo>
                  <a:cubicBezTo>
                    <a:pt x="16623" y="15160"/>
                    <a:pt x="16743" y="15272"/>
                    <a:pt x="16870" y="15392"/>
                  </a:cubicBezTo>
                  <a:cubicBezTo>
                    <a:pt x="15353" y="16326"/>
                    <a:pt x="13635" y="16786"/>
                    <a:pt x="11923" y="16786"/>
                  </a:cubicBezTo>
                  <a:cubicBezTo>
                    <a:pt x="9475" y="16786"/>
                    <a:pt x="7038" y="15846"/>
                    <a:pt x="5212" y="14006"/>
                  </a:cubicBezTo>
                  <a:cubicBezTo>
                    <a:pt x="2104" y="10883"/>
                    <a:pt x="1606" y="6011"/>
                    <a:pt x="3903" y="2340"/>
                  </a:cubicBezTo>
                  <a:lnTo>
                    <a:pt x="3903" y="2336"/>
                  </a:lnTo>
                  <a:close/>
                  <a:moveTo>
                    <a:pt x="3861" y="0"/>
                  </a:moveTo>
                  <a:lnTo>
                    <a:pt x="3297" y="738"/>
                  </a:lnTo>
                  <a:cubicBezTo>
                    <a:pt x="0" y="5030"/>
                    <a:pt x="394" y="11165"/>
                    <a:pt x="4208" y="15006"/>
                  </a:cubicBezTo>
                  <a:cubicBezTo>
                    <a:pt x="6247" y="17052"/>
                    <a:pt x="9020" y="18198"/>
                    <a:pt x="11907" y="18198"/>
                  </a:cubicBezTo>
                  <a:cubicBezTo>
                    <a:pt x="11911" y="18198"/>
                    <a:pt x="11916" y="18198"/>
                    <a:pt x="11921" y="18198"/>
                  </a:cubicBezTo>
                  <a:cubicBezTo>
                    <a:pt x="14284" y="18198"/>
                    <a:pt x="16584" y="17430"/>
                    <a:pt x="18468" y="16006"/>
                  </a:cubicBezTo>
                  <a:lnTo>
                    <a:pt x="19206" y="15446"/>
                  </a:lnTo>
                  <a:lnTo>
                    <a:pt x="18472" y="14882"/>
                  </a:lnTo>
                  <a:cubicBezTo>
                    <a:pt x="18132" y="14624"/>
                    <a:pt x="17808" y="14346"/>
                    <a:pt x="17507" y="14044"/>
                  </a:cubicBezTo>
                  <a:lnTo>
                    <a:pt x="5250" y="1711"/>
                  </a:lnTo>
                  <a:cubicBezTo>
                    <a:pt x="4953" y="1406"/>
                    <a:pt x="4675" y="1081"/>
                    <a:pt x="4420" y="742"/>
                  </a:cubicBezTo>
                  <a:lnTo>
                    <a:pt x="38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7"/>
          <p:cNvGrpSpPr/>
          <p:nvPr/>
        </p:nvGrpSpPr>
        <p:grpSpPr>
          <a:xfrm rot="-1539925">
            <a:off x="803330" y="91287"/>
            <a:ext cx="313979" cy="421444"/>
            <a:chOff x="4106283" y="2500625"/>
            <a:chExt cx="522432" cy="701244"/>
          </a:xfrm>
        </p:grpSpPr>
        <p:sp>
          <p:nvSpPr>
            <p:cNvPr id="184" name="Google Shape;184;p7"/>
            <p:cNvSpPr/>
            <p:nvPr/>
          </p:nvSpPr>
          <p:spPr>
            <a:xfrm>
              <a:off x="4258653" y="2963863"/>
              <a:ext cx="108309" cy="91030"/>
            </a:xfrm>
            <a:custGeom>
              <a:avLst/>
              <a:gdLst/>
              <a:ahLst/>
              <a:cxnLst/>
              <a:rect l="l" t="t" r="r" b="b"/>
              <a:pathLst>
                <a:path w="7672" h="6448" extrusionOk="0">
                  <a:moveTo>
                    <a:pt x="6039" y="1413"/>
                  </a:moveTo>
                  <a:lnTo>
                    <a:pt x="5514" y="5034"/>
                  </a:lnTo>
                  <a:lnTo>
                    <a:pt x="2159" y="5034"/>
                  </a:lnTo>
                  <a:lnTo>
                    <a:pt x="1634" y="1413"/>
                  </a:lnTo>
                  <a:close/>
                  <a:moveTo>
                    <a:pt x="1" y="0"/>
                  </a:moveTo>
                  <a:lnTo>
                    <a:pt x="939" y="6447"/>
                  </a:lnTo>
                  <a:lnTo>
                    <a:pt x="6737" y="6447"/>
                  </a:lnTo>
                  <a:lnTo>
                    <a:pt x="76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p:nvPr/>
          </p:nvSpPr>
          <p:spPr>
            <a:xfrm>
              <a:off x="4106283" y="2500625"/>
              <a:ext cx="413106" cy="483200"/>
            </a:xfrm>
            <a:custGeom>
              <a:avLst/>
              <a:gdLst/>
              <a:ahLst/>
              <a:cxnLst/>
              <a:rect l="l" t="t" r="r" b="b"/>
              <a:pathLst>
                <a:path w="29262" h="34227" extrusionOk="0">
                  <a:moveTo>
                    <a:pt x="24672" y="1409"/>
                  </a:moveTo>
                  <a:cubicBezTo>
                    <a:pt x="26425" y="1413"/>
                    <a:pt x="27845" y="2834"/>
                    <a:pt x="27849" y="4586"/>
                  </a:cubicBezTo>
                  <a:lnTo>
                    <a:pt x="27849" y="24494"/>
                  </a:lnTo>
                  <a:cubicBezTo>
                    <a:pt x="27849" y="29080"/>
                    <a:pt x="24116" y="32813"/>
                    <a:pt x="19530" y="32813"/>
                  </a:cubicBezTo>
                  <a:lnTo>
                    <a:pt x="9732" y="32813"/>
                  </a:lnTo>
                  <a:cubicBezTo>
                    <a:pt x="5146" y="32813"/>
                    <a:pt x="1413" y="29080"/>
                    <a:pt x="1413" y="24494"/>
                  </a:cubicBezTo>
                  <a:lnTo>
                    <a:pt x="1413" y="4590"/>
                  </a:lnTo>
                  <a:cubicBezTo>
                    <a:pt x="1417" y="2834"/>
                    <a:pt x="2838" y="1413"/>
                    <a:pt x="4590" y="1413"/>
                  </a:cubicBezTo>
                  <a:lnTo>
                    <a:pt x="24672" y="1409"/>
                  </a:lnTo>
                  <a:close/>
                  <a:moveTo>
                    <a:pt x="4590" y="0"/>
                  </a:moveTo>
                  <a:cubicBezTo>
                    <a:pt x="2058" y="0"/>
                    <a:pt x="4" y="2054"/>
                    <a:pt x="0" y="4586"/>
                  </a:cubicBezTo>
                  <a:lnTo>
                    <a:pt x="0" y="24490"/>
                  </a:lnTo>
                  <a:cubicBezTo>
                    <a:pt x="0" y="29860"/>
                    <a:pt x="4366" y="34226"/>
                    <a:pt x="9732" y="34226"/>
                  </a:cubicBezTo>
                  <a:lnTo>
                    <a:pt x="19530" y="34226"/>
                  </a:lnTo>
                  <a:cubicBezTo>
                    <a:pt x="24896" y="34226"/>
                    <a:pt x="29262" y="29860"/>
                    <a:pt x="29258" y="24490"/>
                  </a:cubicBezTo>
                  <a:lnTo>
                    <a:pt x="29258" y="4586"/>
                  </a:lnTo>
                  <a:cubicBezTo>
                    <a:pt x="29258" y="2054"/>
                    <a:pt x="27204" y="0"/>
                    <a:pt x="246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4178438" y="2642153"/>
              <a:ext cx="268854" cy="279922"/>
            </a:xfrm>
            <a:custGeom>
              <a:avLst/>
              <a:gdLst/>
              <a:ahLst/>
              <a:cxnLst/>
              <a:rect l="l" t="t" r="r" b="b"/>
              <a:pathLst>
                <a:path w="19044" h="19828" extrusionOk="0">
                  <a:moveTo>
                    <a:pt x="0" y="0"/>
                  </a:moveTo>
                  <a:lnTo>
                    <a:pt x="0" y="10806"/>
                  </a:lnTo>
                  <a:cubicBezTo>
                    <a:pt x="0" y="15786"/>
                    <a:pt x="4038" y="19827"/>
                    <a:pt x="9022" y="19827"/>
                  </a:cubicBezTo>
                  <a:lnTo>
                    <a:pt x="10018" y="19827"/>
                  </a:lnTo>
                  <a:cubicBezTo>
                    <a:pt x="15002" y="19827"/>
                    <a:pt x="19044" y="15786"/>
                    <a:pt x="19044" y="10806"/>
                  </a:cubicBezTo>
                  <a:lnTo>
                    <a:pt x="19044"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4221157" y="2571523"/>
              <a:ext cx="183302" cy="19962"/>
            </a:xfrm>
            <a:custGeom>
              <a:avLst/>
              <a:gdLst/>
              <a:ahLst/>
              <a:cxnLst/>
              <a:rect l="l" t="t" r="r" b="b"/>
              <a:pathLst>
                <a:path w="12984" h="1414" extrusionOk="0">
                  <a:moveTo>
                    <a:pt x="1" y="0"/>
                  </a:moveTo>
                  <a:lnTo>
                    <a:pt x="1" y="1413"/>
                  </a:lnTo>
                  <a:lnTo>
                    <a:pt x="12983" y="1413"/>
                  </a:lnTo>
                  <a:lnTo>
                    <a:pt x="12983"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7"/>
            <p:cNvSpPr/>
            <p:nvPr/>
          </p:nvSpPr>
          <p:spPr>
            <a:xfrm>
              <a:off x="4302855" y="2615499"/>
              <a:ext cx="325860" cy="586370"/>
            </a:xfrm>
            <a:custGeom>
              <a:avLst/>
              <a:gdLst/>
              <a:ahLst/>
              <a:cxnLst/>
              <a:rect l="l" t="t" r="r" b="b"/>
              <a:pathLst>
                <a:path w="23082" h="41535" extrusionOk="0">
                  <a:moveTo>
                    <a:pt x="21669" y="1"/>
                  </a:moveTo>
                  <a:lnTo>
                    <a:pt x="21669" y="30417"/>
                  </a:lnTo>
                  <a:cubicBezTo>
                    <a:pt x="21669" y="35767"/>
                    <a:pt x="17314" y="40122"/>
                    <a:pt x="11964" y="40122"/>
                  </a:cubicBezTo>
                  <a:lnTo>
                    <a:pt x="11119" y="40122"/>
                  </a:lnTo>
                  <a:cubicBezTo>
                    <a:pt x="5768" y="40122"/>
                    <a:pt x="1414" y="35767"/>
                    <a:pt x="1414" y="30417"/>
                  </a:cubicBezTo>
                  <a:lnTo>
                    <a:pt x="1" y="30417"/>
                  </a:lnTo>
                  <a:cubicBezTo>
                    <a:pt x="1" y="36547"/>
                    <a:pt x="4992" y="41535"/>
                    <a:pt x="11119" y="41535"/>
                  </a:cubicBezTo>
                  <a:lnTo>
                    <a:pt x="11964" y="41535"/>
                  </a:lnTo>
                  <a:cubicBezTo>
                    <a:pt x="18094" y="41535"/>
                    <a:pt x="23082" y="36547"/>
                    <a:pt x="23082" y="30417"/>
                  </a:cubicBezTo>
                  <a:lnTo>
                    <a:pt x="23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7"/>
            <p:cNvSpPr/>
            <p:nvPr/>
          </p:nvSpPr>
          <p:spPr>
            <a:xfrm>
              <a:off x="4379640" y="2665970"/>
              <a:ext cx="135288" cy="19962"/>
            </a:xfrm>
            <a:custGeom>
              <a:avLst/>
              <a:gdLst/>
              <a:ahLst/>
              <a:cxnLst/>
              <a:rect l="l" t="t" r="r" b="b"/>
              <a:pathLst>
                <a:path w="9583" h="1414" extrusionOk="0">
                  <a:moveTo>
                    <a:pt x="1" y="0"/>
                  </a:moveTo>
                  <a:lnTo>
                    <a:pt x="1" y="1413"/>
                  </a:lnTo>
                  <a:lnTo>
                    <a:pt x="9582" y="1413"/>
                  </a:lnTo>
                  <a:lnTo>
                    <a:pt x="95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4379640" y="2772133"/>
              <a:ext cx="135288" cy="19962"/>
            </a:xfrm>
            <a:custGeom>
              <a:avLst/>
              <a:gdLst/>
              <a:ahLst/>
              <a:cxnLst/>
              <a:rect l="l" t="t" r="r" b="b"/>
              <a:pathLst>
                <a:path w="9583" h="1414" extrusionOk="0">
                  <a:moveTo>
                    <a:pt x="1" y="1"/>
                  </a:moveTo>
                  <a:lnTo>
                    <a:pt x="1" y="1413"/>
                  </a:lnTo>
                  <a:lnTo>
                    <a:pt x="9582" y="1413"/>
                  </a:lnTo>
                  <a:lnTo>
                    <a:pt x="9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4379640" y="2878297"/>
              <a:ext cx="135288" cy="19962"/>
            </a:xfrm>
            <a:custGeom>
              <a:avLst/>
              <a:gdLst/>
              <a:ahLst/>
              <a:cxnLst/>
              <a:rect l="l" t="t" r="r" b="b"/>
              <a:pathLst>
                <a:path w="9583" h="1414" extrusionOk="0">
                  <a:moveTo>
                    <a:pt x="1" y="1"/>
                  </a:moveTo>
                  <a:lnTo>
                    <a:pt x="1" y="1413"/>
                  </a:lnTo>
                  <a:lnTo>
                    <a:pt x="9582" y="1413"/>
                  </a:lnTo>
                  <a:lnTo>
                    <a:pt x="9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 name="Google Shape;192;p7"/>
          <p:cNvSpPr/>
          <p:nvPr/>
        </p:nvSpPr>
        <p:spPr>
          <a:xfrm>
            <a:off x="8938100" y="4112400"/>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7"/>
          <p:cNvSpPr/>
          <p:nvPr/>
        </p:nvSpPr>
        <p:spPr>
          <a:xfrm>
            <a:off x="8382950" y="4962800"/>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rot="10800000" flipH="1">
            <a:off x="8004650" y="44075"/>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7"/>
          <p:cNvSpPr txBox="1">
            <a:spLocks noGrp="1"/>
          </p:cNvSpPr>
          <p:nvPr>
            <p:ph type="title"/>
          </p:nvPr>
        </p:nvSpPr>
        <p:spPr>
          <a:xfrm>
            <a:off x="965051" y="1031100"/>
            <a:ext cx="3722100" cy="778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4600"/>
              <a:buNone/>
              <a:defRPr b="1">
                <a:solidFill>
                  <a:schemeClr val="accent1"/>
                </a:solidFill>
                <a:latin typeface="Work Sans"/>
                <a:ea typeface="Work Sans"/>
                <a:cs typeface="Work Sans"/>
                <a:sym typeface="Work Sans"/>
              </a:defRPr>
            </a:lvl1pPr>
            <a:lvl2pPr lvl="1" rtl="0">
              <a:spcBef>
                <a:spcPts val="0"/>
              </a:spcBef>
              <a:spcAft>
                <a:spcPts val="0"/>
              </a:spcAft>
              <a:buSzPts val="4600"/>
              <a:buNone/>
              <a:defRPr/>
            </a:lvl2pPr>
            <a:lvl3pPr lvl="2" rtl="0">
              <a:spcBef>
                <a:spcPts val="0"/>
              </a:spcBef>
              <a:spcAft>
                <a:spcPts val="0"/>
              </a:spcAft>
              <a:buSzPts val="4600"/>
              <a:buNone/>
              <a:defRPr/>
            </a:lvl3pPr>
            <a:lvl4pPr lvl="3" rtl="0">
              <a:spcBef>
                <a:spcPts val="0"/>
              </a:spcBef>
              <a:spcAft>
                <a:spcPts val="0"/>
              </a:spcAft>
              <a:buSzPts val="4600"/>
              <a:buNone/>
              <a:defRPr/>
            </a:lvl4pPr>
            <a:lvl5pPr lvl="4" rtl="0">
              <a:spcBef>
                <a:spcPts val="0"/>
              </a:spcBef>
              <a:spcAft>
                <a:spcPts val="0"/>
              </a:spcAft>
              <a:buSzPts val="4600"/>
              <a:buNone/>
              <a:defRPr/>
            </a:lvl5pPr>
            <a:lvl6pPr lvl="5" rtl="0">
              <a:spcBef>
                <a:spcPts val="0"/>
              </a:spcBef>
              <a:spcAft>
                <a:spcPts val="0"/>
              </a:spcAft>
              <a:buSzPts val="4600"/>
              <a:buNone/>
              <a:defRPr/>
            </a:lvl6pPr>
            <a:lvl7pPr lvl="6" rtl="0">
              <a:spcBef>
                <a:spcPts val="0"/>
              </a:spcBef>
              <a:spcAft>
                <a:spcPts val="0"/>
              </a:spcAft>
              <a:buSzPts val="4600"/>
              <a:buNone/>
              <a:defRPr/>
            </a:lvl7pPr>
            <a:lvl8pPr lvl="7" rtl="0">
              <a:spcBef>
                <a:spcPts val="0"/>
              </a:spcBef>
              <a:spcAft>
                <a:spcPts val="0"/>
              </a:spcAft>
              <a:buSzPts val="4600"/>
              <a:buNone/>
              <a:defRPr/>
            </a:lvl8pPr>
            <a:lvl9pPr lvl="8" rtl="0">
              <a:spcBef>
                <a:spcPts val="0"/>
              </a:spcBef>
              <a:spcAft>
                <a:spcPts val="0"/>
              </a:spcAft>
              <a:buSzPts val="4600"/>
              <a:buNone/>
              <a:defRPr/>
            </a:lvl9pPr>
          </a:lstStyle>
          <a:p>
            <a:endParaRPr/>
          </a:p>
        </p:txBody>
      </p:sp>
      <p:sp>
        <p:nvSpPr>
          <p:cNvPr id="196" name="Google Shape;196;p7"/>
          <p:cNvSpPr txBox="1">
            <a:spLocks noGrp="1"/>
          </p:cNvSpPr>
          <p:nvPr>
            <p:ph type="subTitle" idx="1"/>
          </p:nvPr>
        </p:nvSpPr>
        <p:spPr>
          <a:xfrm>
            <a:off x="965050" y="1809900"/>
            <a:ext cx="3722100" cy="23025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Anaheim"/>
              <a:buChar char="●"/>
              <a:defRPr sz="1600">
                <a:solidFill>
                  <a:schemeClr val="dk1"/>
                </a:solidFill>
                <a:latin typeface="Barlow"/>
                <a:ea typeface="Barlow"/>
                <a:cs typeface="Barlow"/>
                <a:sym typeface="Barlow"/>
              </a:defRPr>
            </a:lvl1pPr>
            <a:lvl2pPr lvl="1" rtl="0">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2pPr>
            <a:lvl3pPr lvl="2" rtl="0">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3pPr>
            <a:lvl4pPr lvl="3" rtl="0">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4pPr>
            <a:lvl5pPr lvl="4" rtl="0">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5pPr>
            <a:lvl6pPr lvl="5" rtl="0">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6pPr>
            <a:lvl7pPr lvl="6" rtl="0">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7pPr>
            <a:lvl8pPr lvl="7" rtl="0">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8pPr>
            <a:lvl9pPr lvl="8" rtl="0">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9"/>
        <p:cNvGrpSpPr/>
        <p:nvPr/>
      </p:nvGrpSpPr>
      <p:grpSpPr>
        <a:xfrm>
          <a:off x="0" y="0"/>
          <a:ext cx="0" cy="0"/>
          <a:chOff x="0" y="0"/>
          <a:chExt cx="0" cy="0"/>
        </a:xfrm>
      </p:grpSpPr>
      <p:sp>
        <p:nvSpPr>
          <p:cNvPr id="200" name="Google Shape;200;p9"/>
          <p:cNvSpPr txBox="1">
            <a:spLocks noGrp="1"/>
          </p:cNvSpPr>
          <p:nvPr>
            <p:ph type="title"/>
          </p:nvPr>
        </p:nvSpPr>
        <p:spPr>
          <a:xfrm>
            <a:off x="677175" y="2430600"/>
            <a:ext cx="4890000" cy="1195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4800"/>
              <a:buNone/>
              <a:defRPr sz="6000" b="1">
                <a:solidFill>
                  <a:schemeClr val="accent1"/>
                </a:solidFill>
                <a:latin typeface="Work Sans"/>
                <a:ea typeface="Work Sans"/>
                <a:cs typeface="Work Sans"/>
                <a:sym typeface="Work Sans"/>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1" name="Google Shape;201;p9"/>
          <p:cNvSpPr txBox="1">
            <a:spLocks noGrp="1"/>
          </p:cNvSpPr>
          <p:nvPr>
            <p:ph type="subTitle" idx="1"/>
          </p:nvPr>
        </p:nvSpPr>
        <p:spPr>
          <a:xfrm>
            <a:off x="677275" y="3474000"/>
            <a:ext cx="4890000" cy="10455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1600"/>
              <a:buFont typeface="Anaheim"/>
              <a:buNone/>
              <a:defRPr sz="1600">
                <a:solidFill>
                  <a:schemeClr val="dk1"/>
                </a:solidFill>
                <a:latin typeface="Barlow"/>
                <a:ea typeface="Barlow"/>
                <a:cs typeface="Barlow"/>
                <a:sym typeface="Barlow"/>
              </a:defRPr>
            </a:lvl1pPr>
            <a:lvl2pPr lvl="1"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2pPr>
            <a:lvl3pPr lvl="2"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3pPr>
            <a:lvl4pPr lvl="3"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4pPr>
            <a:lvl5pPr lvl="4"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5pPr>
            <a:lvl6pPr lvl="5"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6pPr>
            <a:lvl7pPr lvl="6"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7pPr>
            <a:lvl8pPr lvl="7"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8pPr>
            <a:lvl9pPr lvl="8"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5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2_1">
    <p:spTree>
      <p:nvGrpSpPr>
        <p:cNvPr id="1" name="Shape 352"/>
        <p:cNvGrpSpPr/>
        <p:nvPr/>
      </p:nvGrpSpPr>
      <p:grpSpPr>
        <a:xfrm>
          <a:off x="0" y="0"/>
          <a:ext cx="0" cy="0"/>
          <a:chOff x="0" y="0"/>
          <a:chExt cx="0" cy="0"/>
        </a:xfrm>
      </p:grpSpPr>
      <p:sp>
        <p:nvSpPr>
          <p:cNvPr id="353" name="Google Shape;353;p13"/>
          <p:cNvSpPr txBox="1">
            <a:spLocks noGrp="1"/>
          </p:cNvSpPr>
          <p:nvPr>
            <p:ph type="title"/>
          </p:nvPr>
        </p:nvSpPr>
        <p:spPr>
          <a:xfrm>
            <a:off x="713225" y="539500"/>
            <a:ext cx="7717500" cy="72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600"/>
              <a:buNone/>
              <a:defRPr sz="4600" b="1">
                <a:latin typeface="Work Sans"/>
                <a:ea typeface="Work Sans"/>
                <a:cs typeface="Work Sans"/>
                <a:sym typeface="Work Sans"/>
              </a:defRPr>
            </a:lvl1pPr>
            <a:lvl2pPr lvl="1" rtl="0">
              <a:spcBef>
                <a:spcPts val="0"/>
              </a:spcBef>
              <a:spcAft>
                <a:spcPts val="0"/>
              </a:spcAft>
              <a:buSzPts val="4600"/>
              <a:buNone/>
              <a:defRPr/>
            </a:lvl2pPr>
            <a:lvl3pPr lvl="2" rtl="0">
              <a:spcBef>
                <a:spcPts val="0"/>
              </a:spcBef>
              <a:spcAft>
                <a:spcPts val="0"/>
              </a:spcAft>
              <a:buSzPts val="4600"/>
              <a:buNone/>
              <a:defRPr/>
            </a:lvl3pPr>
            <a:lvl4pPr lvl="3" rtl="0">
              <a:spcBef>
                <a:spcPts val="0"/>
              </a:spcBef>
              <a:spcAft>
                <a:spcPts val="0"/>
              </a:spcAft>
              <a:buSzPts val="4600"/>
              <a:buNone/>
              <a:defRPr/>
            </a:lvl4pPr>
            <a:lvl5pPr lvl="4" rtl="0">
              <a:spcBef>
                <a:spcPts val="0"/>
              </a:spcBef>
              <a:spcAft>
                <a:spcPts val="0"/>
              </a:spcAft>
              <a:buSzPts val="4600"/>
              <a:buNone/>
              <a:defRPr/>
            </a:lvl5pPr>
            <a:lvl6pPr lvl="5" rtl="0">
              <a:spcBef>
                <a:spcPts val="0"/>
              </a:spcBef>
              <a:spcAft>
                <a:spcPts val="0"/>
              </a:spcAft>
              <a:buSzPts val="4600"/>
              <a:buNone/>
              <a:defRPr/>
            </a:lvl6pPr>
            <a:lvl7pPr lvl="6" rtl="0">
              <a:spcBef>
                <a:spcPts val="0"/>
              </a:spcBef>
              <a:spcAft>
                <a:spcPts val="0"/>
              </a:spcAft>
              <a:buSzPts val="4600"/>
              <a:buNone/>
              <a:defRPr/>
            </a:lvl7pPr>
            <a:lvl8pPr lvl="7" rtl="0">
              <a:spcBef>
                <a:spcPts val="0"/>
              </a:spcBef>
              <a:spcAft>
                <a:spcPts val="0"/>
              </a:spcAft>
              <a:buSzPts val="4600"/>
              <a:buNone/>
              <a:defRPr/>
            </a:lvl8pPr>
            <a:lvl9pPr lvl="8" rtl="0">
              <a:spcBef>
                <a:spcPts val="0"/>
              </a:spcBef>
              <a:spcAft>
                <a:spcPts val="0"/>
              </a:spcAft>
              <a:buSzPts val="4600"/>
              <a:buNone/>
              <a:defRPr/>
            </a:lvl9pPr>
          </a:lstStyle>
          <a:p>
            <a:endParaRPr/>
          </a:p>
        </p:txBody>
      </p:sp>
      <p:sp>
        <p:nvSpPr>
          <p:cNvPr id="354" name="Google Shape;354;p13"/>
          <p:cNvSpPr txBox="1">
            <a:spLocks noGrp="1"/>
          </p:cNvSpPr>
          <p:nvPr>
            <p:ph type="title" idx="2" hasCustomPrompt="1"/>
          </p:nvPr>
        </p:nvSpPr>
        <p:spPr>
          <a:xfrm>
            <a:off x="945250" y="1880200"/>
            <a:ext cx="794400" cy="57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accent1"/>
                </a:solidFill>
                <a:latin typeface="Work Sans"/>
                <a:ea typeface="Work Sans"/>
                <a:cs typeface="Work Sans"/>
                <a:sym typeface="Work Sans"/>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55" name="Google Shape;355;p13"/>
          <p:cNvSpPr txBox="1">
            <a:spLocks noGrp="1"/>
          </p:cNvSpPr>
          <p:nvPr>
            <p:ph type="subTitle" idx="1"/>
          </p:nvPr>
        </p:nvSpPr>
        <p:spPr>
          <a:xfrm>
            <a:off x="1820463" y="1997625"/>
            <a:ext cx="2490000" cy="521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Anaheim"/>
              <a:buNone/>
              <a:defRPr sz="1600">
                <a:solidFill>
                  <a:schemeClr val="dk1"/>
                </a:solidFill>
                <a:latin typeface="Barlow"/>
                <a:ea typeface="Barlow"/>
                <a:cs typeface="Barlow"/>
                <a:sym typeface="Barlow"/>
              </a:defRPr>
            </a:lvl1pPr>
            <a:lvl2pPr lvl="1"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2pPr>
            <a:lvl3pPr lvl="2"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3pPr>
            <a:lvl4pPr lvl="3"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4pPr>
            <a:lvl5pPr lvl="4"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5pPr>
            <a:lvl6pPr lvl="5"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6pPr>
            <a:lvl7pPr lvl="6"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7pPr>
            <a:lvl8pPr lvl="7"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8pPr>
            <a:lvl9pPr lvl="8"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9pPr>
          </a:lstStyle>
          <a:p>
            <a:endParaRPr/>
          </a:p>
        </p:txBody>
      </p:sp>
      <p:sp>
        <p:nvSpPr>
          <p:cNvPr id="356" name="Google Shape;356;p13"/>
          <p:cNvSpPr txBox="1">
            <a:spLocks noGrp="1"/>
          </p:cNvSpPr>
          <p:nvPr>
            <p:ph type="subTitle" idx="3"/>
          </p:nvPr>
        </p:nvSpPr>
        <p:spPr>
          <a:xfrm>
            <a:off x="1820465" y="1765000"/>
            <a:ext cx="2490000" cy="3765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2200" b="1">
                <a:solidFill>
                  <a:schemeClr val="accent1"/>
                </a:solidFill>
                <a:latin typeface="Work Sans"/>
                <a:ea typeface="Work Sans"/>
                <a:cs typeface="Work Sans"/>
                <a:sym typeface="Work Sans"/>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357" name="Google Shape;357;p13"/>
          <p:cNvSpPr txBox="1">
            <a:spLocks noGrp="1"/>
          </p:cNvSpPr>
          <p:nvPr>
            <p:ph type="title" idx="4" hasCustomPrompt="1"/>
          </p:nvPr>
        </p:nvSpPr>
        <p:spPr>
          <a:xfrm>
            <a:off x="4532862" y="1880200"/>
            <a:ext cx="794400" cy="57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accent1"/>
                </a:solidFill>
                <a:latin typeface="Work Sans"/>
                <a:ea typeface="Work Sans"/>
                <a:cs typeface="Work Sans"/>
                <a:sym typeface="Work Sans"/>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58" name="Google Shape;358;p13"/>
          <p:cNvSpPr txBox="1">
            <a:spLocks noGrp="1"/>
          </p:cNvSpPr>
          <p:nvPr>
            <p:ph type="subTitle" idx="5"/>
          </p:nvPr>
        </p:nvSpPr>
        <p:spPr>
          <a:xfrm>
            <a:off x="5405838" y="1997625"/>
            <a:ext cx="2490000" cy="521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Anaheim"/>
              <a:buNone/>
              <a:defRPr sz="1600">
                <a:solidFill>
                  <a:schemeClr val="dk1"/>
                </a:solidFill>
                <a:latin typeface="Barlow"/>
                <a:ea typeface="Barlow"/>
                <a:cs typeface="Barlow"/>
                <a:sym typeface="Barlow"/>
              </a:defRPr>
            </a:lvl1pPr>
            <a:lvl2pPr lvl="1"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2pPr>
            <a:lvl3pPr lvl="2"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3pPr>
            <a:lvl4pPr lvl="3"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4pPr>
            <a:lvl5pPr lvl="4"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5pPr>
            <a:lvl6pPr lvl="5"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6pPr>
            <a:lvl7pPr lvl="6"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7pPr>
            <a:lvl8pPr lvl="7"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8pPr>
            <a:lvl9pPr lvl="8"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9pPr>
          </a:lstStyle>
          <a:p>
            <a:endParaRPr/>
          </a:p>
        </p:txBody>
      </p:sp>
      <p:sp>
        <p:nvSpPr>
          <p:cNvPr id="359" name="Google Shape;359;p13"/>
          <p:cNvSpPr txBox="1">
            <a:spLocks noGrp="1"/>
          </p:cNvSpPr>
          <p:nvPr>
            <p:ph type="subTitle" idx="6"/>
          </p:nvPr>
        </p:nvSpPr>
        <p:spPr>
          <a:xfrm>
            <a:off x="5405863" y="1765000"/>
            <a:ext cx="2490000" cy="3765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2200" b="1">
                <a:solidFill>
                  <a:schemeClr val="accent1"/>
                </a:solidFill>
                <a:latin typeface="Work Sans"/>
                <a:ea typeface="Work Sans"/>
                <a:cs typeface="Work Sans"/>
                <a:sym typeface="Work Sans"/>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360" name="Google Shape;360;p13"/>
          <p:cNvSpPr txBox="1">
            <a:spLocks noGrp="1"/>
          </p:cNvSpPr>
          <p:nvPr>
            <p:ph type="title" idx="7" hasCustomPrompt="1"/>
          </p:nvPr>
        </p:nvSpPr>
        <p:spPr>
          <a:xfrm>
            <a:off x="945258" y="3480247"/>
            <a:ext cx="794400" cy="57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accent1"/>
                </a:solidFill>
                <a:latin typeface="Work Sans"/>
                <a:ea typeface="Work Sans"/>
                <a:cs typeface="Work Sans"/>
                <a:sym typeface="Work Sans"/>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61" name="Google Shape;361;p13"/>
          <p:cNvSpPr txBox="1">
            <a:spLocks noGrp="1"/>
          </p:cNvSpPr>
          <p:nvPr>
            <p:ph type="subTitle" idx="8"/>
          </p:nvPr>
        </p:nvSpPr>
        <p:spPr>
          <a:xfrm>
            <a:off x="1820437" y="3643475"/>
            <a:ext cx="2490000" cy="521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Anaheim"/>
              <a:buNone/>
              <a:defRPr sz="1600">
                <a:solidFill>
                  <a:schemeClr val="dk1"/>
                </a:solidFill>
                <a:latin typeface="Barlow"/>
                <a:ea typeface="Barlow"/>
                <a:cs typeface="Barlow"/>
                <a:sym typeface="Barlow"/>
              </a:defRPr>
            </a:lvl1pPr>
            <a:lvl2pPr lvl="1"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2pPr>
            <a:lvl3pPr lvl="2"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3pPr>
            <a:lvl4pPr lvl="3"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4pPr>
            <a:lvl5pPr lvl="4"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5pPr>
            <a:lvl6pPr lvl="5"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6pPr>
            <a:lvl7pPr lvl="6"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7pPr>
            <a:lvl8pPr lvl="7"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8pPr>
            <a:lvl9pPr lvl="8"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9pPr>
          </a:lstStyle>
          <a:p>
            <a:endParaRPr/>
          </a:p>
        </p:txBody>
      </p:sp>
      <p:sp>
        <p:nvSpPr>
          <p:cNvPr id="362" name="Google Shape;362;p13"/>
          <p:cNvSpPr txBox="1">
            <a:spLocks noGrp="1"/>
          </p:cNvSpPr>
          <p:nvPr>
            <p:ph type="subTitle" idx="9"/>
          </p:nvPr>
        </p:nvSpPr>
        <p:spPr>
          <a:xfrm>
            <a:off x="1820465" y="3410851"/>
            <a:ext cx="2490000" cy="3765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2200" b="1">
                <a:solidFill>
                  <a:schemeClr val="accent1"/>
                </a:solidFill>
                <a:latin typeface="Work Sans"/>
                <a:ea typeface="Work Sans"/>
                <a:cs typeface="Work Sans"/>
                <a:sym typeface="Work Sans"/>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363" name="Google Shape;363;p13"/>
          <p:cNvSpPr txBox="1">
            <a:spLocks noGrp="1"/>
          </p:cNvSpPr>
          <p:nvPr>
            <p:ph type="title" idx="13" hasCustomPrompt="1"/>
          </p:nvPr>
        </p:nvSpPr>
        <p:spPr>
          <a:xfrm>
            <a:off x="4532862" y="3480247"/>
            <a:ext cx="794400" cy="57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accent1"/>
                </a:solidFill>
                <a:latin typeface="Work Sans"/>
                <a:ea typeface="Work Sans"/>
                <a:cs typeface="Work Sans"/>
                <a:sym typeface="Work Sans"/>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64" name="Google Shape;364;p13"/>
          <p:cNvSpPr txBox="1">
            <a:spLocks noGrp="1"/>
          </p:cNvSpPr>
          <p:nvPr>
            <p:ph type="subTitle" idx="14"/>
          </p:nvPr>
        </p:nvSpPr>
        <p:spPr>
          <a:xfrm>
            <a:off x="5405838" y="3643475"/>
            <a:ext cx="2490000" cy="521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Anaheim"/>
              <a:buNone/>
              <a:defRPr sz="1600">
                <a:solidFill>
                  <a:schemeClr val="dk1"/>
                </a:solidFill>
                <a:latin typeface="Barlow"/>
                <a:ea typeface="Barlow"/>
                <a:cs typeface="Barlow"/>
                <a:sym typeface="Barlow"/>
              </a:defRPr>
            </a:lvl1pPr>
            <a:lvl2pPr lvl="1"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2pPr>
            <a:lvl3pPr lvl="2"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3pPr>
            <a:lvl4pPr lvl="3"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4pPr>
            <a:lvl5pPr lvl="4"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5pPr>
            <a:lvl6pPr lvl="5"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6pPr>
            <a:lvl7pPr lvl="6"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7pPr>
            <a:lvl8pPr lvl="7"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8pPr>
            <a:lvl9pPr lvl="8"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9pPr>
          </a:lstStyle>
          <a:p>
            <a:endParaRPr/>
          </a:p>
        </p:txBody>
      </p:sp>
      <p:sp>
        <p:nvSpPr>
          <p:cNvPr id="365" name="Google Shape;365;p13"/>
          <p:cNvSpPr txBox="1">
            <a:spLocks noGrp="1"/>
          </p:cNvSpPr>
          <p:nvPr>
            <p:ph type="subTitle" idx="15"/>
          </p:nvPr>
        </p:nvSpPr>
        <p:spPr>
          <a:xfrm>
            <a:off x="5405837" y="3410850"/>
            <a:ext cx="3024900" cy="3765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2200" b="1">
                <a:solidFill>
                  <a:schemeClr val="accent1"/>
                </a:solidFill>
                <a:latin typeface="Work Sans"/>
                <a:ea typeface="Work Sans"/>
                <a:cs typeface="Work Sans"/>
                <a:sym typeface="Work Sans"/>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grpSp>
        <p:nvGrpSpPr>
          <p:cNvPr id="366" name="Google Shape;366;p13"/>
          <p:cNvGrpSpPr/>
          <p:nvPr/>
        </p:nvGrpSpPr>
        <p:grpSpPr>
          <a:xfrm rot="-911814">
            <a:off x="8714852" y="120952"/>
            <a:ext cx="288519" cy="189302"/>
            <a:chOff x="4277246" y="2003393"/>
            <a:chExt cx="464282" cy="304529"/>
          </a:xfrm>
        </p:grpSpPr>
        <p:sp>
          <p:nvSpPr>
            <p:cNvPr id="367" name="Google Shape;367;p13"/>
            <p:cNvSpPr/>
            <p:nvPr/>
          </p:nvSpPr>
          <p:spPr>
            <a:xfrm>
              <a:off x="4331796" y="2025543"/>
              <a:ext cx="348759" cy="167391"/>
            </a:xfrm>
            <a:custGeom>
              <a:avLst/>
              <a:gdLst/>
              <a:ahLst/>
              <a:cxnLst/>
              <a:rect l="l" t="t" r="r" b="b"/>
              <a:pathLst>
                <a:path w="24704" h="11857" extrusionOk="0">
                  <a:moveTo>
                    <a:pt x="4853" y="1"/>
                  </a:moveTo>
                  <a:cubicBezTo>
                    <a:pt x="2950" y="456"/>
                    <a:pt x="1301" y="1078"/>
                    <a:pt x="1" y="1819"/>
                  </a:cubicBezTo>
                  <a:lnTo>
                    <a:pt x="19658" y="11856"/>
                  </a:lnTo>
                  <a:cubicBezTo>
                    <a:pt x="21615" y="11435"/>
                    <a:pt x="23325" y="10849"/>
                    <a:pt x="24703" y="10135"/>
                  </a:cubicBezTo>
                  <a:lnTo>
                    <a:pt x="4853"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3"/>
            <p:cNvSpPr/>
            <p:nvPr/>
          </p:nvSpPr>
          <p:spPr>
            <a:xfrm>
              <a:off x="4277246" y="2003393"/>
              <a:ext cx="464282" cy="209701"/>
            </a:xfrm>
            <a:custGeom>
              <a:avLst/>
              <a:gdLst/>
              <a:ahLst/>
              <a:cxnLst/>
              <a:rect l="l" t="t" r="r" b="b"/>
              <a:pathLst>
                <a:path w="32887" h="14854" extrusionOk="0">
                  <a:moveTo>
                    <a:pt x="16446" y="1412"/>
                  </a:moveTo>
                  <a:cubicBezTo>
                    <a:pt x="17376" y="1412"/>
                    <a:pt x="18299" y="1446"/>
                    <a:pt x="19186" y="1520"/>
                  </a:cubicBezTo>
                  <a:cubicBezTo>
                    <a:pt x="26193" y="2053"/>
                    <a:pt x="31474" y="4589"/>
                    <a:pt x="31474" y="7422"/>
                  </a:cubicBezTo>
                  <a:cubicBezTo>
                    <a:pt x="31474" y="8712"/>
                    <a:pt x="30327" y="10009"/>
                    <a:pt x="28243" y="11078"/>
                  </a:cubicBezTo>
                  <a:cubicBezTo>
                    <a:pt x="26919" y="11769"/>
                    <a:pt x="25278" y="12325"/>
                    <a:pt x="23371" y="12734"/>
                  </a:cubicBezTo>
                  <a:cubicBezTo>
                    <a:pt x="21993" y="13031"/>
                    <a:pt x="20592" y="13232"/>
                    <a:pt x="19186" y="13336"/>
                  </a:cubicBezTo>
                  <a:cubicBezTo>
                    <a:pt x="18273" y="13406"/>
                    <a:pt x="17359" y="13441"/>
                    <a:pt x="16444" y="13441"/>
                  </a:cubicBezTo>
                  <a:cubicBezTo>
                    <a:pt x="15529" y="13441"/>
                    <a:pt x="14614" y="13406"/>
                    <a:pt x="13701" y="13336"/>
                  </a:cubicBezTo>
                  <a:cubicBezTo>
                    <a:pt x="6694" y="12796"/>
                    <a:pt x="1413" y="10256"/>
                    <a:pt x="1413" y="7422"/>
                  </a:cubicBezTo>
                  <a:cubicBezTo>
                    <a:pt x="1413" y="6241"/>
                    <a:pt x="2405" y="5025"/>
                    <a:pt x="4212" y="4002"/>
                  </a:cubicBezTo>
                  <a:cubicBezTo>
                    <a:pt x="5474" y="3288"/>
                    <a:pt x="7045" y="2701"/>
                    <a:pt x="8883" y="2257"/>
                  </a:cubicBezTo>
                  <a:cubicBezTo>
                    <a:pt x="10466" y="1879"/>
                    <a:pt x="12079" y="1632"/>
                    <a:pt x="13705" y="1520"/>
                  </a:cubicBezTo>
                  <a:cubicBezTo>
                    <a:pt x="14589" y="1446"/>
                    <a:pt x="15511" y="1412"/>
                    <a:pt x="16446" y="1412"/>
                  </a:cubicBezTo>
                  <a:close/>
                  <a:moveTo>
                    <a:pt x="16445" y="1"/>
                  </a:moveTo>
                  <a:cubicBezTo>
                    <a:pt x="15494" y="1"/>
                    <a:pt x="14542" y="37"/>
                    <a:pt x="13593" y="111"/>
                  </a:cubicBezTo>
                  <a:cubicBezTo>
                    <a:pt x="11894" y="230"/>
                    <a:pt x="10207" y="489"/>
                    <a:pt x="8551" y="887"/>
                  </a:cubicBezTo>
                  <a:cubicBezTo>
                    <a:pt x="6586" y="1358"/>
                    <a:pt x="4891" y="1995"/>
                    <a:pt x="3513" y="2774"/>
                  </a:cubicBezTo>
                  <a:cubicBezTo>
                    <a:pt x="1216" y="4075"/>
                    <a:pt x="0" y="5685"/>
                    <a:pt x="0" y="7422"/>
                  </a:cubicBezTo>
                  <a:cubicBezTo>
                    <a:pt x="0" y="11117"/>
                    <a:pt x="5590" y="14128"/>
                    <a:pt x="13593" y="14742"/>
                  </a:cubicBezTo>
                  <a:cubicBezTo>
                    <a:pt x="14515" y="14815"/>
                    <a:pt x="15477" y="14854"/>
                    <a:pt x="16446" y="14854"/>
                  </a:cubicBezTo>
                  <a:cubicBezTo>
                    <a:pt x="17414" y="14854"/>
                    <a:pt x="18372" y="14815"/>
                    <a:pt x="19294" y="14742"/>
                  </a:cubicBezTo>
                  <a:cubicBezTo>
                    <a:pt x="20765" y="14634"/>
                    <a:pt x="22228" y="14425"/>
                    <a:pt x="23672" y="14116"/>
                  </a:cubicBezTo>
                  <a:cubicBezTo>
                    <a:pt x="25699" y="13680"/>
                    <a:pt x="27455" y="13078"/>
                    <a:pt x="28891" y="12333"/>
                  </a:cubicBezTo>
                  <a:cubicBezTo>
                    <a:pt x="31505" y="10989"/>
                    <a:pt x="32887" y="9295"/>
                    <a:pt x="32887" y="7422"/>
                  </a:cubicBezTo>
                  <a:cubicBezTo>
                    <a:pt x="32887" y="3728"/>
                    <a:pt x="27297" y="717"/>
                    <a:pt x="19294" y="111"/>
                  </a:cubicBezTo>
                  <a:cubicBezTo>
                    <a:pt x="18347" y="37"/>
                    <a:pt x="17396" y="1"/>
                    <a:pt x="164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3"/>
            <p:cNvSpPr/>
            <p:nvPr/>
          </p:nvSpPr>
          <p:spPr>
            <a:xfrm>
              <a:off x="4277246" y="2108229"/>
              <a:ext cx="464282" cy="199692"/>
            </a:xfrm>
            <a:custGeom>
              <a:avLst/>
              <a:gdLst/>
              <a:ahLst/>
              <a:cxnLst/>
              <a:rect l="l" t="t" r="r" b="b"/>
              <a:pathLst>
                <a:path w="32887" h="14145" extrusionOk="0">
                  <a:moveTo>
                    <a:pt x="0" y="0"/>
                  </a:moveTo>
                  <a:lnTo>
                    <a:pt x="0" y="6721"/>
                  </a:lnTo>
                  <a:cubicBezTo>
                    <a:pt x="0" y="10416"/>
                    <a:pt x="5590" y="13423"/>
                    <a:pt x="13593" y="14037"/>
                  </a:cubicBezTo>
                  <a:cubicBezTo>
                    <a:pt x="14515" y="14110"/>
                    <a:pt x="15473" y="14145"/>
                    <a:pt x="16446" y="14145"/>
                  </a:cubicBezTo>
                  <a:cubicBezTo>
                    <a:pt x="17414" y="14145"/>
                    <a:pt x="18376" y="14110"/>
                    <a:pt x="19294" y="14037"/>
                  </a:cubicBezTo>
                  <a:cubicBezTo>
                    <a:pt x="27297" y="13423"/>
                    <a:pt x="32887" y="10416"/>
                    <a:pt x="32887" y="6721"/>
                  </a:cubicBezTo>
                  <a:lnTo>
                    <a:pt x="32887" y="0"/>
                  </a:lnTo>
                  <a:lnTo>
                    <a:pt x="31478" y="0"/>
                  </a:lnTo>
                  <a:lnTo>
                    <a:pt x="31478" y="6721"/>
                  </a:lnTo>
                  <a:cubicBezTo>
                    <a:pt x="31478" y="9551"/>
                    <a:pt x="26193" y="12091"/>
                    <a:pt x="19186" y="12628"/>
                  </a:cubicBezTo>
                  <a:cubicBezTo>
                    <a:pt x="18273" y="12697"/>
                    <a:pt x="17359" y="12732"/>
                    <a:pt x="16444" y="12732"/>
                  </a:cubicBezTo>
                  <a:cubicBezTo>
                    <a:pt x="15529" y="12732"/>
                    <a:pt x="14614" y="12697"/>
                    <a:pt x="13701" y="12628"/>
                  </a:cubicBezTo>
                  <a:cubicBezTo>
                    <a:pt x="6698" y="12091"/>
                    <a:pt x="1413" y="9551"/>
                    <a:pt x="1413" y="6721"/>
                  </a:cubicBezTo>
                  <a:lnTo>
                    <a:pt x="14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 name="Google Shape;370;p13"/>
          <p:cNvGrpSpPr/>
          <p:nvPr/>
        </p:nvGrpSpPr>
        <p:grpSpPr>
          <a:xfrm rot="-911814">
            <a:off x="8764470" y="303630"/>
            <a:ext cx="288519" cy="189302"/>
            <a:chOff x="4277246" y="2003393"/>
            <a:chExt cx="464282" cy="304529"/>
          </a:xfrm>
        </p:grpSpPr>
        <p:sp>
          <p:nvSpPr>
            <p:cNvPr id="371" name="Google Shape;371;p13"/>
            <p:cNvSpPr/>
            <p:nvPr/>
          </p:nvSpPr>
          <p:spPr>
            <a:xfrm>
              <a:off x="4331796" y="2025543"/>
              <a:ext cx="348759" cy="167391"/>
            </a:xfrm>
            <a:custGeom>
              <a:avLst/>
              <a:gdLst/>
              <a:ahLst/>
              <a:cxnLst/>
              <a:rect l="l" t="t" r="r" b="b"/>
              <a:pathLst>
                <a:path w="24704" h="11857" extrusionOk="0">
                  <a:moveTo>
                    <a:pt x="4853" y="1"/>
                  </a:moveTo>
                  <a:cubicBezTo>
                    <a:pt x="2950" y="456"/>
                    <a:pt x="1301" y="1078"/>
                    <a:pt x="1" y="1819"/>
                  </a:cubicBezTo>
                  <a:lnTo>
                    <a:pt x="19658" y="11856"/>
                  </a:lnTo>
                  <a:cubicBezTo>
                    <a:pt x="21615" y="11435"/>
                    <a:pt x="23325" y="10849"/>
                    <a:pt x="24703" y="10135"/>
                  </a:cubicBezTo>
                  <a:lnTo>
                    <a:pt x="4853"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3"/>
            <p:cNvSpPr/>
            <p:nvPr/>
          </p:nvSpPr>
          <p:spPr>
            <a:xfrm>
              <a:off x="4277246" y="2003393"/>
              <a:ext cx="464282" cy="209701"/>
            </a:xfrm>
            <a:custGeom>
              <a:avLst/>
              <a:gdLst/>
              <a:ahLst/>
              <a:cxnLst/>
              <a:rect l="l" t="t" r="r" b="b"/>
              <a:pathLst>
                <a:path w="32887" h="14854" extrusionOk="0">
                  <a:moveTo>
                    <a:pt x="16446" y="1412"/>
                  </a:moveTo>
                  <a:cubicBezTo>
                    <a:pt x="17376" y="1412"/>
                    <a:pt x="18299" y="1446"/>
                    <a:pt x="19186" y="1520"/>
                  </a:cubicBezTo>
                  <a:cubicBezTo>
                    <a:pt x="26193" y="2053"/>
                    <a:pt x="31474" y="4589"/>
                    <a:pt x="31474" y="7422"/>
                  </a:cubicBezTo>
                  <a:cubicBezTo>
                    <a:pt x="31474" y="8712"/>
                    <a:pt x="30327" y="10009"/>
                    <a:pt x="28243" y="11078"/>
                  </a:cubicBezTo>
                  <a:cubicBezTo>
                    <a:pt x="26919" y="11769"/>
                    <a:pt x="25278" y="12325"/>
                    <a:pt x="23371" y="12734"/>
                  </a:cubicBezTo>
                  <a:cubicBezTo>
                    <a:pt x="21993" y="13031"/>
                    <a:pt x="20592" y="13232"/>
                    <a:pt x="19186" y="13336"/>
                  </a:cubicBezTo>
                  <a:cubicBezTo>
                    <a:pt x="18273" y="13406"/>
                    <a:pt x="17359" y="13441"/>
                    <a:pt x="16444" y="13441"/>
                  </a:cubicBezTo>
                  <a:cubicBezTo>
                    <a:pt x="15529" y="13441"/>
                    <a:pt x="14614" y="13406"/>
                    <a:pt x="13701" y="13336"/>
                  </a:cubicBezTo>
                  <a:cubicBezTo>
                    <a:pt x="6694" y="12796"/>
                    <a:pt x="1413" y="10256"/>
                    <a:pt x="1413" y="7422"/>
                  </a:cubicBezTo>
                  <a:cubicBezTo>
                    <a:pt x="1413" y="6241"/>
                    <a:pt x="2405" y="5025"/>
                    <a:pt x="4212" y="4002"/>
                  </a:cubicBezTo>
                  <a:cubicBezTo>
                    <a:pt x="5474" y="3288"/>
                    <a:pt x="7045" y="2701"/>
                    <a:pt x="8883" y="2257"/>
                  </a:cubicBezTo>
                  <a:cubicBezTo>
                    <a:pt x="10466" y="1879"/>
                    <a:pt x="12079" y="1632"/>
                    <a:pt x="13705" y="1520"/>
                  </a:cubicBezTo>
                  <a:cubicBezTo>
                    <a:pt x="14589" y="1446"/>
                    <a:pt x="15511" y="1412"/>
                    <a:pt x="16446" y="1412"/>
                  </a:cubicBezTo>
                  <a:close/>
                  <a:moveTo>
                    <a:pt x="16445" y="1"/>
                  </a:moveTo>
                  <a:cubicBezTo>
                    <a:pt x="15494" y="1"/>
                    <a:pt x="14542" y="37"/>
                    <a:pt x="13593" y="111"/>
                  </a:cubicBezTo>
                  <a:cubicBezTo>
                    <a:pt x="11894" y="230"/>
                    <a:pt x="10207" y="489"/>
                    <a:pt x="8551" y="887"/>
                  </a:cubicBezTo>
                  <a:cubicBezTo>
                    <a:pt x="6586" y="1358"/>
                    <a:pt x="4891" y="1995"/>
                    <a:pt x="3513" y="2774"/>
                  </a:cubicBezTo>
                  <a:cubicBezTo>
                    <a:pt x="1216" y="4075"/>
                    <a:pt x="0" y="5685"/>
                    <a:pt x="0" y="7422"/>
                  </a:cubicBezTo>
                  <a:cubicBezTo>
                    <a:pt x="0" y="11117"/>
                    <a:pt x="5590" y="14128"/>
                    <a:pt x="13593" y="14742"/>
                  </a:cubicBezTo>
                  <a:cubicBezTo>
                    <a:pt x="14515" y="14815"/>
                    <a:pt x="15477" y="14854"/>
                    <a:pt x="16446" y="14854"/>
                  </a:cubicBezTo>
                  <a:cubicBezTo>
                    <a:pt x="17414" y="14854"/>
                    <a:pt x="18372" y="14815"/>
                    <a:pt x="19294" y="14742"/>
                  </a:cubicBezTo>
                  <a:cubicBezTo>
                    <a:pt x="20765" y="14634"/>
                    <a:pt x="22228" y="14425"/>
                    <a:pt x="23672" y="14116"/>
                  </a:cubicBezTo>
                  <a:cubicBezTo>
                    <a:pt x="25699" y="13680"/>
                    <a:pt x="27455" y="13078"/>
                    <a:pt x="28891" y="12333"/>
                  </a:cubicBezTo>
                  <a:cubicBezTo>
                    <a:pt x="31505" y="10989"/>
                    <a:pt x="32887" y="9295"/>
                    <a:pt x="32887" y="7422"/>
                  </a:cubicBezTo>
                  <a:cubicBezTo>
                    <a:pt x="32887" y="3728"/>
                    <a:pt x="27297" y="717"/>
                    <a:pt x="19294" y="111"/>
                  </a:cubicBezTo>
                  <a:cubicBezTo>
                    <a:pt x="18347" y="37"/>
                    <a:pt x="17396" y="1"/>
                    <a:pt x="164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3"/>
            <p:cNvSpPr/>
            <p:nvPr/>
          </p:nvSpPr>
          <p:spPr>
            <a:xfrm>
              <a:off x="4277246" y="2108229"/>
              <a:ext cx="464282" cy="199692"/>
            </a:xfrm>
            <a:custGeom>
              <a:avLst/>
              <a:gdLst/>
              <a:ahLst/>
              <a:cxnLst/>
              <a:rect l="l" t="t" r="r" b="b"/>
              <a:pathLst>
                <a:path w="32887" h="14145" extrusionOk="0">
                  <a:moveTo>
                    <a:pt x="0" y="0"/>
                  </a:moveTo>
                  <a:lnTo>
                    <a:pt x="0" y="6721"/>
                  </a:lnTo>
                  <a:cubicBezTo>
                    <a:pt x="0" y="10416"/>
                    <a:pt x="5590" y="13423"/>
                    <a:pt x="13593" y="14037"/>
                  </a:cubicBezTo>
                  <a:cubicBezTo>
                    <a:pt x="14515" y="14110"/>
                    <a:pt x="15473" y="14145"/>
                    <a:pt x="16446" y="14145"/>
                  </a:cubicBezTo>
                  <a:cubicBezTo>
                    <a:pt x="17414" y="14145"/>
                    <a:pt x="18376" y="14110"/>
                    <a:pt x="19294" y="14037"/>
                  </a:cubicBezTo>
                  <a:cubicBezTo>
                    <a:pt x="27297" y="13423"/>
                    <a:pt x="32887" y="10416"/>
                    <a:pt x="32887" y="6721"/>
                  </a:cubicBezTo>
                  <a:lnTo>
                    <a:pt x="32887" y="0"/>
                  </a:lnTo>
                  <a:lnTo>
                    <a:pt x="31478" y="0"/>
                  </a:lnTo>
                  <a:lnTo>
                    <a:pt x="31478" y="6721"/>
                  </a:lnTo>
                  <a:cubicBezTo>
                    <a:pt x="31478" y="9551"/>
                    <a:pt x="26193" y="12091"/>
                    <a:pt x="19186" y="12628"/>
                  </a:cubicBezTo>
                  <a:cubicBezTo>
                    <a:pt x="18273" y="12697"/>
                    <a:pt x="17359" y="12732"/>
                    <a:pt x="16444" y="12732"/>
                  </a:cubicBezTo>
                  <a:cubicBezTo>
                    <a:pt x="15529" y="12732"/>
                    <a:pt x="14614" y="12697"/>
                    <a:pt x="13701" y="12628"/>
                  </a:cubicBezTo>
                  <a:cubicBezTo>
                    <a:pt x="6698" y="12091"/>
                    <a:pt x="1413" y="9551"/>
                    <a:pt x="1413" y="6721"/>
                  </a:cubicBezTo>
                  <a:lnTo>
                    <a:pt x="14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13"/>
          <p:cNvGrpSpPr/>
          <p:nvPr/>
        </p:nvGrpSpPr>
        <p:grpSpPr>
          <a:xfrm rot="-911814">
            <a:off x="8814088" y="486307"/>
            <a:ext cx="288519" cy="189302"/>
            <a:chOff x="4277246" y="2003393"/>
            <a:chExt cx="464282" cy="304529"/>
          </a:xfrm>
        </p:grpSpPr>
        <p:sp>
          <p:nvSpPr>
            <p:cNvPr id="375" name="Google Shape;375;p13"/>
            <p:cNvSpPr/>
            <p:nvPr/>
          </p:nvSpPr>
          <p:spPr>
            <a:xfrm>
              <a:off x="4331796" y="2025543"/>
              <a:ext cx="348759" cy="167391"/>
            </a:xfrm>
            <a:custGeom>
              <a:avLst/>
              <a:gdLst/>
              <a:ahLst/>
              <a:cxnLst/>
              <a:rect l="l" t="t" r="r" b="b"/>
              <a:pathLst>
                <a:path w="24704" h="11857" extrusionOk="0">
                  <a:moveTo>
                    <a:pt x="4853" y="1"/>
                  </a:moveTo>
                  <a:cubicBezTo>
                    <a:pt x="2950" y="456"/>
                    <a:pt x="1301" y="1078"/>
                    <a:pt x="1" y="1819"/>
                  </a:cubicBezTo>
                  <a:lnTo>
                    <a:pt x="19658" y="11856"/>
                  </a:lnTo>
                  <a:cubicBezTo>
                    <a:pt x="21615" y="11435"/>
                    <a:pt x="23325" y="10849"/>
                    <a:pt x="24703" y="10135"/>
                  </a:cubicBezTo>
                  <a:lnTo>
                    <a:pt x="4853"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3"/>
            <p:cNvSpPr/>
            <p:nvPr/>
          </p:nvSpPr>
          <p:spPr>
            <a:xfrm>
              <a:off x="4277246" y="2003393"/>
              <a:ext cx="464282" cy="209701"/>
            </a:xfrm>
            <a:custGeom>
              <a:avLst/>
              <a:gdLst/>
              <a:ahLst/>
              <a:cxnLst/>
              <a:rect l="l" t="t" r="r" b="b"/>
              <a:pathLst>
                <a:path w="32887" h="14854" extrusionOk="0">
                  <a:moveTo>
                    <a:pt x="16446" y="1412"/>
                  </a:moveTo>
                  <a:cubicBezTo>
                    <a:pt x="17376" y="1412"/>
                    <a:pt x="18299" y="1446"/>
                    <a:pt x="19186" y="1520"/>
                  </a:cubicBezTo>
                  <a:cubicBezTo>
                    <a:pt x="26193" y="2053"/>
                    <a:pt x="31474" y="4589"/>
                    <a:pt x="31474" y="7422"/>
                  </a:cubicBezTo>
                  <a:cubicBezTo>
                    <a:pt x="31474" y="8712"/>
                    <a:pt x="30327" y="10009"/>
                    <a:pt x="28243" y="11078"/>
                  </a:cubicBezTo>
                  <a:cubicBezTo>
                    <a:pt x="26919" y="11769"/>
                    <a:pt x="25278" y="12325"/>
                    <a:pt x="23371" y="12734"/>
                  </a:cubicBezTo>
                  <a:cubicBezTo>
                    <a:pt x="21993" y="13031"/>
                    <a:pt x="20592" y="13232"/>
                    <a:pt x="19186" y="13336"/>
                  </a:cubicBezTo>
                  <a:cubicBezTo>
                    <a:pt x="18273" y="13406"/>
                    <a:pt x="17359" y="13441"/>
                    <a:pt x="16444" y="13441"/>
                  </a:cubicBezTo>
                  <a:cubicBezTo>
                    <a:pt x="15529" y="13441"/>
                    <a:pt x="14614" y="13406"/>
                    <a:pt x="13701" y="13336"/>
                  </a:cubicBezTo>
                  <a:cubicBezTo>
                    <a:pt x="6694" y="12796"/>
                    <a:pt x="1413" y="10256"/>
                    <a:pt x="1413" y="7422"/>
                  </a:cubicBezTo>
                  <a:cubicBezTo>
                    <a:pt x="1413" y="6241"/>
                    <a:pt x="2405" y="5025"/>
                    <a:pt x="4212" y="4002"/>
                  </a:cubicBezTo>
                  <a:cubicBezTo>
                    <a:pt x="5474" y="3288"/>
                    <a:pt x="7045" y="2701"/>
                    <a:pt x="8883" y="2257"/>
                  </a:cubicBezTo>
                  <a:cubicBezTo>
                    <a:pt x="10466" y="1879"/>
                    <a:pt x="12079" y="1632"/>
                    <a:pt x="13705" y="1520"/>
                  </a:cubicBezTo>
                  <a:cubicBezTo>
                    <a:pt x="14589" y="1446"/>
                    <a:pt x="15511" y="1412"/>
                    <a:pt x="16446" y="1412"/>
                  </a:cubicBezTo>
                  <a:close/>
                  <a:moveTo>
                    <a:pt x="16445" y="1"/>
                  </a:moveTo>
                  <a:cubicBezTo>
                    <a:pt x="15494" y="1"/>
                    <a:pt x="14542" y="37"/>
                    <a:pt x="13593" y="111"/>
                  </a:cubicBezTo>
                  <a:cubicBezTo>
                    <a:pt x="11894" y="230"/>
                    <a:pt x="10207" y="489"/>
                    <a:pt x="8551" y="887"/>
                  </a:cubicBezTo>
                  <a:cubicBezTo>
                    <a:pt x="6586" y="1358"/>
                    <a:pt x="4891" y="1995"/>
                    <a:pt x="3513" y="2774"/>
                  </a:cubicBezTo>
                  <a:cubicBezTo>
                    <a:pt x="1216" y="4075"/>
                    <a:pt x="0" y="5685"/>
                    <a:pt x="0" y="7422"/>
                  </a:cubicBezTo>
                  <a:cubicBezTo>
                    <a:pt x="0" y="11117"/>
                    <a:pt x="5590" y="14128"/>
                    <a:pt x="13593" y="14742"/>
                  </a:cubicBezTo>
                  <a:cubicBezTo>
                    <a:pt x="14515" y="14815"/>
                    <a:pt x="15477" y="14854"/>
                    <a:pt x="16446" y="14854"/>
                  </a:cubicBezTo>
                  <a:cubicBezTo>
                    <a:pt x="17414" y="14854"/>
                    <a:pt x="18372" y="14815"/>
                    <a:pt x="19294" y="14742"/>
                  </a:cubicBezTo>
                  <a:cubicBezTo>
                    <a:pt x="20765" y="14634"/>
                    <a:pt x="22228" y="14425"/>
                    <a:pt x="23672" y="14116"/>
                  </a:cubicBezTo>
                  <a:cubicBezTo>
                    <a:pt x="25699" y="13680"/>
                    <a:pt x="27455" y="13078"/>
                    <a:pt x="28891" y="12333"/>
                  </a:cubicBezTo>
                  <a:cubicBezTo>
                    <a:pt x="31505" y="10989"/>
                    <a:pt x="32887" y="9295"/>
                    <a:pt x="32887" y="7422"/>
                  </a:cubicBezTo>
                  <a:cubicBezTo>
                    <a:pt x="32887" y="3728"/>
                    <a:pt x="27297" y="717"/>
                    <a:pt x="19294" y="111"/>
                  </a:cubicBezTo>
                  <a:cubicBezTo>
                    <a:pt x="18347" y="37"/>
                    <a:pt x="17396" y="1"/>
                    <a:pt x="164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3"/>
            <p:cNvSpPr/>
            <p:nvPr/>
          </p:nvSpPr>
          <p:spPr>
            <a:xfrm>
              <a:off x="4277246" y="2108229"/>
              <a:ext cx="464282" cy="199692"/>
            </a:xfrm>
            <a:custGeom>
              <a:avLst/>
              <a:gdLst/>
              <a:ahLst/>
              <a:cxnLst/>
              <a:rect l="l" t="t" r="r" b="b"/>
              <a:pathLst>
                <a:path w="32887" h="14145" extrusionOk="0">
                  <a:moveTo>
                    <a:pt x="0" y="0"/>
                  </a:moveTo>
                  <a:lnTo>
                    <a:pt x="0" y="6721"/>
                  </a:lnTo>
                  <a:cubicBezTo>
                    <a:pt x="0" y="10416"/>
                    <a:pt x="5590" y="13423"/>
                    <a:pt x="13593" y="14037"/>
                  </a:cubicBezTo>
                  <a:cubicBezTo>
                    <a:pt x="14515" y="14110"/>
                    <a:pt x="15473" y="14145"/>
                    <a:pt x="16446" y="14145"/>
                  </a:cubicBezTo>
                  <a:cubicBezTo>
                    <a:pt x="17414" y="14145"/>
                    <a:pt x="18376" y="14110"/>
                    <a:pt x="19294" y="14037"/>
                  </a:cubicBezTo>
                  <a:cubicBezTo>
                    <a:pt x="27297" y="13423"/>
                    <a:pt x="32887" y="10416"/>
                    <a:pt x="32887" y="6721"/>
                  </a:cubicBezTo>
                  <a:lnTo>
                    <a:pt x="32887" y="0"/>
                  </a:lnTo>
                  <a:lnTo>
                    <a:pt x="31478" y="0"/>
                  </a:lnTo>
                  <a:lnTo>
                    <a:pt x="31478" y="6721"/>
                  </a:lnTo>
                  <a:cubicBezTo>
                    <a:pt x="31478" y="9551"/>
                    <a:pt x="26193" y="12091"/>
                    <a:pt x="19186" y="12628"/>
                  </a:cubicBezTo>
                  <a:cubicBezTo>
                    <a:pt x="18273" y="12697"/>
                    <a:pt x="17359" y="12732"/>
                    <a:pt x="16444" y="12732"/>
                  </a:cubicBezTo>
                  <a:cubicBezTo>
                    <a:pt x="15529" y="12732"/>
                    <a:pt x="14614" y="12697"/>
                    <a:pt x="13701" y="12628"/>
                  </a:cubicBezTo>
                  <a:cubicBezTo>
                    <a:pt x="6698" y="12091"/>
                    <a:pt x="1413" y="9551"/>
                    <a:pt x="1413" y="6721"/>
                  </a:cubicBezTo>
                  <a:lnTo>
                    <a:pt x="14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8" name="Google Shape;378;p13"/>
          <p:cNvSpPr/>
          <p:nvPr/>
        </p:nvSpPr>
        <p:spPr>
          <a:xfrm>
            <a:off x="-32051" y="119510"/>
            <a:ext cx="517304" cy="521701"/>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3"/>
          <p:cNvSpPr/>
          <p:nvPr/>
        </p:nvSpPr>
        <p:spPr>
          <a:xfrm>
            <a:off x="385038" y="780438"/>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3"/>
          <p:cNvSpPr/>
          <p:nvPr/>
        </p:nvSpPr>
        <p:spPr>
          <a:xfrm>
            <a:off x="8430725" y="165513"/>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3"/>
          <p:cNvSpPr/>
          <p:nvPr/>
        </p:nvSpPr>
        <p:spPr>
          <a:xfrm>
            <a:off x="485250" y="165525"/>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3"/>
          <p:cNvGrpSpPr/>
          <p:nvPr/>
        </p:nvGrpSpPr>
        <p:grpSpPr>
          <a:xfrm rot="-1535436">
            <a:off x="180162" y="4470053"/>
            <a:ext cx="248940" cy="572249"/>
            <a:chOff x="2363845" y="2207038"/>
            <a:chExt cx="418880" cy="962898"/>
          </a:xfrm>
        </p:grpSpPr>
        <p:sp>
          <p:nvSpPr>
            <p:cNvPr id="383" name="Google Shape;383;p13"/>
            <p:cNvSpPr/>
            <p:nvPr/>
          </p:nvSpPr>
          <p:spPr>
            <a:xfrm>
              <a:off x="2481938" y="2474734"/>
              <a:ext cx="249075" cy="437318"/>
            </a:xfrm>
            <a:custGeom>
              <a:avLst/>
              <a:gdLst/>
              <a:ahLst/>
              <a:cxnLst/>
              <a:rect l="l" t="t" r="r" b="b"/>
              <a:pathLst>
                <a:path w="17643" h="30977" extrusionOk="0">
                  <a:moveTo>
                    <a:pt x="0" y="0"/>
                  </a:moveTo>
                  <a:lnTo>
                    <a:pt x="0" y="30976"/>
                  </a:lnTo>
                  <a:lnTo>
                    <a:pt x="17642" y="30976"/>
                  </a:lnTo>
                  <a:lnTo>
                    <a:pt x="17642"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3"/>
            <p:cNvSpPr/>
            <p:nvPr/>
          </p:nvSpPr>
          <p:spPr>
            <a:xfrm>
              <a:off x="2405590" y="2370688"/>
              <a:ext cx="335389" cy="552474"/>
            </a:xfrm>
            <a:custGeom>
              <a:avLst/>
              <a:gdLst/>
              <a:ahLst/>
              <a:cxnLst/>
              <a:rect l="l" t="t" r="r" b="b"/>
              <a:pathLst>
                <a:path w="23757" h="39134" extrusionOk="0">
                  <a:moveTo>
                    <a:pt x="22344" y="1414"/>
                  </a:moveTo>
                  <a:lnTo>
                    <a:pt x="22344" y="37721"/>
                  </a:lnTo>
                  <a:lnTo>
                    <a:pt x="1413" y="37721"/>
                  </a:lnTo>
                  <a:lnTo>
                    <a:pt x="1413" y="1414"/>
                  </a:lnTo>
                  <a:close/>
                  <a:moveTo>
                    <a:pt x="0" y="1"/>
                  </a:moveTo>
                  <a:lnTo>
                    <a:pt x="0" y="39134"/>
                  </a:lnTo>
                  <a:lnTo>
                    <a:pt x="23757" y="39134"/>
                  </a:lnTo>
                  <a:lnTo>
                    <a:pt x="237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3"/>
            <p:cNvSpPr/>
            <p:nvPr/>
          </p:nvSpPr>
          <p:spPr>
            <a:xfrm>
              <a:off x="2476107" y="2903200"/>
              <a:ext cx="194356" cy="138888"/>
            </a:xfrm>
            <a:custGeom>
              <a:avLst/>
              <a:gdLst/>
              <a:ahLst/>
              <a:cxnLst/>
              <a:rect l="l" t="t" r="r" b="b"/>
              <a:pathLst>
                <a:path w="13767" h="9838" extrusionOk="0">
                  <a:moveTo>
                    <a:pt x="12087" y="1414"/>
                  </a:moveTo>
                  <a:lnTo>
                    <a:pt x="10867" y="8424"/>
                  </a:lnTo>
                  <a:lnTo>
                    <a:pt x="2900" y="8424"/>
                  </a:lnTo>
                  <a:lnTo>
                    <a:pt x="1680" y="1414"/>
                  </a:lnTo>
                  <a:close/>
                  <a:moveTo>
                    <a:pt x="0" y="1"/>
                  </a:moveTo>
                  <a:lnTo>
                    <a:pt x="1714" y="9837"/>
                  </a:lnTo>
                  <a:lnTo>
                    <a:pt x="12053" y="9837"/>
                  </a:lnTo>
                  <a:lnTo>
                    <a:pt x="137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3"/>
            <p:cNvSpPr/>
            <p:nvPr/>
          </p:nvSpPr>
          <p:spPr>
            <a:xfrm>
              <a:off x="2531857" y="2269917"/>
              <a:ext cx="82856" cy="120733"/>
            </a:xfrm>
            <a:custGeom>
              <a:avLst/>
              <a:gdLst/>
              <a:ahLst/>
              <a:cxnLst/>
              <a:rect l="l" t="t" r="r" b="b"/>
              <a:pathLst>
                <a:path w="5869" h="8552" extrusionOk="0">
                  <a:moveTo>
                    <a:pt x="4459" y="1414"/>
                  </a:moveTo>
                  <a:lnTo>
                    <a:pt x="4459" y="7139"/>
                  </a:lnTo>
                  <a:lnTo>
                    <a:pt x="1413" y="7139"/>
                  </a:lnTo>
                  <a:lnTo>
                    <a:pt x="1413" y="1414"/>
                  </a:lnTo>
                  <a:close/>
                  <a:moveTo>
                    <a:pt x="1" y="1"/>
                  </a:moveTo>
                  <a:lnTo>
                    <a:pt x="1" y="8552"/>
                  </a:lnTo>
                  <a:lnTo>
                    <a:pt x="5868" y="8552"/>
                  </a:lnTo>
                  <a:lnTo>
                    <a:pt x="5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3"/>
            <p:cNvSpPr/>
            <p:nvPr/>
          </p:nvSpPr>
          <p:spPr>
            <a:xfrm>
              <a:off x="2467001" y="2207038"/>
              <a:ext cx="224609" cy="82841"/>
            </a:xfrm>
            <a:custGeom>
              <a:avLst/>
              <a:gdLst/>
              <a:ahLst/>
              <a:cxnLst/>
              <a:rect l="l" t="t" r="r" b="b"/>
              <a:pathLst>
                <a:path w="15910" h="5868" extrusionOk="0">
                  <a:moveTo>
                    <a:pt x="13057" y="1409"/>
                  </a:moveTo>
                  <a:cubicBezTo>
                    <a:pt x="13852" y="1409"/>
                    <a:pt x="14496" y="2054"/>
                    <a:pt x="14500" y="2849"/>
                  </a:cubicBezTo>
                  <a:lnTo>
                    <a:pt x="14500" y="3011"/>
                  </a:lnTo>
                  <a:cubicBezTo>
                    <a:pt x="14496" y="3806"/>
                    <a:pt x="13852" y="4451"/>
                    <a:pt x="13057" y="4455"/>
                  </a:cubicBezTo>
                  <a:lnTo>
                    <a:pt x="2857" y="4455"/>
                  </a:lnTo>
                  <a:cubicBezTo>
                    <a:pt x="2058" y="4451"/>
                    <a:pt x="1414" y="3806"/>
                    <a:pt x="1414" y="3011"/>
                  </a:cubicBezTo>
                  <a:lnTo>
                    <a:pt x="1414" y="2849"/>
                  </a:lnTo>
                  <a:cubicBezTo>
                    <a:pt x="1417" y="2054"/>
                    <a:pt x="2058" y="1409"/>
                    <a:pt x="2857" y="1409"/>
                  </a:cubicBezTo>
                  <a:close/>
                  <a:moveTo>
                    <a:pt x="2857" y="0"/>
                  </a:moveTo>
                  <a:cubicBezTo>
                    <a:pt x="1282" y="0"/>
                    <a:pt x="5" y="1278"/>
                    <a:pt x="1" y="2853"/>
                  </a:cubicBezTo>
                  <a:lnTo>
                    <a:pt x="1" y="3015"/>
                  </a:lnTo>
                  <a:cubicBezTo>
                    <a:pt x="5" y="4590"/>
                    <a:pt x="1282" y="5868"/>
                    <a:pt x="2857" y="5868"/>
                  </a:cubicBezTo>
                  <a:lnTo>
                    <a:pt x="13057" y="5868"/>
                  </a:lnTo>
                  <a:cubicBezTo>
                    <a:pt x="14632" y="5868"/>
                    <a:pt x="15909" y="4590"/>
                    <a:pt x="15909" y="3015"/>
                  </a:cubicBezTo>
                  <a:lnTo>
                    <a:pt x="15909" y="2853"/>
                  </a:lnTo>
                  <a:cubicBezTo>
                    <a:pt x="15909" y="1278"/>
                    <a:pt x="14632" y="0"/>
                    <a:pt x="130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3"/>
            <p:cNvSpPr/>
            <p:nvPr/>
          </p:nvSpPr>
          <p:spPr>
            <a:xfrm>
              <a:off x="2563311" y="3032093"/>
              <a:ext cx="19948" cy="137843"/>
            </a:xfrm>
            <a:custGeom>
              <a:avLst/>
              <a:gdLst/>
              <a:ahLst/>
              <a:cxnLst/>
              <a:rect l="l" t="t" r="r" b="b"/>
              <a:pathLst>
                <a:path w="1413" h="9764" extrusionOk="0">
                  <a:moveTo>
                    <a:pt x="0" y="1"/>
                  </a:moveTo>
                  <a:lnTo>
                    <a:pt x="0" y="9764"/>
                  </a:lnTo>
                  <a:lnTo>
                    <a:pt x="1413" y="9764"/>
                  </a:lnTo>
                  <a:lnTo>
                    <a:pt x="14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3"/>
            <p:cNvSpPr/>
            <p:nvPr/>
          </p:nvSpPr>
          <p:spPr>
            <a:xfrm>
              <a:off x="2573278" y="2556813"/>
              <a:ext cx="157735" cy="19948"/>
            </a:xfrm>
            <a:custGeom>
              <a:avLst/>
              <a:gdLst/>
              <a:ahLst/>
              <a:cxnLst/>
              <a:rect l="l" t="t" r="r" b="b"/>
              <a:pathLst>
                <a:path w="11173" h="1413" extrusionOk="0">
                  <a:moveTo>
                    <a:pt x="0" y="0"/>
                  </a:moveTo>
                  <a:lnTo>
                    <a:pt x="0" y="1413"/>
                  </a:lnTo>
                  <a:lnTo>
                    <a:pt x="11172" y="1413"/>
                  </a:lnTo>
                  <a:lnTo>
                    <a:pt x="111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3"/>
            <p:cNvSpPr/>
            <p:nvPr/>
          </p:nvSpPr>
          <p:spPr>
            <a:xfrm>
              <a:off x="2573278" y="2680624"/>
              <a:ext cx="157735" cy="19906"/>
            </a:xfrm>
            <a:custGeom>
              <a:avLst/>
              <a:gdLst/>
              <a:ahLst/>
              <a:cxnLst/>
              <a:rect l="l" t="t" r="r" b="b"/>
              <a:pathLst>
                <a:path w="11173" h="1410" extrusionOk="0">
                  <a:moveTo>
                    <a:pt x="0" y="1"/>
                  </a:moveTo>
                  <a:lnTo>
                    <a:pt x="0" y="1410"/>
                  </a:lnTo>
                  <a:lnTo>
                    <a:pt x="11172" y="1410"/>
                  </a:lnTo>
                  <a:lnTo>
                    <a:pt x="111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3"/>
            <p:cNvSpPr/>
            <p:nvPr/>
          </p:nvSpPr>
          <p:spPr>
            <a:xfrm>
              <a:off x="2573278" y="2804392"/>
              <a:ext cx="157735" cy="19962"/>
            </a:xfrm>
            <a:custGeom>
              <a:avLst/>
              <a:gdLst/>
              <a:ahLst/>
              <a:cxnLst/>
              <a:rect l="l" t="t" r="r" b="b"/>
              <a:pathLst>
                <a:path w="11173" h="1414" extrusionOk="0">
                  <a:moveTo>
                    <a:pt x="0" y="1"/>
                  </a:moveTo>
                  <a:lnTo>
                    <a:pt x="0" y="1414"/>
                  </a:lnTo>
                  <a:lnTo>
                    <a:pt x="11172" y="1414"/>
                  </a:lnTo>
                  <a:lnTo>
                    <a:pt x="111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3"/>
            <p:cNvSpPr/>
            <p:nvPr/>
          </p:nvSpPr>
          <p:spPr>
            <a:xfrm>
              <a:off x="2363845" y="2370688"/>
              <a:ext cx="418880" cy="19962"/>
            </a:xfrm>
            <a:custGeom>
              <a:avLst/>
              <a:gdLst/>
              <a:ahLst/>
              <a:cxnLst/>
              <a:rect l="l" t="t" r="r" b="b"/>
              <a:pathLst>
                <a:path w="29671" h="1414" extrusionOk="0">
                  <a:moveTo>
                    <a:pt x="0" y="1"/>
                  </a:moveTo>
                  <a:lnTo>
                    <a:pt x="0" y="1414"/>
                  </a:lnTo>
                  <a:lnTo>
                    <a:pt x="29671" y="1414"/>
                  </a:lnTo>
                  <a:lnTo>
                    <a:pt x="296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3"/>
          <p:cNvGrpSpPr/>
          <p:nvPr/>
        </p:nvGrpSpPr>
        <p:grpSpPr>
          <a:xfrm rot="1800044">
            <a:off x="8637199" y="4495323"/>
            <a:ext cx="443810" cy="521699"/>
            <a:chOff x="8071717" y="2421860"/>
            <a:chExt cx="443820" cy="521710"/>
          </a:xfrm>
        </p:grpSpPr>
        <p:grpSp>
          <p:nvGrpSpPr>
            <p:cNvPr id="394" name="Google Shape;394;p13"/>
            <p:cNvGrpSpPr/>
            <p:nvPr/>
          </p:nvGrpSpPr>
          <p:grpSpPr>
            <a:xfrm>
              <a:off x="8071717" y="2421860"/>
              <a:ext cx="443820" cy="521710"/>
              <a:chOff x="8071475" y="2521207"/>
              <a:chExt cx="359252" cy="422301"/>
            </a:xfrm>
          </p:grpSpPr>
          <p:sp>
            <p:nvSpPr>
              <p:cNvPr id="395" name="Google Shape;395;p13"/>
              <p:cNvSpPr/>
              <p:nvPr/>
            </p:nvSpPr>
            <p:spPr>
              <a:xfrm>
                <a:off x="8071475" y="2533659"/>
                <a:ext cx="234159" cy="276670"/>
              </a:xfrm>
              <a:custGeom>
                <a:avLst/>
                <a:gdLst/>
                <a:ahLst/>
                <a:cxnLst/>
                <a:rect l="l" t="t" r="r" b="b"/>
                <a:pathLst>
                  <a:path w="5679" h="6710" fill="none" extrusionOk="0">
                    <a:moveTo>
                      <a:pt x="1165" y="0"/>
                    </a:moveTo>
                    <a:lnTo>
                      <a:pt x="1021" y="0"/>
                    </a:lnTo>
                    <a:cubicBezTo>
                      <a:pt x="458" y="0"/>
                      <a:pt x="0" y="458"/>
                      <a:pt x="0" y="1024"/>
                    </a:cubicBezTo>
                    <a:lnTo>
                      <a:pt x="0" y="3872"/>
                    </a:lnTo>
                    <a:cubicBezTo>
                      <a:pt x="0" y="5440"/>
                      <a:pt x="1270" y="6709"/>
                      <a:pt x="2838" y="6709"/>
                    </a:cubicBezTo>
                    <a:lnTo>
                      <a:pt x="2838" y="6709"/>
                    </a:lnTo>
                    <a:cubicBezTo>
                      <a:pt x="4406" y="6709"/>
                      <a:pt x="5679" y="5440"/>
                      <a:pt x="5679" y="3872"/>
                    </a:cubicBezTo>
                    <a:lnTo>
                      <a:pt x="5679" y="1021"/>
                    </a:lnTo>
                    <a:cubicBezTo>
                      <a:pt x="5679" y="458"/>
                      <a:pt x="5221" y="0"/>
                      <a:pt x="4654" y="0"/>
                    </a:cubicBezTo>
                    <a:lnTo>
                      <a:pt x="4654"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3"/>
              <p:cNvSpPr/>
              <p:nvPr/>
            </p:nvSpPr>
            <p:spPr>
              <a:xfrm>
                <a:off x="8338944" y="2534978"/>
                <a:ext cx="91784" cy="91701"/>
              </a:xfrm>
              <a:custGeom>
                <a:avLst/>
                <a:gdLst/>
                <a:ahLst/>
                <a:cxnLst/>
                <a:rect l="l" t="t" r="r" b="b"/>
                <a:pathLst>
                  <a:path w="2226" h="2224" fill="none" extrusionOk="0">
                    <a:moveTo>
                      <a:pt x="2226" y="1271"/>
                    </a:moveTo>
                    <a:cubicBezTo>
                      <a:pt x="2222" y="423"/>
                      <a:pt x="1198" y="1"/>
                      <a:pt x="599" y="600"/>
                    </a:cubicBezTo>
                    <a:cubicBezTo>
                      <a:pt x="0" y="1199"/>
                      <a:pt x="426" y="2223"/>
                      <a:pt x="1273" y="2223"/>
                    </a:cubicBezTo>
                    <a:cubicBezTo>
                      <a:pt x="1797" y="2223"/>
                      <a:pt x="2226" y="1798"/>
                      <a:pt x="2226" y="1271"/>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3"/>
              <p:cNvSpPr/>
              <p:nvPr/>
            </p:nvSpPr>
            <p:spPr>
              <a:xfrm>
                <a:off x="8107099" y="2521207"/>
                <a:ext cx="24863" cy="24904"/>
              </a:xfrm>
              <a:custGeom>
                <a:avLst/>
                <a:gdLst/>
                <a:ahLst/>
                <a:cxnLst/>
                <a:rect l="l" t="t" r="r" b="b"/>
                <a:pathLst>
                  <a:path w="603" h="604" fill="none" extrusionOk="0">
                    <a:moveTo>
                      <a:pt x="603" y="302"/>
                    </a:moveTo>
                    <a:cubicBezTo>
                      <a:pt x="603" y="469"/>
                      <a:pt x="468" y="603"/>
                      <a:pt x="301" y="603"/>
                    </a:cubicBezTo>
                    <a:cubicBezTo>
                      <a:pt x="134" y="603"/>
                      <a:pt x="0" y="469"/>
                      <a:pt x="0" y="302"/>
                    </a:cubicBezTo>
                    <a:cubicBezTo>
                      <a:pt x="0" y="135"/>
                      <a:pt x="134" y="1"/>
                      <a:pt x="301" y="1"/>
                    </a:cubicBezTo>
                    <a:cubicBezTo>
                      <a:pt x="468" y="1"/>
                      <a:pt x="603" y="135"/>
                      <a:pt x="603"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3"/>
              <p:cNvSpPr/>
              <p:nvPr/>
            </p:nvSpPr>
            <p:spPr>
              <a:xfrm>
                <a:off x="8249306" y="2521207"/>
                <a:ext cx="24740" cy="24904"/>
              </a:xfrm>
              <a:custGeom>
                <a:avLst/>
                <a:gdLst/>
                <a:ahLst/>
                <a:cxnLst/>
                <a:rect l="l" t="t" r="r" b="b"/>
                <a:pathLst>
                  <a:path w="600" h="604" fill="none" extrusionOk="0">
                    <a:moveTo>
                      <a:pt x="600" y="302"/>
                    </a:moveTo>
                    <a:cubicBezTo>
                      <a:pt x="600" y="469"/>
                      <a:pt x="466" y="603"/>
                      <a:pt x="302" y="603"/>
                    </a:cubicBezTo>
                    <a:cubicBezTo>
                      <a:pt x="135" y="603"/>
                      <a:pt x="1" y="469"/>
                      <a:pt x="1" y="302"/>
                    </a:cubicBezTo>
                    <a:cubicBezTo>
                      <a:pt x="1" y="135"/>
                      <a:pt x="135" y="1"/>
                      <a:pt x="302" y="1"/>
                    </a:cubicBezTo>
                    <a:cubicBezTo>
                      <a:pt x="466" y="1"/>
                      <a:pt x="600" y="135"/>
                      <a:pt x="600"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3"/>
              <p:cNvSpPr/>
              <p:nvPr/>
            </p:nvSpPr>
            <p:spPr>
              <a:xfrm>
                <a:off x="8188614" y="2626636"/>
                <a:ext cx="202864" cy="316872"/>
              </a:xfrm>
              <a:custGeom>
                <a:avLst/>
                <a:gdLst/>
                <a:ahLst/>
                <a:cxnLst/>
                <a:rect l="l" t="t" r="r" b="b"/>
                <a:pathLst>
                  <a:path w="4920" h="7685" fill="none" extrusionOk="0">
                    <a:moveTo>
                      <a:pt x="0" y="4454"/>
                    </a:moveTo>
                    <a:lnTo>
                      <a:pt x="0" y="5224"/>
                    </a:lnTo>
                    <a:cubicBezTo>
                      <a:pt x="0" y="6585"/>
                      <a:pt x="1100" y="7685"/>
                      <a:pt x="2458" y="7685"/>
                    </a:cubicBezTo>
                    <a:lnTo>
                      <a:pt x="2458" y="7685"/>
                    </a:lnTo>
                    <a:cubicBezTo>
                      <a:pt x="3820" y="7685"/>
                      <a:pt x="4919" y="6585"/>
                      <a:pt x="4919" y="5224"/>
                    </a:cubicBezTo>
                    <a:lnTo>
                      <a:pt x="4919"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13"/>
            <p:cNvSpPr/>
            <p:nvPr/>
          </p:nvSpPr>
          <p:spPr>
            <a:xfrm>
              <a:off x="8436649" y="2472701"/>
              <a:ext cx="61200" cy="61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13"/>
          <p:cNvGrpSpPr/>
          <p:nvPr/>
        </p:nvGrpSpPr>
        <p:grpSpPr>
          <a:xfrm rot="-899960">
            <a:off x="8778056" y="3208461"/>
            <a:ext cx="360589" cy="642881"/>
            <a:chOff x="308050" y="960575"/>
            <a:chExt cx="360600" cy="642900"/>
          </a:xfrm>
        </p:grpSpPr>
        <p:sp>
          <p:nvSpPr>
            <p:cNvPr id="402" name="Google Shape;402;p13"/>
            <p:cNvSpPr/>
            <p:nvPr/>
          </p:nvSpPr>
          <p:spPr>
            <a:xfrm rot="380">
              <a:off x="397058" y="1130178"/>
              <a:ext cx="182601" cy="182601"/>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3" name="Google Shape;403;p13"/>
            <p:cNvGrpSpPr/>
            <p:nvPr/>
          </p:nvGrpSpPr>
          <p:grpSpPr>
            <a:xfrm>
              <a:off x="308050" y="960575"/>
              <a:ext cx="360600" cy="642900"/>
              <a:chOff x="839250" y="836025"/>
              <a:chExt cx="360600" cy="642900"/>
            </a:xfrm>
          </p:grpSpPr>
          <p:sp>
            <p:nvSpPr>
              <p:cNvPr id="404" name="Google Shape;404;p13"/>
              <p:cNvSpPr/>
              <p:nvPr/>
            </p:nvSpPr>
            <p:spPr>
              <a:xfrm>
                <a:off x="839250" y="836025"/>
                <a:ext cx="360600" cy="642900"/>
              </a:xfrm>
              <a:prstGeom prst="roundRect">
                <a:avLst>
                  <a:gd name="adj"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5" name="Google Shape;405;p13"/>
              <p:cNvCxnSpPr/>
              <p:nvPr/>
            </p:nvCxnSpPr>
            <p:spPr>
              <a:xfrm>
                <a:off x="839250" y="901900"/>
                <a:ext cx="359100" cy="0"/>
              </a:xfrm>
              <a:prstGeom prst="straightConnector1">
                <a:avLst/>
              </a:prstGeom>
              <a:noFill/>
              <a:ln w="9525" cap="flat" cmpd="sng">
                <a:solidFill>
                  <a:schemeClr val="lt1"/>
                </a:solidFill>
                <a:prstDash val="solid"/>
                <a:round/>
                <a:headEnd type="none" w="med" len="med"/>
                <a:tailEnd type="none" w="med" len="med"/>
              </a:ln>
            </p:spPr>
          </p:cxnSp>
          <p:cxnSp>
            <p:nvCxnSpPr>
              <p:cNvPr id="406" name="Google Shape;406;p13"/>
              <p:cNvCxnSpPr/>
              <p:nvPr/>
            </p:nvCxnSpPr>
            <p:spPr>
              <a:xfrm>
                <a:off x="839250" y="1377100"/>
                <a:ext cx="359100" cy="0"/>
              </a:xfrm>
              <a:prstGeom prst="straightConnector1">
                <a:avLst/>
              </a:prstGeom>
              <a:noFill/>
              <a:ln w="9525" cap="flat" cmpd="sng">
                <a:solidFill>
                  <a:schemeClr val="lt1"/>
                </a:solidFill>
                <a:prstDash val="solid"/>
                <a:round/>
                <a:headEnd type="none" w="med" len="med"/>
                <a:tailEnd type="none" w="med" len="med"/>
              </a:ln>
            </p:spPr>
          </p:cxnSp>
          <p:sp>
            <p:nvSpPr>
              <p:cNvPr id="407" name="Google Shape;407;p13"/>
              <p:cNvSpPr/>
              <p:nvPr/>
            </p:nvSpPr>
            <p:spPr>
              <a:xfrm>
                <a:off x="997950" y="1406425"/>
                <a:ext cx="43200" cy="43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8" name="Google Shape;408;p13"/>
          <p:cNvSpPr/>
          <p:nvPr/>
        </p:nvSpPr>
        <p:spPr>
          <a:xfrm>
            <a:off x="713225" y="489400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3"/>
          <p:cNvSpPr/>
          <p:nvPr/>
        </p:nvSpPr>
        <p:spPr>
          <a:xfrm>
            <a:off x="8908250" y="4103088"/>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3"/>
          <p:cNvSpPr/>
          <p:nvPr/>
        </p:nvSpPr>
        <p:spPr>
          <a:xfrm>
            <a:off x="68763" y="4021588"/>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3"/>
          <p:cNvSpPr/>
          <p:nvPr/>
        </p:nvSpPr>
        <p:spPr>
          <a:xfrm>
            <a:off x="8972538" y="817138"/>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3"/>
          <p:cNvSpPr/>
          <p:nvPr/>
        </p:nvSpPr>
        <p:spPr>
          <a:xfrm>
            <a:off x="8430713" y="4994188"/>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
  <p:cSld name="CUSTOM_2">
    <p:spTree>
      <p:nvGrpSpPr>
        <p:cNvPr id="1" name="Shape 413"/>
        <p:cNvGrpSpPr/>
        <p:nvPr/>
      </p:nvGrpSpPr>
      <p:grpSpPr>
        <a:xfrm>
          <a:off x="0" y="0"/>
          <a:ext cx="0" cy="0"/>
          <a:chOff x="0" y="0"/>
          <a:chExt cx="0" cy="0"/>
        </a:xfrm>
      </p:grpSpPr>
      <p:sp>
        <p:nvSpPr>
          <p:cNvPr id="414" name="Google Shape;414;p14"/>
          <p:cNvSpPr txBox="1">
            <a:spLocks noGrp="1"/>
          </p:cNvSpPr>
          <p:nvPr>
            <p:ph type="title"/>
          </p:nvPr>
        </p:nvSpPr>
        <p:spPr>
          <a:xfrm>
            <a:off x="856800" y="3393163"/>
            <a:ext cx="3478500" cy="387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None/>
              <a:defRPr sz="2400" b="1">
                <a:solidFill>
                  <a:schemeClr val="lt1"/>
                </a:solidFill>
                <a:latin typeface="Work Sans"/>
                <a:ea typeface="Work Sans"/>
                <a:cs typeface="Work Sans"/>
                <a:sym typeface="Work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15" name="Google Shape;415;p14"/>
          <p:cNvSpPr txBox="1">
            <a:spLocks noGrp="1"/>
          </p:cNvSpPr>
          <p:nvPr>
            <p:ph type="subTitle" idx="1"/>
          </p:nvPr>
        </p:nvSpPr>
        <p:spPr>
          <a:xfrm>
            <a:off x="723775" y="994675"/>
            <a:ext cx="4973700" cy="216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3600"/>
              <a:buFont typeface="Anaheim"/>
              <a:buNone/>
              <a:defRPr sz="3000">
                <a:solidFill>
                  <a:schemeClr val="dk1"/>
                </a:solidFill>
                <a:latin typeface="Barlow"/>
                <a:ea typeface="Barlow"/>
                <a:cs typeface="Barlow"/>
                <a:sym typeface="Barlow"/>
              </a:defRPr>
            </a:lvl1pPr>
            <a:lvl2pPr lvl="1" rtl="0">
              <a:spcBef>
                <a:spcPts val="0"/>
              </a:spcBef>
              <a:spcAft>
                <a:spcPts val="0"/>
              </a:spcAft>
              <a:buClr>
                <a:schemeClr val="dk1"/>
              </a:buClr>
              <a:buSzPts val="3600"/>
              <a:buFont typeface="Anaheim"/>
              <a:buNone/>
              <a:defRPr sz="3600">
                <a:solidFill>
                  <a:schemeClr val="dk1"/>
                </a:solidFill>
                <a:latin typeface="Anaheim"/>
                <a:ea typeface="Anaheim"/>
                <a:cs typeface="Anaheim"/>
                <a:sym typeface="Anaheim"/>
              </a:defRPr>
            </a:lvl2pPr>
            <a:lvl3pPr lvl="2" rtl="0">
              <a:spcBef>
                <a:spcPts val="0"/>
              </a:spcBef>
              <a:spcAft>
                <a:spcPts val="0"/>
              </a:spcAft>
              <a:buClr>
                <a:schemeClr val="dk1"/>
              </a:buClr>
              <a:buSzPts val="3600"/>
              <a:buFont typeface="Anaheim"/>
              <a:buNone/>
              <a:defRPr sz="3600">
                <a:solidFill>
                  <a:schemeClr val="dk1"/>
                </a:solidFill>
                <a:latin typeface="Anaheim"/>
                <a:ea typeface="Anaheim"/>
                <a:cs typeface="Anaheim"/>
                <a:sym typeface="Anaheim"/>
              </a:defRPr>
            </a:lvl3pPr>
            <a:lvl4pPr lvl="3" rtl="0">
              <a:spcBef>
                <a:spcPts val="0"/>
              </a:spcBef>
              <a:spcAft>
                <a:spcPts val="0"/>
              </a:spcAft>
              <a:buClr>
                <a:schemeClr val="dk1"/>
              </a:buClr>
              <a:buSzPts val="3600"/>
              <a:buFont typeface="Anaheim"/>
              <a:buNone/>
              <a:defRPr sz="3600">
                <a:solidFill>
                  <a:schemeClr val="dk1"/>
                </a:solidFill>
                <a:latin typeface="Anaheim"/>
                <a:ea typeface="Anaheim"/>
                <a:cs typeface="Anaheim"/>
                <a:sym typeface="Anaheim"/>
              </a:defRPr>
            </a:lvl4pPr>
            <a:lvl5pPr lvl="4" rtl="0">
              <a:spcBef>
                <a:spcPts val="0"/>
              </a:spcBef>
              <a:spcAft>
                <a:spcPts val="0"/>
              </a:spcAft>
              <a:buClr>
                <a:schemeClr val="dk1"/>
              </a:buClr>
              <a:buSzPts val="3600"/>
              <a:buFont typeface="Anaheim"/>
              <a:buNone/>
              <a:defRPr sz="3600">
                <a:solidFill>
                  <a:schemeClr val="dk1"/>
                </a:solidFill>
                <a:latin typeface="Anaheim"/>
                <a:ea typeface="Anaheim"/>
                <a:cs typeface="Anaheim"/>
                <a:sym typeface="Anaheim"/>
              </a:defRPr>
            </a:lvl5pPr>
            <a:lvl6pPr lvl="5" rtl="0">
              <a:spcBef>
                <a:spcPts val="0"/>
              </a:spcBef>
              <a:spcAft>
                <a:spcPts val="0"/>
              </a:spcAft>
              <a:buClr>
                <a:schemeClr val="dk1"/>
              </a:buClr>
              <a:buSzPts val="3600"/>
              <a:buFont typeface="Anaheim"/>
              <a:buNone/>
              <a:defRPr sz="3600">
                <a:solidFill>
                  <a:schemeClr val="dk1"/>
                </a:solidFill>
                <a:latin typeface="Anaheim"/>
                <a:ea typeface="Anaheim"/>
                <a:cs typeface="Anaheim"/>
                <a:sym typeface="Anaheim"/>
              </a:defRPr>
            </a:lvl6pPr>
            <a:lvl7pPr lvl="6" rtl="0">
              <a:spcBef>
                <a:spcPts val="0"/>
              </a:spcBef>
              <a:spcAft>
                <a:spcPts val="0"/>
              </a:spcAft>
              <a:buClr>
                <a:schemeClr val="dk1"/>
              </a:buClr>
              <a:buSzPts val="3600"/>
              <a:buFont typeface="Anaheim"/>
              <a:buNone/>
              <a:defRPr sz="3600">
                <a:solidFill>
                  <a:schemeClr val="dk1"/>
                </a:solidFill>
                <a:latin typeface="Anaheim"/>
                <a:ea typeface="Anaheim"/>
                <a:cs typeface="Anaheim"/>
                <a:sym typeface="Anaheim"/>
              </a:defRPr>
            </a:lvl7pPr>
            <a:lvl8pPr lvl="7" rtl="0">
              <a:spcBef>
                <a:spcPts val="0"/>
              </a:spcBef>
              <a:spcAft>
                <a:spcPts val="0"/>
              </a:spcAft>
              <a:buClr>
                <a:schemeClr val="dk1"/>
              </a:buClr>
              <a:buSzPts val="3600"/>
              <a:buFont typeface="Anaheim"/>
              <a:buNone/>
              <a:defRPr sz="3600">
                <a:solidFill>
                  <a:schemeClr val="dk1"/>
                </a:solidFill>
                <a:latin typeface="Anaheim"/>
                <a:ea typeface="Anaheim"/>
                <a:cs typeface="Anaheim"/>
                <a:sym typeface="Anaheim"/>
              </a:defRPr>
            </a:lvl8pPr>
            <a:lvl9pPr lvl="8" rtl="0">
              <a:spcBef>
                <a:spcPts val="0"/>
              </a:spcBef>
              <a:spcAft>
                <a:spcPts val="0"/>
              </a:spcAft>
              <a:buClr>
                <a:schemeClr val="dk1"/>
              </a:buClr>
              <a:buSzPts val="3600"/>
              <a:buFont typeface="Anaheim"/>
              <a:buNone/>
              <a:defRPr sz="3600">
                <a:solidFill>
                  <a:schemeClr val="dk1"/>
                </a:solidFill>
                <a:latin typeface="Anaheim"/>
                <a:ea typeface="Anaheim"/>
                <a:cs typeface="Anaheim"/>
                <a:sym typeface="Anaheim"/>
              </a:defRPr>
            </a:lvl9pPr>
          </a:lstStyle>
          <a:p>
            <a:endParaRPr/>
          </a:p>
        </p:txBody>
      </p:sp>
      <p:grpSp>
        <p:nvGrpSpPr>
          <p:cNvPr id="416" name="Google Shape;416;p14"/>
          <p:cNvGrpSpPr/>
          <p:nvPr/>
        </p:nvGrpSpPr>
        <p:grpSpPr>
          <a:xfrm rot="-1318768" flipH="1">
            <a:off x="638976" y="4769421"/>
            <a:ext cx="349569" cy="229287"/>
            <a:chOff x="4277246" y="2003393"/>
            <a:chExt cx="464282" cy="304529"/>
          </a:xfrm>
        </p:grpSpPr>
        <p:sp>
          <p:nvSpPr>
            <p:cNvPr id="417" name="Google Shape;417;p14"/>
            <p:cNvSpPr/>
            <p:nvPr/>
          </p:nvSpPr>
          <p:spPr>
            <a:xfrm>
              <a:off x="4331796" y="2025543"/>
              <a:ext cx="348759" cy="167391"/>
            </a:xfrm>
            <a:custGeom>
              <a:avLst/>
              <a:gdLst/>
              <a:ahLst/>
              <a:cxnLst/>
              <a:rect l="l" t="t" r="r" b="b"/>
              <a:pathLst>
                <a:path w="24704" h="11857" extrusionOk="0">
                  <a:moveTo>
                    <a:pt x="4853" y="1"/>
                  </a:moveTo>
                  <a:cubicBezTo>
                    <a:pt x="2950" y="456"/>
                    <a:pt x="1301" y="1078"/>
                    <a:pt x="1" y="1819"/>
                  </a:cubicBezTo>
                  <a:lnTo>
                    <a:pt x="19658" y="11856"/>
                  </a:lnTo>
                  <a:cubicBezTo>
                    <a:pt x="21615" y="11435"/>
                    <a:pt x="23325" y="10849"/>
                    <a:pt x="24703" y="10135"/>
                  </a:cubicBezTo>
                  <a:lnTo>
                    <a:pt x="4853"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4"/>
            <p:cNvSpPr/>
            <p:nvPr/>
          </p:nvSpPr>
          <p:spPr>
            <a:xfrm>
              <a:off x="4277246" y="2003393"/>
              <a:ext cx="464282" cy="209701"/>
            </a:xfrm>
            <a:custGeom>
              <a:avLst/>
              <a:gdLst/>
              <a:ahLst/>
              <a:cxnLst/>
              <a:rect l="l" t="t" r="r" b="b"/>
              <a:pathLst>
                <a:path w="32887" h="14854" extrusionOk="0">
                  <a:moveTo>
                    <a:pt x="16446" y="1412"/>
                  </a:moveTo>
                  <a:cubicBezTo>
                    <a:pt x="17376" y="1412"/>
                    <a:pt x="18299" y="1446"/>
                    <a:pt x="19186" y="1520"/>
                  </a:cubicBezTo>
                  <a:cubicBezTo>
                    <a:pt x="26193" y="2053"/>
                    <a:pt x="31474" y="4589"/>
                    <a:pt x="31474" y="7422"/>
                  </a:cubicBezTo>
                  <a:cubicBezTo>
                    <a:pt x="31474" y="8712"/>
                    <a:pt x="30327" y="10009"/>
                    <a:pt x="28243" y="11078"/>
                  </a:cubicBezTo>
                  <a:cubicBezTo>
                    <a:pt x="26919" y="11769"/>
                    <a:pt x="25278" y="12325"/>
                    <a:pt x="23371" y="12734"/>
                  </a:cubicBezTo>
                  <a:cubicBezTo>
                    <a:pt x="21993" y="13031"/>
                    <a:pt x="20592" y="13232"/>
                    <a:pt x="19186" y="13336"/>
                  </a:cubicBezTo>
                  <a:cubicBezTo>
                    <a:pt x="18273" y="13406"/>
                    <a:pt x="17359" y="13441"/>
                    <a:pt x="16444" y="13441"/>
                  </a:cubicBezTo>
                  <a:cubicBezTo>
                    <a:pt x="15529" y="13441"/>
                    <a:pt x="14614" y="13406"/>
                    <a:pt x="13701" y="13336"/>
                  </a:cubicBezTo>
                  <a:cubicBezTo>
                    <a:pt x="6694" y="12796"/>
                    <a:pt x="1413" y="10256"/>
                    <a:pt x="1413" y="7422"/>
                  </a:cubicBezTo>
                  <a:cubicBezTo>
                    <a:pt x="1413" y="6241"/>
                    <a:pt x="2405" y="5025"/>
                    <a:pt x="4212" y="4002"/>
                  </a:cubicBezTo>
                  <a:cubicBezTo>
                    <a:pt x="5474" y="3288"/>
                    <a:pt x="7045" y="2701"/>
                    <a:pt x="8883" y="2257"/>
                  </a:cubicBezTo>
                  <a:cubicBezTo>
                    <a:pt x="10466" y="1879"/>
                    <a:pt x="12079" y="1632"/>
                    <a:pt x="13705" y="1520"/>
                  </a:cubicBezTo>
                  <a:cubicBezTo>
                    <a:pt x="14589" y="1446"/>
                    <a:pt x="15511" y="1412"/>
                    <a:pt x="16446" y="1412"/>
                  </a:cubicBezTo>
                  <a:close/>
                  <a:moveTo>
                    <a:pt x="16445" y="1"/>
                  </a:moveTo>
                  <a:cubicBezTo>
                    <a:pt x="15494" y="1"/>
                    <a:pt x="14542" y="37"/>
                    <a:pt x="13593" y="111"/>
                  </a:cubicBezTo>
                  <a:cubicBezTo>
                    <a:pt x="11894" y="230"/>
                    <a:pt x="10207" y="489"/>
                    <a:pt x="8551" y="887"/>
                  </a:cubicBezTo>
                  <a:cubicBezTo>
                    <a:pt x="6586" y="1358"/>
                    <a:pt x="4891" y="1995"/>
                    <a:pt x="3513" y="2774"/>
                  </a:cubicBezTo>
                  <a:cubicBezTo>
                    <a:pt x="1216" y="4075"/>
                    <a:pt x="0" y="5685"/>
                    <a:pt x="0" y="7422"/>
                  </a:cubicBezTo>
                  <a:cubicBezTo>
                    <a:pt x="0" y="11117"/>
                    <a:pt x="5590" y="14128"/>
                    <a:pt x="13593" y="14742"/>
                  </a:cubicBezTo>
                  <a:cubicBezTo>
                    <a:pt x="14515" y="14815"/>
                    <a:pt x="15477" y="14854"/>
                    <a:pt x="16446" y="14854"/>
                  </a:cubicBezTo>
                  <a:cubicBezTo>
                    <a:pt x="17414" y="14854"/>
                    <a:pt x="18372" y="14815"/>
                    <a:pt x="19294" y="14742"/>
                  </a:cubicBezTo>
                  <a:cubicBezTo>
                    <a:pt x="20765" y="14634"/>
                    <a:pt x="22228" y="14425"/>
                    <a:pt x="23672" y="14116"/>
                  </a:cubicBezTo>
                  <a:cubicBezTo>
                    <a:pt x="25699" y="13680"/>
                    <a:pt x="27455" y="13078"/>
                    <a:pt x="28891" y="12333"/>
                  </a:cubicBezTo>
                  <a:cubicBezTo>
                    <a:pt x="31505" y="10989"/>
                    <a:pt x="32887" y="9295"/>
                    <a:pt x="32887" y="7422"/>
                  </a:cubicBezTo>
                  <a:cubicBezTo>
                    <a:pt x="32887" y="3728"/>
                    <a:pt x="27297" y="717"/>
                    <a:pt x="19294" y="111"/>
                  </a:cubicBezTo>
                  <a:cubicBezTo>
                    <a:pt x="18347" y="37"/>
                    <a:pt x="17396" y="1"/>
                    <a:pt x="164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4"/>
            <p:cNvSpPr/>
            <p:nvPr/>
          </p:nvSpPr>
          <p:spPr>
            <a:xfrm>
              <a:off x="4277246" y="2108229"/>
              <a:ext cx="464282" cy="199692"/>
            </a:xfrm>
            <a:custGeom>
              <a:avLst/>
              <a:gdLst/>
              <a:ahLst/>
              <a:cxnLst/>
              <a:rect l="l" t="t" r="r" b="b"/>
              <a:pathLst>
                <a:path w="32887" h="14145" extrusionOk="0">
                  <a:moveTo>
                    <a:pt x="0" y="0"/>
                  </a:moveTo>
                  <a:lnTo>
                    <a:pt x="0" y="6721"/>
                  </a:lnTo>
                  <a:cubicBezTo>
                    <a:pt x="0" y="10416"/>
                    <a:pt x="5590" y="13423"/>
                    <a:pt x="13593" y="14037"/>
                  </a:cubicBezTo>
                  <a:cubicBezTo>
                    <a:pt x="14515" y="14110"/>
                    <a:pt x="15473" y="14145"/>
                    <a:pt x="16446" y="14145"/>
                  </a:cubicBezTo>
                  <a:cubicBezTo>
                    <a:pt x="17414" y="14145"/>
                    <a:pt x="18376" y="14110"/>
                    <a:pt x="19294" y="14037"/>
                  </a:cubicBezTo>
                  <a:cubicBezTo>
                    <a:pt x="27297" y="13423"/>
                    <a:pt x="32887" y="10416"/>
                    <a:pt x="32887" y="6721"/>
                  </a:cubicBezTo>
                  <a:lnTo>
                    <a:pt x="32887" y="0"/>
                  </a:lnTo>
                  <a:lnTo>
                    <a:pt x="31478" y="0"/>
                  </a:lnTo>
                  <a:lnTo>
                    <a:pt x="31478" y="6721"/>
                  </a:lnTo>
                  <a:cubicBezTo>
                    <a:pt x="31478" y="9551"/>
                    <a:pt x="26193" y="12091"/>
                    <a:pt x="19186" y="12628"/>
                  </a:cubicBezTo>
                  <a:cubicBezTo>
                    <a:pt x="18273" y="12697"/>
                    <a:pt x="17359" y="12732"/>
                    <a:pt x="16444" y="12732"/>
                  </a:cubicBezTo>
                  <a:cubicBezTo>
                    <a:pt x="15529" y="12732"/>
                    <a:pt x="14614" y="12697"/>
                    <a:pt x="13701" y="12628"/>
                  </a:cubicBezTo>
                  <a:cubicBezTo>
                    <a:pt x="6698" y="12091"/>
                    <a:pt x="1413" y="9551"/>
                    <a:pt x="1413" y="6721"/>
                  </a:cubicBezTo>
                  <a:lnTo>
                    <a:pt x="14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14"/>
          <p:cNvGrpSpPr/>
          <p:nvPr/>
        </p:nvGrpSpPr>
        <p:grpSpPr>
          <a:xfrm rot="1319231">
            <a:off x="1988646" y="4741321"/>
            <a:ext cx="235123" cy="434241"/>
            <a:chOff x="4848722" y="2011765"/>
            <a:chExt cx="394754" cy="728943"/>
          </a:xfrm>
        </p:grpSpPr>
        <p:sp>
          <p:nvSpPr>
            <p:cNvPr id="421" name="Google Shape;421;p14"/>
            <p:cNvSpPr/>
            <p:nvPr/>
          </p:nvSpPr>
          <p:spPr>
            <a:xfrm>
              <a:off x="4858689" y="2393361"/>
              <a:ext cx="89773" cy="231146"/>
            </a:xfrm>
            <a:custGeom>
              <a:avLst/>
              <a:gdLst/>
              <a:ahLst/>
              <a:cxnLst/>
              <a:rect l="l" t="t" r="r" b="b"/>
              <a:pathLst>
                <a:path w="6359" h="16373" extrusionOk="0">
                  <a:moveTo>
                    <a:pt x="1" y="1"/>
                  </a:moveTo>
                  <a:lnTo>
                    <a:pt x="1" y="16373"/>
                  </a:lnTo>
                  <a:lnTo>
                    <a:pt x="6359" y="16373"/>
                  </a:lnTo>
                  <a:lnTo>
                    <a:pt x="6359"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4"/>
            <p:cNvSpPr/>
            <p:nvPr/>
          </p:nvSpPr>
          <p:spPr>
            <a:xfrm>
              <a:off x="5020278" y="2393361"/>
              <a:ext cx="213217" cy="231146"/>
            </a:xfrm>
            <a:custGeom>
              <a:avLst/>
              <a:gdLst/>
              <a:ahLst/>
              <a:cxnLst/>
              <a:rect l="l" t="t" r="r" b="b"/>
              <a:pathLst>
                <a:path w="15103" h="16373" extrusionOk="0">
                  <a:moveTo>
                    <a:pt x="1" y="1"/>
                  </a:moveTo>
                  <a:lnTo>
                    <a:pt x="1" y="16373"/>
                  </a:lnTo>
                  <a:lnTo>
                    <a:pt x="15103" y="16373"/>
                  </a:lnTo>
                  <a:lnTo>
                    <a:pt x="15103"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4"/>
            <p:cNvSpPr/>
            <p:nvPr/>
          </p:nvSpPr>
          <p:spPr>
            <a:xfrm>
              <a:off x="4848722" y="2126215"/>
              <a:ext cx="394754" cy="614492"/>
            </a:xfrm>
            <a:custGeom>
              <a:avLst/>
              <a:gdLst/>
              <a:ahLst/>
              <a:cxnLst/>
              <a:rect l="l" t="t" r="r" b="b"/>
              <a:pathLst>
                <a:path w="27962" h="43527" extrusionOk="0">
                  <a:moveTo>
                    <a:pt x="19248" y="1417"/>
                  </a:moveTo>
                  <a:lnTo>
                    <a:pt x="19248" y="3050"/>
                  </a:lnTo>
                  <a:cubicBezTo>
                    <a:pt x="19248" y="7107"/>
                    <a:pt x="21796" y="10798"/>
                    <a:pt x="25591" y="12234"/>
                  </a:cubicBezTo>
                  <a:cubicBezTo>
                    <a:pt x="26166" y="12454"/>
                    <a:pt x="26544" y="13002"/>
                    <a:pt x="26548" y="13620"/>
                  </a:cubicBezTo>
                  <a:lnTo>
                    <a:pt x="26548" y="39006"/>
                  </a:lnTo>
                  <a:cubicBezTo>
                    <a:pt x="26544" y="40720"/>
                    <a:pt x="25155" y="42113"/>
                    <a:pt x="23437" y="42113"/>
                  </a:cubicBezTo>
                  <a:lnTo>
                    <a:pt x="4521" y="42113"/>
                  </a:lnTo>
                  <a:cubicBezTo>
                    <a:pt x="2807" y="42113"/>
                    <a:pt x="1413" y="40720"/>
                    <a:pt x="1413" y="39006"/>
                  </a:cubicBezTo>
                  <a:lnTo>
                    <a:pt x="1413" y="13623"/>
                  </a:lnTo>
                  <a:cubicBezTo>
                    <a:pt x="1413" y="13006"/>
                    <a:pt x="1795" y="12454"/>
                    <a:pt x="2371" y="12234"/>
                  </a:cubicBezTo>
                  <a:cubicBezTo>
                    <a:pt x="6165" y="10798"/>
                    <a:pt x="8713" y="7107"/>
                    <a:pt x="8713" y="3054"/>
                  </a:cubicBezTo>
                  <a:lnTo>
                    <a:pt x="8713" y="1417"/>
                  </a:lnTo>
                  <a:close/>
                  <a:moveTo>
                    <a:pt x="7300" y="0"/>
                  </a:moveTo>
                  <a:lnTo>
                    <a:pt x="7300" y="3046"/>
                  </a:lnTo>
                  <a:cubicBezTo>
                    <a:pt x="7300" y="6520"/>
                    <a:pt x="5119" y="9682"/>
                    <a:pt x="1869" y="10913"/>
                  </a:cubicBezTo>
                  <a:cubicBezTo>
                    <a:pt x="745" y="11342"/>
                    <a:pt x="4" y="12419"/>
                    <a:pt x="0" y="13620"/>
                  </a:cubicBezTo>
                  <a:lnTo>
                    <a:pt x="0" y="39002"/>
                  </a:lnTo>
                  <a:cubicBezTo>
                    <a:pt x="4" y="41499"/>
                    <a:pt x="2027" y="43522"/>
                    <a:pt x="4521" y="43526"/>
                  </a:cubicBezTo>
                  <a:lnTo>
                    <a:pt x="23437" y="43526"/>
                  </a:lnTo>
                  <a:cubicBezTo>
                    <a:pt x="25934" y="43522"/>
                    <a:pt x="27957" y="41499"/>
                    <a:pt x="27961" y="39002"/>
                  </a:cubicBezTo>
                  <a:lnTo>
                    <a:pt x="27961" y="13620"/>
                  </a:lnTo>
                  <a:cubicBezTo>
                    <a:pt x="27953" y="12419"/>
                    <a:pt x="27212" y="11346"/>
                    <a:pt x="26093" y="10917"/>
                  </a:cubicBezTo>
                  <a:cubicBezTo>
                    <a:pt x="22842" y="9686"/>
                    <a:pt x="20661" y="6528"/>
                    <a:pt x="20661" y="3054"/>
                  </a:cubicBezTo>
                  <a:lnTo>
                    <a:pt x="206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4"/>
            <p:cNvSpPr/>
            <p:nvPr/>
          </p:nvSpPr>
          <p:spPr>
            <a:xfrm>
              <a:off x="4904966" y="2011765"/>
              <a:ext cx="282265" cy="134455"/>
            </a:xfrm>
            <a:custGeom>
              <a:avLst/>
              <a:gdLst/>
              <a:ahLst/>
              <a:cxnLst/>
              <a:rect l="l" t="t" r="r" b="b"/>
              <a:pathLst>
                <a:path w="19994" h="9524" extrusionOk="0">
                  <a:moveTo>
                    <a:pt x="18580" y="1413"/>
                  </a:moveTo>
                  <a:lnTo>
                    <a:pt x="18580" y="8111"/>
                  </a:lnTo>
                  <a:lnTo>
                    <a:pt x="1409" y="8111"/>
                  </a:lnTo>
                  <a:lnTo>
                    <a:pt x="1409" y="1413"/>
                  </a:lnTo>
                  <a:close/>
                  <a:moveTo>
                    <a:pt x="0" y="0"/>
                  </a:moveTo>
                  <a:lnTo>
                    <a:pt x="0" y="9524"/>
                  </a:lnTo>
                  <a:lnTo>
                    <a:pt x="19993" y="9524"/>
                  </a:lnTo>
                  <a:lnTo>
                    <a:pt x="199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4"/>
            <p:cNvSpPr/>
            <p:nvPr/>
          </p:nvSpPr>
          <p:spPr>
            <a:xfrm>
              <a:off x="4968185" y="2021732"/>
              <a:ext cx="19962" cy="114521"/>
            </a:xfrm>
            <a:custGeom>
              <a:avLst/>
              <a:gdLst/>
              <a:ahLst/>
              <a:cxnLst/>
              <a:rect l="l" t="t" r="r" b="b"/>
              <a:pathLst>
                <a:path w="1414" h="8112" extrusionOk="0">
                  <a:moveTo>
                    <a:pt x="0" y="1"/>
                  </a:moveTo>
                  <a:lnTo>
                    <a:pt x="0" y="8111"/>
                  </a:lnTo>
                  <a:lnTo>
                    <a:pt x="1413" y="8111"/>
                  </a:lnTo>
                  <a:lnTo>
                    <a:pt x="14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4"/>
            <p:cNvSpPr/>
            <p:nvPr/>
          </p:nvSpPr>
          <p:spPr>
            <a:xfrm>
              <a:off x="5036090" y="2021732"/>
              <a:ext cx="19962" cy="114521"/>
            </a:xfrm>
            <a:custGeom>
              <a:avLst/>
              <a:gdLst/>
              <a:ahLst/>
              <a:cxnLst/>
              <a:rect l="l" t="t" r="r" b="b"/>
              <a:pathLst>
                <a:path w="1414" h="8112" extrusionOk="0">
                  <a:moveTo>
                    <a:pt x="0" y="1"/>
                  </a:moveTo>
                  <a:lnTo>
                    <a:pt x="0" y="8111"/>
                  </a:lnTo>
                  <a:lnTo>
                    <a:pt x="1413" y="8111"/>
                  </a:lnTo>
                  <a:lnTo>
                    <a:pt x="14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4"/>
            <p:cNvSpPr/>
            <p:nvPr/>
          </p:nvSpPr>
          <p:spPr>
            <a:xfrm>
              <a:off x="5104051" y="2021732"/>
              <a:ext cx="19962" cy="114521"/>
            </a:xfrm>
            <a:custGeom>
              <a:avLst/>
              <a:gdLst/>
              <a:ahLst/>
              <a:cxnLst/>
              <a:rect l="l" t="t" r="r" b="b"/>
              <a:pathLst>
                <a:path w="1414" h="8112" extrusionOk="0">
                  <a:moveTo>
                    <a:pt x="0" y="1"/>
                  </a:moveTo>
                  <a:lnTo>
                    <a:pt x="0" y="8111"/>
                  </a:lnTo>
                  <a:lnTo>
                    <a:pt x="1413" y="8111"/>
                  </a:lnTo>
                  <a:lnTo>
                    <a:pt x="14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 name="Google Shape;428;p14"/>
          <p:cNvSpPr/>
          <p:nvPr/>
        </p:nvSpPr>
        <p:spPr>
          <a:xfrm flipH="1">
            <a:off x="1762400" y="4712325"/>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4"/>
          <p:cNvSpPr/>
          <p:nvPr/>
        </p:nvSpPr>
        <p:spPr>
          <a:xfrm flipH="1">
            <a:off x="101950" y="4743025"/>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4"/>
          <p:cNvSpPr/>
          <p:nvPr/>
        </p:nvSpPr>
        <p:spPr>
          <a:xfrm flipH="1">
            <a:off x="4223975" y="4810348"/>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4"/>
          <p:cNvSpPr/>
          <p:nvPr/>
        </p:nvSpPr>
        <p:spPr>
          <a:xfrm flipH="1">
            <a:off x="1342863" y="4759573"/>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4"/>
          <p:cNvSpPr/>
          <p:nvPr/>
        </p:nvSpPr>
        <p:spPr>
          <a:xfrm flipH="1">
            <a:off x="8966675" y="4508375"/>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4"/>
          <p:cNvSpPr/>
          <p:nvPr/>
        </p:nvSpPr>
        <p:spPr>
          <a:xfrm flipH="1">
            <a:off x="3097825" y="4955600"/>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4"/>
          <p:cNvSpPr/>
          <p:nvPr/>
        </p:nvSpPr>
        <p:spPr>
          <a:xfrm>
            <a:off x="8641526" y="4759586"/>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4"/>
          <p:cNvSpPr/>
          <p:nvPr/>
        </p:nvSpPr>
        <p:spPr>
          <a:xfrm>
            <a:off x="8338475" y="4908338"/>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4"/>
          <p:cNvSpPr/>
          <p:nvPr/>
        </p:nvSpPr>
        <p:spPr>
          <a:xfrm flipH="1">
            <a:off x="7532775" y="495560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4"/>
          <p:cNvSpPr/>
          <p:nvPr/>
        </p:nvSpPr>
        <p:spPr>
          <a:xfrm flipH="1">
            <a:off x="383275" y="495560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8" name="Google Shape;438;p14"/>
          <p:cNvGrpSpPr/>
          <p:nvPr/>
        </p:nvGrpSpPr>
        <p:grpSpPr>
          <a:xfrm rot="-1074396">
            <a:off x="7831321" y="4604280"/>
            <a:ext cx="308807" cy="377705"/>
            <a:chOff x="3410431" y="2717682"/>
            <a:chExt cx="441412" cy="539896"/>
          </a:xfrm>
        </p:grpSpPr>
        <p:sp>
          <p:nvSpPr>
            <p:cNvPr id="439" name="Google Shape;439;p14"/>
            <p:cNvSpPr/>
            <p:nvPr/>
          </p:nvSpPr>
          <p:spPr>
            <a:xfrm>
              <a:off x="3493499" y="3040112"/>
              <a:ext cx="281771" cy="140893"/>
            </a:xfrm>
            <a:custGeom>
              <a:avLst/>
              <a:gdLst/>
              <a:ahLst/>
              <a:cxnLst/>
              <a:rect l="l" t="t" r="r" b="b"/>
              <a:pathLst>
                <a:path w="19959" h="9980" extrusionOk="0">
                  <a:moveTo>
                    <a:pt x="0" y="0"/>
                  </a:moveTo>
                  <a:cubicBezTo>
                    <a:pt x="0" y="5513"/>
                    <a:pt x="4467" y="9979"/>
                    <a:pt x="9979" y="9979"/>
                  </a:cubicBezTo>
                  <a:cubicBezTo>
                    <a:pt x="15492" y="9979"/>
                    <a:pt x="19958" y="5513"/>
                    <a:pt x="19958"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4"/>
            <p:cNvSpPr/>
            <p:nvPr/>
          </p:nvSpPr>
          <p:spPr>
            <a:xfrm>
              <a:off x="3410431" y="2717682"/>
              <a:ext cx="441412" cy="539896"/>
            </a:xfrm>
            <a:custGeom>
              <a:avLst/>
              <a:gdLst/>
              <a:ahLst/>
              <a:cxnLst/>
              <a:rect l="l" t="t" r="r" b="b"/>
              <a:pathLst>
                <a:path w="31267" h="38243" extrusionOk="0">
                  <a:moveTo>
                    <a:pt x="18967" y="1414"/>
                  </a:moveTo>
                  <a:lnTo>
                    <a:pt x="18967" y="6900"/>
                  </a:lnTo>
                  <a:cubicBezTo>
                    <a:pt x="18971" y="8177"/>
                    <a:pt x="19751" y="9328"/>
                    <a:pt x="20943" y="9803"/>
                  </a:cubicBezTo>
                  <a:cubicBezTo>
                    <a:pt x="26356" y="11910"/>
                    <a:pt x="29857" y="17029"/>
                    <a:pt x="29857" y="22839"/>
                  </a:cubicBezTo>
                  <a:cubicBezTo>
                    <a:pt x="29865" y="26588"/>
                    <a:pt x="28363" y="30182"/>
                    <a:pt x="25684" y="32803"/>
                  </a:cubicBezTo>
                  <a:cubicBezTo>
                    <a:pt x="23058" y="35391"/>
                    <a:pt x="19598" y="36832"/>
                    <a:pt x="15928" y="36832"/>
                  </a:cubicBezTo>
                  <a:cubicBezTo>
                    <a:pt x="15837" y="36832"/>
                    <a:pt x="15746" y="36831"/>
                    <a:pt x="15655" y="36829"/>
                  </a:cubicBezTo>
                  <a:cubicBezTo>
                    <a:pt x="8474" y="36725"/>
                    <a:pt x="2437" y="31046"/>
                    <a:pt x="1912" y="23901"/>
                  </a:cubicBezTo>
                  <a:cubicBezTo>
                    <a:pt x="1456" y="17705"/>
                    <a:pt x="5027" y="12038"/>
                    <a:pt x="10798" y="9795"/>
                  </a:cubicBezTo>
                  <a:cubicBezTo>
                    <a:pt x="11972" y="9339"/>
                    <a:pt x="12759" y="8173"/>
                    <a:pt x="12759" y="6896"/>
                  </a:cubicBezTo>
                  <a:lnTo>
                    <a:pt x="12759" y="1414"/>
                  </a:lnTo>
                  <a:close/>
                  <a:moveTo>
                    <a:pt x="11350" y="1"/>
                  </a:moveTo>
                  <a:lnTo>
                    <a:pt x="11350" y="6900"/>
                  </a:lnTo>
                  <a:cubicBezTo>
                    <a:pt x="11350" y="7602"/>
                    <a:pt x="10922" y="8235"/>
                    <a:pt x="10289" y="8482"/>
                  </a:cubicBezTo>
                  <a:cubicBezTo>
                    <a:pt x="3935" y="10949"/>
                    <a:pt x="1" y="17191"/>
                    <a:pt x="503" y="24009"/>
                  </a:cubicBezTo>
                  <a:cubicBezTo>
                    <a:pt x="1082" y="31872"/>
                    <a:pt x="7729" y="38126"/>
                    <a:pt x="15635" y="38242"/>
                  </a:cubicBezTo>
                  <a:lnTo>
                    <a:pt x="15863" y="38242"/>
                  </a:lnTo>
                  <a:cubicBezTo>
                    <a:pt x="24371" y="38238"/>
                    <a:pt x="31266" y="31344"/>
                    <a:pt x="31266" y="22839"/>
                  </a:cubicBezTo>
                  <a:cubicBezTo>
                    <a:pt x="31266" y="16439"/>
                    <a:pt x="27413" y="10806"/>
                    <a:pt x="21453" y="8482"/>
                  </a:cubicBezTo>
                  <a:cubicBezTo>
                    <a:pt x="20804" y="8224"/>
                    <a:pt x="20380" y="7594"/>
                    <a:pt x="20380" y="6896"/>
                  </a:cubicBezTo>
                  <a:lnTo>
                    <a:pt x="203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4"/>
            <p:cNvSpPr/>
            <p:nvPr/>
          </p:nvSpPr>
          <p:spPr>
            <a:xfrm>
              <a:off x="3539592" y="2717682"/>
              <a:ext cx="189513" cy="19962"/>
            </a:xfrm>
            <a:custGeom>
              <a:avLst/>
              <a:gdLst/>
              <a:ahLst/>
              <a:cxnLst/>
              <a:rect l="l" t="t" r="r" b="b"/>
              <a:pathLst>
                <a:path w="13424" h="1414" extrusionOk="0">
                  <a:moveTo>
                    <a:pt x="1" y="1"/>
                  </a:moveTo>
                  <a:lnTo>
                    <a:pt x="1" y="1414"/>
                  </a:lnTo>
                  <a:lnTo>
                    <a:pt x="13424" y="1414"/>
                  </a:lnTo>
                  <a:lnTo>
                    <a:pt x="134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14"/>
          <p:cNvGrpSpPr/>
          <p:nvPr/>
        </p:nvGrpSpPr>
        <p:grpSpPr>
          <a:xfrm rot="971035">
            <a:off x="5280237" y="4669673"/>
            <a:ext cx="248957" cy="327265"/>
            <a:chOff x="2574478" y="1600508"/>
            <a:chExt cx="390928" cy="513891"/>
          </a:xfrm>
        </p:grpSpPr>
        <p:sp>
          <p:nvSpPr>
            <p:cNvPr id="443" name="Google Shape;443;p14"/>
            <p:cNvSpPr/>
            <p:nvPr/>
          </p:nvSpPr>
          <p:spPr>
            <a:xfrm>
              <a:off x="2637583" y="1681175"/>
              <a:ext cx="264717" cy="352570"/>
            </a:xfrm>
            <a:custGeom>
              <a:avLst/>
              <a:gdLst/>
              <a:ahLst/>
              <a:cxnLst/>
              <a:rect l="l" t="t" r="r" b="b"/>
              <a:pathLst>
                <a:path w="18751" h="24974" extrusionOk="0">
                  <a:moveTo>
                    <a:pt x="9374" y="0"/>
                  </a:moveTo>
                  <a:cubicBezTo>
                    <a:pt x="4251" y="0"/>
                    <a:pt x="90" y="10192"/>
                    <a:pt x="1" y="15426"/>
                  </a:cubicBezTo>
                  <a:cubicBezTo>
                    <a:pt x="474" y="15212"/>
                    <a:pt x="969" y="15111"/>
                    <a:pt x="1454" y="15111"/>
                  </a:cubicBezTo>
                  <a:cubicBezTo>
                    <a:pt x="2867" y="15111"/>
                    <a:pt x="4207" y="15965"/>
                    <a:pt x="4753" y="17372"/>
                  </a:cubicBezTo>
                  <a:cubicBezTo>
                    <a:pt x="5486" y="19263"/>
                    <a:pt x="4479" y="21383"/>
                    <a:pt x="2549" y="22012"/>
                  </a:cubicBezTo>
                  <a:cubicBezTo>
                    <a:pt x="4337" y="23917"/>
                    <a:pt x="6822" y="24974"/>
                    <a:pt x="9392" y="24974"/>
                  </a:cubicBezTo>
                  <a:cubicBezTo>
                    <a:pt x="9890" y="24974"/>
                    <a:pt x="10391" y="24934"/>
                    <a:pt x="10891" y="24853"/>
                  </a:cubicBezTo>
                  <a:cubicBezTo>
                    <a:pt x="15350" y="24128"/>
                    <a:pt x="18751" y="20256"/>
                    <a:pt x="18751" y="15596"/>
                  </a:cubicBezTo>
                  <a:cubicBezTo>
                    <a:pt x="18751" y="10937"/>
                    <a:pt x="15350" y="2023"/>
                    <a:pt x="10891" y="297"/>
                  </a:cubicBezTo>
                  <a:cubicBezTo>
                    <a:pt x="10408" y="100"/>
                    <a:pt x="9895" y="0"/>
                    <a:pt x="9374"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4"/>
            <p:cNvSpPr/>
            <p:nvPr/>
          </p:nvSpPr>
          <p:spPr>
            <a:xfrm>
              <a:off x="2574478" y="1600508"/>
              <a:ext cx="390928" cy="513891"/>
            </a:xfrm>
            <a:custGeom>
              <a:avLst/>
              <a:gdLst/>
              <a:ahLst/>
              <a:cxnLst/>
              <a:rect l="l" t="t" r="r" b="b"/>
              <a:pathLst>
                <a:path w="27691" h="36401" extrusionOk="0">
                  <a:moveTo>
                    <a:pt x="13844" y="1414"/>
                  </a:moveTo>
                  <a:cubicBezTo>
                    <a:pt x="14485" y="1414"/>
                    <a:pt x="15122" y="1541"/>
                    <a:pt x="15712" y="1784"/>
                  </a:cubicBezTo>
                  <a:cubicBezTo>
                    <a:pt x="18322" y="2792"/>
                    <a:pt x="21043" y="6004"/>
                    <a:pt x="23178" y="10594"/>
                  </a:cubicBezTo>
                  <a:cubicBezTo>
                    <a:pt x="25058" y="14639"/>
                    <a:pt x="26274" y="19334"/>
                    <a:pt x="26274" y="22557"/>
                  </a:cubicBezTo>
                  <a:cubicBezTo>
                    <a:pt x="26274" y="28687"/>
                    <a:pt x="21893" y="33845"/>
                    <a:pt x="15851" y="34825"/>
                  </a:cubicBezTo>
                  <a:cubicBezTo>
                    <a:pt x="15187" y="34933"/>
                    <a:pt x="14515" y="34988"/>
                    <a:pt x="13844" y="34988"/>
                  </a:cubicBezTo>
                  <a:cubicBezTo>
                    <a:pt x="6992" y="34988"/>
                    <a:pt x="1413" y="29409"/>
                    <a:pt x="1413" y="22557"/>
                  </a:cubicBezTo>
                  <a:cubicBezTo>
                    <a:pt x="1413" y="15593"/>
                    <a:pt x="7169" y="1414"/>
                    <a:pt x="13844" y="1414"/>
                  </a:cubicBezTo>
                  <a:close/>
                  <a:moveTo>
                    <a:pt x="13844" y="1"/>
                  </a:moveTo>
                  <a:cubicBezTo>
                    <a:pt x="5984" y="1"/>
                    <a:pt x="0" y="15033"/>
                    <a:pt x="0" y="22557"/>
                  </a:cubicBezTo>
                  <a:cubicBezTo>
                    <a:pt x="0" y="30189"/>
                    <a:pt x="6212" y="36400"/>
                    <a:pt x="13844" y="36400"/>
                  </a:cubicBezTo>
                  <a:cubicBezTo>
                    <a:pt x="14593" y="36400"/>
                    <a:pt x="15342" y="36343"/>
                    <a:pt x="16083" y="36219"/>
                  </a:cubicBezTo>
                  <a:cubicBezTo>
                    <a:pt x="22808" y="35126"/>
                    <a:pt x="27691" y="29382"/>
                    <a:pt x="27691" y="22557"/>
                  </a:cubicBezTo>
                  <a:cubicBezTo>
                    <a:pt x="27691" y="15612"/>
                    <a:pt x="22765" y="2996"/>
                    <a:pt x="16229" y="472"/>
                  </a:cubicBezTo>
                  <a:cubicBezTo>
                    <a:pt x="15473" y="163"/>
                    <a:pt x="14662" y="5"/>
                    <a:pt x="138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 name="Google Shape;445;p14"/>
          <p:cNvSpPr/>
          <p:nvPr/>
        </p:nvSpPr>
        <p:spPr>
          <a:xfrm flipH="1">
            <a:off x="2647062" y="4908338"/>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4"/>
          <p:cNvSpPr/>
          <p:nvPr/>
        </p:nvSpPr>
        <p:spPr>
          <a:xfrm flipH="1">
            <a:off x="3513425" y="4884713"/>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4"/>
          <p:cNvSpPr/>
          <p:nvPr/>
        </p:nvSpPr>
        <p:spPr>
          <a:xfrm flipH="1">
            <a:off x="5925950" y="4833963"/>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4"/>
          <p:cNvSpPr/>
          <p:nvPr/>
        </p:nvSpPr>
        <p:spPr>
          <a:xfrm flipH="1">
            <a:off x="4704050" y="4955588"/>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4"/>
          <p:cNvSpPr/>
          <p:nvPr/>
        </p:nvSpPr>
        <p:spPr>
          <a:xfrm flipH="1">
            <a:off x="6550837" y="4833973"/>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4"/>
          <p:cNvSpPr/>
          <p:nvPr/>
        </p:nvSpPr>
        <p:spPr>
          <a:xfrm rot="10800000" flipH="1">
            <a:off x="-230566" y="-216213"/>
            <a:ext cx="1087378" cy="1096617"/>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Numbers and text 1">
  <p:cSld name="CUSTOM_3_1">
    <p:spTree>
      <p:nvGrpSpPr>
        <p:cNvPr id="1" name="Shape 480"/>
        <p:cNvGrpSpPr/>
        <p:nvPr/>
      </p:nvGrpSpPr>
      <p:grpSpPr>
        <a:xfrm>
          <a:off x="0" y="0"/>
          <a:ext cx="0" cy="0"/>
          <a:chOff x="0" y="0"/>
          <a:chExt cx="0" cy="0"/>
        </a:xfrm>
      </p:grpSpPr>
      <p:sp>
        <p:nvSpPr>
          <p:cNvPr id="481" name="Google Shape;481;p16"/>
          <p:cNvSpPr txBox="1">
            <a:spLocks noGrp="1"/>
          </p:cNvSpPr>
          <p:nvPr>
            <p:ph type="title" hasCustomPrompt="1"/>
          </p:nvPr>
        </p:nvSpPr>
        <p:spPr>
          <a:xfrm>
            <a:off x="2272750" y="872375"/>
            <a:ext cx="4829100" cy="522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600"/>
              <a:buNone/>
              <a:defRPr sz="6000"/>
            </a:lvl1pPr>
            <a:lvl2pPr lvl="1" algn="r" rtl="0">
              <a:spcBef>
                <a:spcPts val="0"/>
              </a:spcBef>
              <a:spcAft>
                <a:spcPts val="0"/>
              </a:spcAft>
              <a:buSzPts val="4600"/>
              <a:buNone/>
              <a:defRPr/>
            </a:lvl2pPr>
            <a:lvl3pPr lvl="2" algn="r" rtl="0">
              <a:spcBef>
                <a:spcPts val="0"/>
              </a:spcBef>
              <a:spcAft>
                <a:spcPts val="0"/>
              </a:spcAft>
              <a:buSzPts val="4600"/>
              <a:buNone/>
              <a:defRPr/>
            </a:lvl3pPr>
            <a:lvl4pPr lvl="3" algn="r" rtl="0">
              <a:spcBef>
                <a:spcPts val="0"/>
              </a:spcBef>
              <a:spcAft>
                <a:spcPts val="0"/>
              </a:spcAft>
              <a:buSzPts val="4600"/>
              <a:buNone/>
              <a:defRPr/>
            </a:lvl4pPr>
            <a:lvl5pPr lvl="4" algn="r" rtl="0">
              <a:spcBef>
                <a:spcPts val="0"/>
              </a:spcBef>
              <a:spcAft>
                <a:spcPts val="0"/>
              </a:spcAft>
              <a:buSzPts val="4600"/>
              <a:buNone/>
              <a:defRPr/>
            </a:lvl5pPr>
            <a:lvl6pPr lvl="5" algn="r" rtl="0">
              <a:spcBef>
                <a:spcPts val="0"/>
              </a:spcBef>
              <a:spcAft>
                <a:spcPts val="0"/>
              </a:spcAft>
              <a:buSzPts val="4600"/>
              <a:buNone/>
              <a:defRPr/>
            </a:lvl6pPr>
            <a:lvl7pPr lvl="6" algn="r" rtl="0">
              <a:spcBef>
                <a:spcPts val="0"/>
              </a:spcBef>
              <a:spcAft>
                <a:spcPts val="0"/>
              </a:spcAft>
              <a:buSzPts val="4600"/>
              <a:buNone/>
              <a:defRPr/>
            </a:lvl7pPr>
            <a:lvl8pPr lvl="7" algn="r" rtl="0">
              <a:spcBef>
                <a:spcPts val="0"/>
              </a:spcBef>
              <a:spcAft>
                <a:spcPts val="0"/>
              </a:spcAft>
              <a:buSzPts val="4600"/>
              <a:buNone/>
              <a:defRPr/>
            </a:lvl8pPr>
            <a:lvl9pPr lvl="8" algn="r" rtl="0">
              <a:spcBef>
                <a:spcPts val="0"/>
              </a:spcBef>
              <a:spcAft>
                <a:spcPts val="0"/>
              </a:spcAft>
              <a:buSzPts val="4600"/>
              <a:buNone/>
              <a:defRPr/>
            </a:lvl9pPr>
          </a:lstStyle>
          <a:p>
            <a:r>
              <a:t>xx%</a:t>
            </a:r>
          </a:p>
        </p:txBody>
      </p:sp>
      <p:sp>
        <p:nvSpPr>
          <p:cNvPr id="482" name="Google Shape;482;p16"/>
          <p:cNvSpPr txBox="1">
            <a:spLocks noGrp="1"/>
          </p:cNvSpPr>
          <p:nvPr>
            <p:ph type="subTitle" idx="1"/>
          </p:nvPr>
        </p:nvSpPr>
        <p:spPr>
          <a:xfrm>
            <a:off x="2272750" y="1451527"/>
            <a:ext cx="4829100" cy="363000"/>
          </a:xfrm>
          <a:prstGeom prst="rect">
            <a:avLst/>
          </a:prstGeom>
          <a:noFill/>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600"/>
              <a:buFont typeface="Anaheim"/>
              <a:buNone/>
              <a:defRPr>
                <a:solidFill>
                  <a:schemeClr val="dk1"/>
                </a:solidFill>
                <a:latin typeface="Raleway"/>
                <a:ea typeface="Raleway"/>
                <a:cs typeface="Raleway"/>
                <a:sym typeface="Raleway"/>
              </a:defRPr>
            </a:lvl1pPr>
            <a:lvl2pPr lvl="1"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2pPr>
            <a:lvl3pPr lvl="2"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3pPr>
            <a:lvl4pPr lvl="3"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4pPr>
            <a:lvl5pPr lvl="4"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5pPr>
            <a:lvl6pPr lvl="5"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6pPr>
            <a:lvl7pPr lvl="6"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7pPr>
            <a:lvl8pPr lvl="7"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8pPr>
            <a:lvl9pPr lvl="8"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9pPr>
          </a:lstStyle>
          <a:p>
            <a:endParaRPr/>
          </a:p>
        </p:txBody>
      </p:sp>
      <p:sp>
        <p:nvSpPr>
          <p:cNvPr id="483" name="Google Shape;483;p16"/>
          <p:cNvSpPr txBox="1">
            <a:spLocks noGrp="1"/>
          </p:cNvSpPr>
          <p:nvPr>
            <p:ph type="title" idx="2" hasCustomPrompt="1"/>
          </p:nvPr>
        </p:nvSpPr>
        <p:spPr>
          <a:xfrm>
            <a:off x="2272750" y="2185670"/>
            <a:ext cx="4829100" cy="522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600"/>
              <a:buNone/>
              <a:defRPr sz="6000"/>
            </a:lvl1pPr>
            <a:lvl2pPr lvl="1" algn="r" rtl="0">
              <a:spcBef>
                <a:spcPts val="0"/>
              </a:spcBef>
              <a:spcAft>
                <a:spcPts val="0"/>
              </a:spcAft>
              <a:buSzPts val="4600"/>
              <a:buNone/>
              <a:defRPr/>
            </a:lvl2pPr>
            <a:lvl3pPr lvl="2" algn="r" rtl="0">
              <a:spcBef>
                <a:spcPts val="0"/>
              </a:spcBef>
              <a:spcAft>
                <a:spcPts val="0"/>
              </a:spcAft>
              <a:buSzPts val="4600"/>
              <a:buNone/>
              <a:defRPr/>
            </a:lvl3pPr>
            <a:lvl4pPr lvl="3" algn="r" rtl="0">
              <a:spcBef>
                <a:spcPts val="0"/>
              </a:spcBef>
              <a:spcAft>
                <a:spcPts val="0"/>
              </a:spcAft>
              <a:buSzPts val="4600"/>
              <a:buNone/>
              <a:defRPr/>
            </a:lvl4pPr>
            <a:lvl5pPr lvl="4" algn="r" rtl="0">
              <a:spcBef>
                <a:spcPts val="0"/>
              </a:spcBef>
              <a:spcAft>
                <a:spcPts val="0"/>
              </a:spcAft>
              <a:buSzPts val="4600"/>
              <a:buNone/>
              <a:defRPr/>
            </a:lvl5pPr>
            <a:lvl6pPr lvl="5" algn="r" rtl="0">
              <a:spcBef>
                <a:spcPts val="0"/>
              </a:spcBef>
              <a:spcAft>
                <a:spcPts val="0"/>
              </a:spcAft>
              <a:buSzPts val="4600"/>
              <a:buNone/>
              <a:defRPr/>
            </a:lvl6pPr>
            <a:lvl7pPr lvl="6" algn="r" rtl="0">
              <a:spcBef>
                <a:spcPts val="0"/>
              </a:spcBef>
              <a:spcAft>
                <a:spcPts val="0"/>
              </a:spcAft>
              <a:buSzPts val="4600"/>
              <a:buNone/>
              <a:defRPr/>
            </a:lvl7pPr>
            <a:lvl8pPr lvl="7" algn="r" rtl="0">
              <a:spcBef>
                <a:spcPts val="0"/>
              </a:spcBef>
              <a:spcAft>
                <a:spcPts val="0"/>
              </a:spcAft>
              <a:buSzPts val="4600"/>
              <a:buNone/>
              <a:defRPr/>
            </a:lvl8pPr>
            <a:lvl9pPr lvl="8" algn="r" rtl="0">
              <a:spcBef>
                <a:spcPts val="0"/>
              </a:spcBef>
              <a:spcAft>
                <a:spcPts val="0"/>
              </a:spcAft>
              <a:buSzPts val="4600"/>
              <a:buNone/>
              <a:defRPr/>
            </a:lvl9pPr>
          </a:lstStyle>
          <a:p>
            <a:r>
              <a:t>xx%</a:t>
            </a:r>
          </a:p>
        </p:txBody>
      </p:sp>
      <p:sp>
        <p:nvSpPr>
          <p:cNvPr id="484" name="Google Shape;484;p16"/>
          <p:cNvSpPr txBox="1">
            <a:spLocks noGrp="1"/>
          </p:cNvSpPr>
          <p:nvPr>
            <p:ph type="subTitle" idx="3"/>
          </p:nvPr>
        </p:nvSpPr>
        <p:spPr>
          <a:xfrm>
            <a:off x="2272750" y="2764764"/>
            <a:ext cx="4829100" cy="363000"/>
          </a:xfrm>
          <a:prstGeom prst="rect">
            <a:avLst/>
          </a:prstGeom>
          <a:noFill/>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600"/>
              <a:buFont typeface="Anaheim"/>
              <a:buNone/>
              <a:defRPr>
                <a:solidFill>
                  <a:schemeClr val="dk1"/>
                </a:solidFill>
                <a:latin typeface="Raleway"/>
                <a:ea typeface="Raleway"/>
                <a:cs typeface="Raleway"/>
                <a:sym typeface="Raleway"/>
              </a:defRPr>
            </a:lvl1pPr>
            <a:lvl2pPr lvl="1"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2pPr>
            <a:lvl3pPr lvl="2"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3pPr>
            <a:lvl4pPr lvl="3"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4pPr>
            <a:lvl5pPr lvl="4"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5pPr>
            <a:lvl6pPr lvl="5"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6pPr>
            <a:lvl7pPr lvl="6"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7pPr>
            <a:lvl8pPr lvl="7"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8pPr>
            <a:lvl9pPr lvl="8"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9pPr>
          </a:lstStyle>
          <a:p>
            <a:endParaRPr/>
          </a:p>
        </p:txBody>
      </p:sp>
      <p:sp>
        <p:nvSpPr>
          <p:cNvPr id="485" name="Google Shape;485;p16"/>
          <p:cNvSpPr txBox="1">
            <a:spLocks noGrp="1"/>
          </p:cNvSpPr>
          <p:nvPr>
            <p:ph type="title" idx="4" hasCustomPrompt="1"/>
          </p:nvPr>
        </p:nvSpPr>
        <p:spPr>
          <a:xfrm>
            <a:off x="2272750" y="3498965"/>
            <a:ext cx="4829100" cy="522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600"/>
              <a:buNone/>
              <a:defRPr sz="6000"/>
            </a:lvl1pPr>
            <a:lvl2pPr lvl="1" algn="r" rtl="0">
              <a:spcBef>
                <a:spcPts val="0"/>
              </a:spcBef>
              <a:spcAft>
                <a:spcPts val="0"/>
              </a:spcAft>
              <a:buSzPts val="4600"/>
              <a:buNone/>
              <a:defRPr/>
            </a:lvl2pPr>
            <a:lvl3pPr lvl="2" algn="r" rtl="0">
              <a:spcBef>
                <a:spcPts val="0"/>
              </a:spcBef>
              <a:spcAft>
                <a:spcPts val="0"/>
              </a:spcAft>
              <a:buSzPts val="4600"/>
              <a:buNone/>
              <a:defRPr/>
            </a:lvl3pPr>
            <a:lvl4pPr lvl="3" algn="r" rtl="0">
              <a:spcBef>
                <a:spcPts val="0"/>
              </a:spcBef>
              <a:spcAft>
                <a:spcPts val="0"/>
              </a:spcAft>
              <a:buSzPts val="4600"/>
              <a:buNone/>
              <a:defRPr/>
            </a:lvl4pPr>
            <a:lvl5pPr lvl="4" algn="r" rtl="0">
              <a:spcBef>
                <a:spcPts val="0"/>
              </a:spcBef>
              <a:spcAft>
                <a:spcPts val="0"/>
              </a:spcAft>
              <a:buSzPts val="4600"/>
              <a:buNone/>
              <a:defRPr/>
            </a:lvl5pPr>
            <a:lvl6pPr lvl="5" algn="r" rtl="0">
              <a:spcBef>
                <a:spcPts val="0"/>
              </a:spcBef>
              <a:spcAft>
                <a:spcPts val="0"/>
              </a:spcAft>
              <a:buSzPts val="4600"/>
              <a:buNone/>
              <a:defRPr/>
            </a:lvl6pPr>
            <a:lvl7pPr lvl="6" algn="r" rtl="0">
              <a:spcBef>
                <a:spcPts val="0"/>
              </a:spcBef>
              <a:spcAft>
                <a:spcPts val="0"/>
              </a:spcAft>
              <a:buSzPts val="4600"/>
              <a:buNone/>
              <a:defRPr/>
            </a:lvl7pPr>
            <a:lvl8pPr lvl="7" algn="r" rtl="0">
              <a:spcBef>
                <a:spcPts val="0"/>
              </a:spcBef>
              <a:spcAft>
                <a:spcPts val="0"/>
              </a:spcAft>
              <a:buSzPts val="4600"/>
              <a:buNone/>
              <a:defRPr/>
            </a:lvl8pPr>
            <a:lvl9pPr lvl="8" algn="r" rtl="0">
              <a:spcBef>
                <a:spcPts val="0"/>
              </a:spcBef>
              <a:spcAft>
                <a:spcPts val="0"/>
              </a:spcAft>
              <a:buSzPts val="4600"/>
              <a:buNone/>
              <a:defRPr/>
            </a:lvl9pPr>
          </a:lstStyle>
          <a:p>
            <a:r>
              <a:t>xx%</a:t>
            </a:r>
          </a:p>
        </p:txBody>
      </p:sp>
      <p:sp>
        <p:nvSpPr>
          <p:cNvPr id="486" name="Google Shape;486;p16"/>
          <p:cNvSpPr txBox="1">
            <a:spLocks noGrp="1"/>
          </p:cNvSpPr>
          <p:nvPr>
            <p:ph type="subTitle" idx="5"/>
          </p:nvPr>
        </p:nvSpPr>
        <p:spPr>
          <a:xfrm>
            <a:off x="2272750" y="4078000"/>
            <a:ext cx="4829100" cy="363000"/>
          </a:xfrm>
          <a:prstGeom prst="rect">
            <a:avLst/>
          </a:prstGeom>
          <a:noFill/>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600"/>
              <a:buFont typeface="Anaheim"/>
              <a:buNone/>
              <a:defRPr>
                <a:solidFill>
                  <a:schemeClr val="dk1"/>
                </a:solidFill>
                <a:latin typeface="Raleway"/>
                <a:ea typeface="Raleway"/>
                <a:cs typeface="Raleway"/>
                <a:sym typeface="Raleway"/>
              </a:defRPr>
            </a:lvl1pPr>
            <a:lvl2pPr lvl="1"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2pPr>
            <a:lvl3pPr lvl="2"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3pPr>
            <a:lvl4pPr lvl="3"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4pPr>
            <a:lvl5pPr lvl="4"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5pPr>
            <a:lvl6pPr lvl="5"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6pPr>
            <a:lvl7pPr lvl="6"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7pPr>
            <a:lvl8pPr lvl="7"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8pPr>
            <a:lvl9pPr lvl="8"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9pPr>
          </a:lstStyle>
          <a:p>
            <a:endParaRPr/>
          </a:p>
        </p:txBody>
      </p:sp>
      <p:sp>
        <p:nvSpPr>
          <p:cNvPr id="487" name="Google Shape;487;p16"/>
          <p:cNvSpPr/>
          <p:nvPr/>
        </p:nvSpPr>
        <p:spPr>
          <a:xfrm>
            <a:off x="8723075" y="6965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6"/>
          <p:cNvSpPr/>
          <p:nvPr/>
        </p:nvSpPr>
        <p:spPr>
          <a:xfrm>
            <a:off x="8972025" y="4945500"/>
            <a:ext cx="100200" cy="1002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6"/>
          <p:cNvSpPr/>
          <p:nvPr/>
        </p:nvSpPr>
        <p:spPr>
          <a:xfrm>
            <a:off x="340301" y="4796748"/>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6"/>
          <p:cNvSpPr/>
          <p:nvPr/>
        </p:nvSpPr>
        <p:spPr>
          <a:xfrm>
            <a:off x="239301" y="69648"/>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6"/>
          <p:cNvSpPr/>
          <p:nvPr/>
        </p:nvSpPr>
        <p:spPr>
          <a:xfrm>
            <a:off x="139100" y="43930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6"/>
          <p:cNvSpPr/>
          <p:nvPr/>
        </p:nvSpPr>
        <p:spPr>
          <a:xfrm>
            <a:off x="8823276" y="290548"/>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6"/>
          <p:cNvSpPr/>
          <p:nvPr/>
        </p:nvSpPr>
        <p:spPr>
          <a:xfrm>
            <a:off x="139100" y="4653875"/>
            <a:ext cx="100200" cy="1002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6"/>
          <p:cNvSpPr/>
          <p:nvPr/>
        </p:nvSpPr>
        <p:spPr>
          <a:xfrm>
            <a:off x="8579426" y="4696548"/>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6129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accent1"/>
              </a:buClr>
              <a:buSzPts val="4600"/>
              <a:buFont typeface="Work Sans"/>
              <a:buNone/>
              <a:defRPr sz="4600" b="1">
                <a:solidFill>
                  <a:schemeClr val="accent1"/>
                </a:solidFill>
                <a:latin typeface="Work Sans"/>
                <a:ea typeface="Work Sans"/>
                <a:cs typeface="Work Sans"/>
                <a:sym typeface="Work Sans"/>
              </a:defRPr>
            </a:lvl1pPr>
            <a:lvl2pPr lvl="1" algn="ctr" rtl="0">
              <a:spcBef>
                <a:spcPts val="0"/>
              </a:spcBef>
              <a:spcAft>
                <a:spcPts val="0"/>
              </a:spcAft>
              <a:buClr>
                <a:schemeClr val="accent1"/>
              </a:buClr>
              <a:buSzPts val="4600"/>
              <a:buFont typeface="Work Sans"/>
              <a:buNone/>
              <a:defRPr sz="4600" b="1">
                <a:solidFill>
                  <a:schemeClr val="accent1"/>
                </a:solidFill>
                <a:latin typeface="Work Sans"/>
                <a:ea typeface="Work Sans"/>
                <a:cs typeface="Work Sans"/>
                <a:sym typeface="Work Sans"/>
              </a:defRPr>
            </a:lvl2pPr>
            <a:lvl3pPr lvl="2" algn="ctr" rtl="0">
              <a:spcBef>
                <a:spcPts val="0"/>
              </a:spcBef>
              <a:spcAft>
                <a:spcPts val="0"/>
              </a:spcAft>
              <a:buClr>
                <a:schemeClr val="accent1"/>
              </a:buClr>
              <a:buSzPts val="4600"/>
              <a:buFont typeface="Work Sans"/>
              <a:buNone/>
              <a:defRPr sz="4600" b="1">
                <a:solidFill>
                  <a:schemeClr val="accent1"/>
                </a:solidFill>
                <a:latin typeface="Work Sans"/>
                <a:ea typeface="Work Sans"/>
                <a:cs typeface="Work Sans"/>
                <a:sym typeface="Work Sans"/>
              </a:defRPr>
            </a:lvl3pPr>
            <a:lvl4pPr lvl="3" algn="ctr" rtl="0">
              <a:spcBef>
                <a:spcPts val="0"/>
              </a:spcBef>
              <a:spcAft>
                <a:spcPts val="0"/>
              </a:spcAft>
              <a:buClr>
                <a:schemeClr val="accent1"/>
              </a:buClr>
              <a:buSzPts val="4600"/>
              <a:buFont typeface="Work Sans"/>
              <a:buNone/>
              <a:defRPr sz="4600" b="1">
                <a:solidFill>
                  <a:schemeClr val="accent1"/>
                </a:solidFill>
                <a:latin typeface="Work Sans"/>
                <a:ea typeface="Work Sans"/>
                <a:cs typeface="Work Sans"/>
                <a:sym typeface="Work Sans"/>
              </a:defRPr>
            </a:lvl4pPr>
            <a:lvl5pPr lvl="4" algn="ctr" rtl="0">
              <a:spcBef>
                <a:spcPts val="0"/>
              </a:spcBef>
              <a:spcAft>
                <a:spcPts val="0"/>
              </a:spcAft>
              <a:buClr>
                <a:schemeClr val="accent1"/>
              </a:buClr>
              <a:buSzPts val="4600"/>
              <a:buFont typeface="Work Sans"/>
              <a:buNone/>
              <a:defRPr sz="4600" b="1">
                <a:solidFill>
                  <a:schemeClr val="accent1"/>
                </a:solidFill>
                <a:latin typeface="Work Sans"/>
                <a:ea typeface="Work Sans"/>
                <a:cs typeface="Work Sans"/>
                <a:sym typeface="Work Sans"/>
              </a:defRPr>
            </a:lvl5pPr>
            <a:lvl6pPr lvl="5" algn="ctr" rtl="0">
              <a:spcBef>
                <a:spcPts val="0"/>
              </a:spcBef>
              <a:spcAft>
                <a:spcPts val="0"/>
              </a:spcAft>
              <a:buClr>
                <a:schemeClr val="accent1"/>
              </a:buClr>
              <a:buSzPts val="4600"/>
              <a:buFont typeface="Work Sans"/>
              <a:buNone/>
              <a:defRPr sz="4600" b="1">
                <a:solidFill>
                  <a:schemeClr val="accent1"/>
                </a:solidFill>
                <a:latin typeface="Work Sans"/>
                <a:ea typeface="Work Sans"/>
                <a:cs typeface="Work Sans"/>
                <a:sym typeface="Work Sans"/>
              </a:defRPr>
            </a:lvl6pPr>
            <a:lvl7pPr lvl="6" algn="ctr" rtl="0">
              <a:spcBef>
                <a:spcPts val="0"/>
              </a:spcBef>
              <a:spcAft>
                <a:spcPts val="0"/>
              </a:spcAft>
              <a:buClr>
                <a:schemeClr val="accent1"/>
              </a:buClr>
              <a:buSzPts val="4600"/>
              <a:buFont typeface="Work Sans"/>
              <a:buNone/>
              <a:defRPr sz="4600" b="1">
                <a:solidFill>
                  <a:schemeClr val="accent1"/>
                </a:solidFill>
                <a:latin typeface="Work Sans"/>
                <a:ea typeface="Work Sans"/>
                <a:cs typeface="Work Sans"/>
                <a:sym typeface="Work Sans"/>
              </a:defRPr>
            </a:lvl7pPr>
            <a:lvl8pPr lvl="7" algn="ctr" rtl="0">
              <a:spcBef>
                <a:spcPts val="0"/>
              </a:spcBef>
              <a:spcAft>
                <a:spcPts val="0"/>
              </a:spcAft>
              <a:buClr>
                <a:schemeClr val="accent1"/>
              </a:buClr>
              <a:buSzPts val="4600"/>
              <a:buFont typeface="Work Sans"/>
              <a:buNone/>
              <a:defRPr sz="4600" b="1">
                <a:solidFill>
                  <a:schemeClr val="accent1"/>
                </a:solidFill>
                <a:latin typeface="Work Sans"/>
                <a:ea typeface="Work Sans"/>
                <a:cs typeface="Work Sans"/>
                <a:sym typeface="Work Sans"/>
              </a:defRPr>
            </a:lvl8pPr>
            <a:lvl9pPr lvl="8" algn="ctr" rtl="0">
              <a:spcBef>
                <a:spcPts val="0"/>
              </a:spcBef>
              <a:spcAft>
                <a:spcPts val="0"/>
              </a:spcAft>
              <a:buClr>
                <a:schemeClr val="accent1"/>
              </a:buClr>
              <a:buSzPts val="4600"/>
              <a:buFont typeface="Work Sans"/>
              <a:buNone/>
              <a:defRPr sz="4600" b="1">
                <a:solidFill>
                  <a:schemeClr val="accent1"/>
                </a:solidFill>
                <a:latin typeface="Work Sans"/>
                <a:ea typeface="Work Sans"/>
                <a:cs typeface="Work Sans"/>
                <a:sym typeface="Work Sans"/>
              </a:defRPr>
            </a:lvl9pPr>
          </a:lstStyle>
          <a:p>
            <a:endParaRPr/>
          </a:p>
        </p:txBody>
      </p:sp>
      <p:sp>
        <p:nvSpPr>
          <p:cNvPr id="7" name="Google Shape;7;p1"/>
          <p:cNvSpPr txBox="1">
            <a:spLocks noGrp="1"/>
          </p:cNvSpPr>
          <p:nvPr>
            <p:ph type="body" idx="1"/>
          </p:nvPr>
        </p:nvSpPr>
        <p:spPr>
          <a:xfrm>
            <a:off x="713225" y="1152475"/>
            <a:ext cx="7717500" cy="34560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rtl="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rtl="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rtl="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rtl="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rtl="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rtl="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rtl="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rtl="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58" r:id="rId6"/>
    <p:sldLayoutId id="2147483659" r:id="rId7"/>
    <p:sldLayoutId id="2147483660" r:id="rId8"/>
    <p:sldLayoutId id="2147483662" r:id="rId9"/>
    <p:sldLayoutId id="2147483669" r:id="rId10"/>
    <p:sldLayoutId id="2147483670" r:id="rId11"/>
    <p:sldLayoutId id="2147483674" r:id="rId12"/>
    <p:sldLayoutId id="2147483675" r:id="rId13"/>
    <p:sldLayoutId id="2147483676" r:id="rId14"/>
    <p:sldLayoutId id="2147483677" r:id="rId15"/>
    <p:sldLayoutId id="2147483682" r:id="rId16"/>
    <p:sldLayoutId id="2147483683"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356"/>
        <p:cNvGrpSpPr/>
        <p:nvPr/>
      </p:nvGrpSpPr>
      <p:grpSpPr>
        <a:xfrm>
          <a:off x="0" y="0"/>
          <a:ext cx="0" cy="0"/>
          <a:chOff x="0" y="0"/>
          <a:chExt cx="0" cy="0"/>
        </a:xfrm>
      </p:grpSpPr>
      <p:sp>
        <p:nvSpPr>
          <p:cNvPr id="1357" name="Google Shape;1357;p32"/>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358" name="Google Shape;1358;p32"/>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0.xml"/><Relationship Id="rId5" Type="http://schemas.openxmlformats.org/officeDocument/2006/relationships/image" Target="../media/image5.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0.xml"/><Relationship Id="rId5" Type="http://schemas.openxmlformats.org/officeDocument/2006/relationships/image" Target="../media/image8.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hyperlink" Target="mailto:stavroskanias@gmail.com.com-" TargetMode="External"/><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hyperlink" Target="mailto:up1066563@upnet.gr"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www.flaticon.com/packs/medicine-87?word=medicine/?utm_source=slidesgo_template&amp;utm_medium=referral-link&amp;utm_campaign=sg_resources&amp;utm_content=flaticon" TargetMode="External"/><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21.xml"/><Relationship Id="rId1" Type="http://schemas.openxmlformats.org/officeDocument/2006/relationships/slideLayout" Target="../slideLayouts/slideLayout18.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1365"/>
        <p:cNvGrpSpPr/>
        <p:nvPr/>
      </p:nvGrpSpPr>
      <p:grpSpPr>
        <a:xfrm>
          <a:off x="0" y="0"/>
          <a:ext cx="0" cy="0"/>
          <a:chOff x="0" y="0"/>
          <a:chExt cx="0" cy="0"/>
        </a:xfrm>
      </p:grpSpPr>
      <p:sp>
        <p:nvSpPr>
          <p:cNvPr id="1366" name="Google Shape;1366;p35"/>
          <p:cNvSpPr/>
          <p:nvPr/>
        </p:nvSpPr>
        <p:spPr>
          <a:xfrm>
            <a:off x="924342" y="3411875"/>
            <a:ext cx="3841200" cy="432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7" name="Google Shape;1367;p35"/>
          <p:cNvSpPr txBox="1">
            <a:spLocks noGrp="1"/>
          </p:cNvSpPr>
          <p:nvPr>
            <p:ph type="ctrTitle"/>
          </p:nvPr>
        </p:nvSpPr>
        <p:spPr>
          <a:xfrm>
            <a:off x="858650" y="416312"/>
            <a:ext cx="4962069" cy="2945170"/>
          </a:xfrm>
          <a:prstGeom prst="rect">
            <a:avLst/>
          </a:prstGeom>
        </p:spPr>
        <p:txBody>
          <a:bodyPr spcFirstLastPara="1" wrap="square" lIns="91425" tIns="91425" rIns="91425" bIns="91425" anchor="ctr" anchorCtr="0">
            <a:noAutofit/>
          </a:bodyPr>
          <a:lstStyle/>
          <a:p>
            <a:pPr marL="63500" lvl="0" indent="0" algn="l" rtl="0">
              <a:spcBef>
                <a:spcPts val="0"/>
              </a:spcBef>
              <a:spcAft>
                <a:spcPts val="0"/>
              </a:spcAft>
              <a:buNone/>
            </a:pPr>
            <a:r>
              <a:rPr lang="en" sz="3600" dirty="0"/>
              <a:t>An AI approach to Large Scale Medical Appointment Rescheduling using ASP</a:t>
            </a:r>
            <a:endParaRPr sz="3600" dirty="0"/>
          </a:p>
        </p:txBody>
      </p:sp>
      <p:sp>
        <p:nvSpPr>
          <p:cNvPr id="1368" name="Google Shape;1368;p35"/>
          <p:cNvSpPr txBox="1">
            <a:spLocks noGrp="1"/>
          </p:cNvSpPr>
          <p:nvPr>
            <p:ph type="subTitle" idx="1"/>
          </p:nvPr>
        </p:nvSpPr>
        <p:spPr>
          <a:xfrm>
            <a:off x="858650" y="3503825"/>
            <a:ext cx="3728400" cy="24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Harlow Solid Italic" panose="04030604020F02020D02" pitchFamily="82" charset="0"/>
              </a:rPr>
              <a:t> KR </a:t>
            </a:r>
            <a:r>
              <a:rPr lang="en-US" dirty="0">
                <a:latin typeface="Harlow Solid Italic" panose="04030604020F02020D02" pitchFamily="82" charset="0"/>
              </a:rPr>
              <a:t>in digital healthcare</a:t>
            </a:r>
            <a:endParaRPr dirty="0">
              <a:latin typeface="Harlow Solid Italic" panose="04030604020F02020D02" pitchFamily="82" charset="0"/>
            </a:endParaRPr>
          </a:p>
        </p:txBody>
      </p:sp>
      <p:grpSp>
        <p:nvGrpSpPr>
          <p:cNvPr id="1369" name="Google Shape;1369;p35"/>
          <p:cNvGrpSpPr/>
          <p:nvPr/>
        </p:nvGrpSpPr>
        <p:grpSpPr>
          <a:xfrm>
            <a:off x="4338101" y="1121223"/>
            <a:ext cx="4185467" cy="3251817"/>
            <a:chOff x="4338101" y="1121223"/>
            <a:chExt cx="4185467" cy="3251817"/>
          </a:xfrm>
        </p:grpSpPr>
        <p:grpSp>
          <p:nvGrpSpPr>
            <p:cNvPr id="1370" name="Google Shape;1370;p35"/>
            <p:cNvGrpSpPr/>
            <p:nvPr/>
          </p:nvGrpSpPr>
          <p:grpSpPr>
            <a:xfrm>
              <a:off x="5822240" y="1121223"/>
              <a:ext cx="2701328" cy="3251817"/>
              <a:chOff x="5822240" y="1121223"/>
              <a:chExt cx="2701328" cy="3251817"/>
            </a:xfrm>
          </p:grpSpPr>
          <p:sp>
            <p:nvSpPr>
              <p:cNvPr id="1371" name="Google Shape;1371;p35"/>
              <p:cNvSpPr/>
              <p:nvPr/>
            </p:nvSpPr>
            <p:spPr>
              <a:xfrm>
                <a:off x="5962842" y="1291315"/>
                <a:ext cx="2560412" cy="2693759"/>
              </a:xfrm>
              <a:custGeom>
                <a:avLst/>
                <a:gdLst/>
                <a:ahLst/>
                <a:cxnLst/>
                <a:rect l="l" t="t" r="r" b="b"/>
                <a:pathLst>
                  <a:path w="131912" h="138782" extrusionOk="0">
                    <a:moveTo>
                      <a:pt x="76032" y="927"/>
                    </a:moveTo>
                    <a:cubicBezTo>
                      <a:pt x="54315" y="-6566"/>
                      <a:pt x="6944" y="36170"/>
                      <a:pt x="975" y="58839"/>
                    </a:cubicBezTo>
                    <a:cubicBezTo>
                      <a:pt x="-4994" y="81509"/>
                      <a:pt x="18501" y="129451"/>
                      <a:pt x="40218" y="136944"/>
                    </a:cubicBezTo>
                    <a:cubicBezTo>
                      <a:pt x="61935" y="144437"/>
                      <a:pt x="125308" y="126467"/>
                      <a:pt x="131277" y="103797"/>
                    </a:cubicBezTo>
                    <a:cubicBezTo>
                      <a:pt x="137246" y="81128"/>
                      <a:pt x="97749" y="8420"/>
                      <a:pt x="76032" y="927"/>
                    </a:cubicBezTo>
                    <a:close/>
                  </a:path>
                </a:pathLst>
              </a:custGeom>
              <a:solidFill>
                <a:schemeClr val="lt1"/>
              </a:solidFill>
              <a:ln>
                <a:noFill/>
              </a:ln>
            </p:spPr>
            <p:txBody>
              <a:bodyPr/>
              <a:lstStyle/>
              <a:p>
                <a:endParaRPr lang="en-US"/>
              </a:p>
            </p:txBody>
          </p:sp>
          <p:grpSp>
            <p:nvGrpSpPr>
              <p:cNvPr id="1372" name="Google Shape;1372;p35"/>
              <p:cNvGrpSpPr/>
              <p:nvPr/>
            </p:nvGrpSpPr>
            <p:grpSpPr>
              <a:xfrm>
                <a:off x="5822240" y="1121223"/>
                <a:ext cx="2701328" cy="3251817"/>
                <a:chOff x="5096676" y="741356"/>
                <a:chExt cx="3088997" cy="3718487"/>
              </a:xfrm>
            </p:grpSpPr>
            <p:sp>
              <p:nvSpPr>
                <p:cNvPr id="1373" name="Google Shape;1373;p35"/>
                <p:cNvSpPr/>
                <p:nvPr/>
              </p:nvSpPr>
              <p:spPr>
                <a:xfrm>
                  <a:off x="7315200" y="3192350"/>
                  <a:ext cx="372283" cy="372283"/>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4" name="Google Shape;1374;p35"/>
                <p:cNvGrpSpPr/>
                <p:nvPr/>
              </p:nvGrpSpPr>
              <p:grpSpPr>
                <a:xfrm>
                  <a:off x="5096676" y="741356"/>
                  <a:ext cx="3088997" cy="3718487"/>
                  <a:chOff x="1003375" y="2854500"/>
                  <a:chExt cx="2038000" cy="2453475"/>
                </a:xfrm>
              </p:grpSpPr>
              <p:sp>
                <p:nvSpPr>
                  <p:cNvPr id="1375" name="Google Shape;1375;p35"/>
                  <p:cNvSpPr/>
                  <p:nvPr/>
                </p:nvSpPr>
                <p:spPr>
                  <a:xfrm>
                    <a:off x="2350400" y="4361400"/>
                    <a:ext cx="462200" cy="453650"/>
                  </a:xfrm>
                  <a:custGeom>
                    <a:avLst/>
                    <a:gdLst/>
                    <a:ahLst/>
                    <a:cxnLst/>
                    <a:rect l="l" t="t" r="r" b="b"/>
                    <a:pathLst>
                      <a:path w="18488" h="18146" extrusionOk="0">
                        <a:moveTo>
                          <a:pt x="18487" y="9074"/>
                        </a:moveTo>
                        <a:cubicBezTo>
                          <a:pt x="18487" y="9358"/>
                          <a:pt x="18474" y="9639"/>
                          <a:pt x="18448" y="9917"/>
                        </a:cubicBezTo>
                        <a:lnTo>
                          <a:pt x="18448" y="9917"/>
                        </a:lnTo>
                        <a:cubicBezTo>
                          <a:pt x="18474" y="9640"/>
                          <a:pt x="18487" y="9360"/>
                          <a:pt x="18487" y="9076"/>
                        </a:cubicBezTo>
                        <a:lnTo>
                          <a:pt x="18487" y="9074"/>
                        </a:lnTo>
                        <a:close/>
                        <a:moveTo>
                          <a:pt x="9418" y="0"/>
                        </a:moveTo>
                        <a:cubicBezTo>
                          <a:pt x="9203" y="0"/>
                          <a:pt x="8987" y="8"/>
                          <a:pt x="8769" y="23"/>
                        </a:cubicBezTo>
                        <a:cubicBezTo>
                          <a:pt x="4294" y="331"/>
                          <a:pt x="670" y="3959"/>
                          <a:pt x="365" y="8432"/>
                        </a:cubicBezTo>
                        <a:cubicBezTo>
                          <a:pt x="0" y="13732"/>
                          <a:pt x="4193" y="18146"/>
                          <a:pt x="9414" y="18146"/>
                        </a:cubicBezTo>
                        <a:cubicBezTo>
                          <a:pt x="9415" y="18146"/>
                          <a:pt x="9416" y="18146"/>
                          <a:pt x="9418" y="18146"/>
                        </a:cubicBezTo>
                        <a:cubicBezTo>
                          <a:pt x="14141" y="18141"/>
                          <a:pt x="18019" y="14529"/>
                          <a:pt x="18448" y="9917"/>
                        </a:cubicBezTo>
                        <a:lnTo>
                          <a:pt x="18448" y="9917"/>
                        </a:lnTo>
                        <a:cubicBezTo>
                          <a:pt x="18025" y="14411"/>
                          <a:pt x="14241" y="17929"/>
                          <a:pt x="9635" y="17929"/>
                        </a:cubicBezTo>
                        <a:cubicBezTo>
                          <a:pt x="9427" y="17929"/>
                          <a:pt x="9218" y="17922"/>
                          <a:pt x="9007" y="17908"/>
                        </a:cubicBezTo>
                        <a:cubicBezTo>
                          <a:pt x="4641" y="17606"/>
                          <a:pt x="1105" y="14070"/>
                          <a:pt x="803" y="9704"/>
                        </a:cubicBezTo>
                        <a:cubicBezTo>
                          <a:pt x="446" y="4531"/>
                          <a:pt x="4539" y="224"/>
                          <a:pt x="9635" y="224"/>
                        </a:cubicBezTo>
                        <a:cubicBezTo>
                          <a:pt x="14521" y="226"/>
                          <a:pt x="18483" y="4185"/>
                          <a:pt x="18487" y="9074"/>
                        </a:cubicBezTo>
                        <a:lnTo>
                          <a:pt x="18487" y="9069"/>
                        </a:lnTo>
                        <a:cubicBezTo>
                          <a:pt x="18485" y="4059"/>
                          <a:pt x="14426" y="0"/>
                          <a:pt x="9418"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5"/>
                  <p:cNvSpPr/>
                  <p:nvPr/>
                </p:nvSpPr>
                <p:spPr>
                  <a:xfrm>
                    <a:off x="1003375" y="2854500"/>
                    <a:ext cx="407125" cy="388200"/>
                  </a:xfrm>
                  <a:custGeom>
                    <a:avLst/>
                    <a:gdLst/>
                    <a:ahLst/>
                    <a:cxnLst/>
                    <a:rect l="l" t="t" r="r" b="b"/>
                    <a:pathLst>
                      <a:path w="16285" h="15528" extrusionOk="0">
                        <a:moveTo>
                          <a:pt x="8522" y="0"/>
                        </a:moveTo>
                        <a:cubicBezTo>
                          <a:pt x="6535" y="0"/>
                          <a:pt x="4547" y="758"/>
                          <a:pt x="3031" y="2275"/>
                        </a:cubicBezTo>
                        <a:cubicBezTo>
                          <a:pt x="1" y="5307"/>
                          <a:pt x="1" y="10221"/>
                          <a:pt x="3031" y="13254"/>
                        </a:cubicBezTo>
                        <a:cubicBezTo>
                          <a:pt x="4488" y="14711"/>
                          <a:pt x="6463" y="15528"/>
                          <a:pt x="8522" y="15528"/>
                        </a:cubicBezTo>
                        <a:cubicBezTo>
                          <a:pt x="10581" y="15528"/>
                          <a:pt x="12556" y="14711"/>
                          <a:pt x="14010" y="13254"/>
                        </a:cubicBezTo>
                        <a:cubicBezTo>
                          <a:pt x="15467" y="11797"/>
                          <a:pt x="16284" y="9822"/>
                          <a:pt x="16284" y="7763"/>
                        </a:cubicBezTo>
                        <a:cubicBezTo>
                          <a:pt x="16284" y="5704"/>
                          <a:pt x="15467" y="3731"/>
                          <a:pt x="14010" y="2275"/>
                        </a:cubicBezTo>
                        <a:cubicBezTo>
                          <a:pt x="12495" y="758"/>
                          <a:pt x="10509" y="0"/>
                          <a:pt x="8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5"/>
                  <p:cNvSpPr/>
                  <p:nvPr/>
                </p:nvSpPr>
                <p:spPr>
                  <a:xfrm>
                    <a:off x="1070550" y="2936325"/>
                    <a:ext cx="292325" cy="240975"/>
                  </a:xfrm>
                  <a:custGeom>
                    <a:avLst/>
                    <a:gdLst/>
                    <a:ahLst/>
                    <a:cxnLst/>
                    <a:rect l="l" t="t" r="r" b="b"/>
                    <a:pathLst>
                      <a:path w="11693" h="9639" extrusionOk="0">
                        <a:moveTo>
                          <a:pt x="3551" y="1"/>
                        </a:moveTo>
                        <a:cubicBezTo>
                          <a:pt x="2722" y="1"/>
                          <a:pt x="1894" y="317"/>
                          <a:pt x="1262" y="949"/>
                        </a:cubicBezTo>
                        <a:cubicBezTo>
                          <a:pt x="1248" y="965"/>
                          <a:pt x="1234" y="979"/>
                          <a:pt x="1217" y="995"/>
                        </a:cubicBezTo>
                        <a:cubicBezTo>
                          <a:pt x="1" y="2312"/>
                          <a:pt x="52" y="4357"/>
                          <a:pt x="1334" y="5611"/>
                        </a:cubicBezTo>
                        <a:lnTo>
                          <a:pt x="5011" y="9290"/>
                        </a:lnTo>
                        <a:cubicBezTo>
                          <a:pt x="5243" y="9522"/>
                          <a:pt x="5547" y="9638"/>
                          <a:pt x="5851" y="9638"/>
                        </a:cubicBezTo>
                        <a:cubicBezTo>
                          <a:pt x="6155" y="9638"/>
                          <a:pt x="6459" y="9522"/>
                          <a:pt x="6692" y="9290"/>
                        </a:cubicBezTo>
                        <a:lnTo>
                          <a:pt x="10369" y="5611"/>
                        </a:lnTo>
                        <a:cubicBezTo>
                          <a:pt x="11648" y="4355"/>
                          <a:pt x="11692" y="2307"/>
                          <a:pt x="10471" y="995"/>
                        </a:cubicBezTo>
                        <a:cubicBezTo>
                          <a:pt x="9835" y="334"/>
                          <a:pt x="8986" y="2"/>
                          <a:pt x="8137" y="2"/>
                        </a:cubicBezTo>
                        <a:cubicBezTo>
                          <a:pt x="7327" y="2"/>
                          <a:pt x="6517" y="303"/>
                          <a:pt x="5889" y="909"/>
                        </a:cubicBezTo>
                        <a:lnTo>
                          <a:pt x="5844" y="951"/>
                        </a:lnTo>
                        <a:cubicBezTo>
                          <a:pt x="5211" y="318"/>
                          <a:pt x="4381" y="1"/>
                          <a:pt x="35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5"/>
                  <p:cNvSpPr/>
                  <p:nvPr/>
                </p:nvSpPr>
                <p:spPr>
                  <a:xfrm>
                    <a:off x="1069575" y="2979950"/>
                    <a:ext cx="294000" cy="153500"/>
                  </a:xfrm>
                  <a:custGeom>
                    <a:avLst/>
                    <a:gdLst/>
                    <a:ahLst/>
                    <a:cxnLst/>
                    <a:rect l="l" t="t" r="r" b="b"/>
                    <a:pathLst>
                      <a:path w="11760" h="6140" extrusionOk="0">
                        <a:moveTo>
                          <a:pt x="3986" y="0"/>
                        </a:moveTo>
                        <a:cubicBezTo>
                          <a:pt x="3874" y="0"/>
                          <a:pt x="3762" y="64"/>
                          <a:pt x="3719" y="191"/>
                        </a:cubicBezTo>
                        <a:lnTo>
                          <a:pt x="2830" y="2519"/>
                        </a:lnTo>
                        <a:lnTo>
                          <a:pt x="283" y="2519"/>
                        </a:lnTo>
                        <a:cubicBezTo>
                          <a:pt x="283" y="2519"/>
                          <a:pt x="0" y="2913"/>
                          <a:pt x="0" y="3070"/>
                        </a:cubicBezTo>
                        <a:cubicBezTo>
                          <a:pt x="0" y="3226"/>
                          <a:pt x="283" y="3366"/>
                          <a:pt x="283" y="3366"/>
                        </a:cubicBezTo>
                        <a:lnTo>
                          <a:pt x="3023" y="3366"/>
                        </a:lnTo>
                        <a:cubicBezTo>
                          <a:pt x="3023" y="3366"/>
                          <a:pt x="3255" y="3277"/>
                          <a:pt x="3294" y="3163"/>
                        </a:cubicBezTo>
                        <a:lnTo>
                          <a:pt x="3978" y="1160"/>
                        </a:lnTo>
                        <a:lnTo>
                          <a:pt x="5617" y="5948"/>
                        </a:lnTo>
                        <a:cubicBezTo>
                          <a:pt x="5654" y="6060"/>
                          <a:pt x="5757" y="6135"/>
                          <a:pt x="5874" y="6140"/>
                        </a:cubicBezTo>
                        <a:cubicBezTo>
                          <a:pt x="5988" y="6140"/>
                          <a:pt x="6091" y="6072"/>
                          <a:pt x="6135" y="5967"/>
                        </a:cubicBezTo>
                        <a:lnTo>
                          <a:pt x="7814" y="2005"/>
                        </a:lnTo>
                        <a:lnTo>
                          <a:pt x="8486" y="3205"/>
                        </a:lnTo>
                        <a:cubicBezTo>
                          <a:pt x="8495" y="3220"/>
                          <a:pt x="8508" y="3227"/>
                          <a:pt x="8523" y="3227"/>
                        </a:cubicBezTo>
                        <a:cubicBezTo>
                          <a:pt x="8598" y="3227"/>
                          <a:pt x="8734" y="3081"/>
                          <a:pt x="8734" y="3081"/>
                        </a:cubicBezTo>
                        <a:lnTo>
                          <a:pt x="11477" y="3081"/>
                        </a:lnTo>
                        <a:cubicBezTo>
                          <a:pt x="11477" y="3081"/>
                          <a:pt x="11593" y="3139"/>
                          <a:pt x="11676" y="3139"/>
                        </a:cubicBezTo>
                        <a:cubicBezTo>
                          <a:pt x="11723" y="3139"/>
                          <a:pt x="11759" y="3121"/>
                          <a:pt x="11759" y="3065"/>
                        </a:cubicBezTo>
                        <a:cubicBezTo>
                          <a:pt x="11759" y="2909"/>
                          <a:pt x="11477" y="2799"/>
                          <a:pt x="11477" y="2799"/>
                        </a:cubicBezTo>
                        <a:lnTo>
                          <a:pt x="8899" y="2799"/>
                        </a:lnTo>
                        <a:lnTo>
                          <a:pt x="8045" y="1225"/>
                        </a:lnTo>
                        <a:cubicBezTo>
                          <a:pt x="7990" y="1129"/>
                          <a:pt x="7894" y="1082"/>
                          <a:pt x="7799" y="1082"/>
                        </a:cubicBezTo>
                        <a:cubicBezTo>
                          <a:pt x="7692" y="1082"/>
                          <a:pt x="7585" y="1141"/>
                          <a:pt x="7538" y="1256"/>
                        </a:cubicBezTo>
                        <a:lnTo>
                          <a:pt x="5918" y="5066"/>
                        </a:lnTo>
                        <a:lnTo>
                          <a:pt x="4254" y="191"/>
                        </a:lnTo>
                        <a:cubicBezTo>
                          <a:pt x="4209" y="64"/>
                          <a:pt x="4097" y="0"/>
                          <a:pt x="3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5"/>
                  <p:cNvSpPr/>
                  <p:nvPr/>
                </p:nvSpPr>
                <p:spPr>
                  <a:xfrm>
                    <a:off x="1468250" y="3106525"/>
                    <a:ext cx="1044075" cy="1952200"/>
                  </a:xfrm>
                  <a:custGeom>
                    <a:avLst/>
                    <a:gdLst/>
                    <a:ahLst/>
                    <a:cxnLst/>
                    <a:rect l="l" t="t" r="r" b="b"/>
                    <a:pathLst>
                      <a:path w="41763" h="78088" extrusionOk="0">
                        <a:moveTo>
                          <a:pt x="38297" y="0"/>
                        </a:moveTo>
                        <a:cubicBezTo>
                          <a:pt x="38284" y="0"/>
                          <a:pt x="38271" y="0"/>
                          <a:pt x="38258" y="0"/>
                        </a:cubicBezTo>
                        <a:lnTo>
                          <a:pt x="8773" y="0"/>
                        </a:lnTo>
                        <a:cubicBezTo>
                          <a:pt x="6677" y="35"/>
                          <a:pt x="4947" y="1653"/>
                          <a:pt x="4774" y="3743"/>
                        </a:cubicBezTo>
                        <a:lnTo>
                          <a:pt x="10" y="74359"/>
                        </a:lnTo>
                        <a:cubicBezTo>
                          <a:pt x="3" y="74459"/>
                          <a:pt x="0" y="74562"/>
                          <a:pt x="0" y="74663"/>
                        </a:cubicBezTo>
                        <a:cubicBezTo>
                          <a:pt x="21" y="76564"/>
                          <a:pt x="1569" y="78087"/>
                          <a:pt x="3463" y="78087"/>
                        </a:cubicBezTo>
                        <a:cubicBezTo>
                          <a:pt x="3476" y="78087"/>
                          <a:pt x="3489" y="78087"/>
                          <a:pt x="3502" y="78087"/>
                        </a:cubicBezTo>
                        <a:lnTo>
                          <a:pt x="32982" y="78087"/>
                        </a:lnTo>
                        <a:cubicBezTo>
                          <a:pt x="35074" y="78052"/>
                          <a:pt x="36799" y="76441"/>
                          <a:pt x="36977" y="74359"/>
                        </a:cubicBezTo>
                        <a:lnTo>
                          <a:pt x="41751" y="3745"/>
                        </a:lnTo>
                        <a:cubicBezTo>
                          <a:pt x="41758" y="3638"/>
                          <a:pt x="41762" y="3530"/>
                          <a:pt x="41760" y="3423"/>
                        </a:cubicBezTo>
                        <a:cubicBezTo>
                          <a:pt x="41739" y="1524"/>
                          <a:pt x="40191" y="0"/>
                          <a:pt x="38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5"/>
                  <p:cNvSpPr/>
                  <p:nvPr/>
                </p:nvSpPr>
                <p:spPr>
                  <a:xfrm>
                    <a:off x="2414075" y="3431900"/>
                    <a:ext cx="93625" cy="389000"/>
                  </a:xfrm>
                  <a:custGeom>
                    <a:avLst/>
                    <a:gdLst/>
                    <a:ahLst/>
                    <a:cxnLst/>
                    <a:rect l="l" t="t" r="r" b="b"/>
                    <a:pathLst>
                      <a:path w="3745" h="15560" extrusionOk="0">
                        <a:moveTo>
                          <a:pt x="2782" y="0"/>
                        </a:moveTo>
                        <a:cubicBezTo>
                          <a:pt x="2778" y="0"/>
                          <a:pt x="2773" y="0"/>
                          <a:pt x="2769" y="0"/>
                        </a:cubicBezTo>
                        <a:lnTo>
                          <a:pt x="2029" y="0"/>
                        </a:lnTo>
                        <a:cubicBezTo>
                          <a:pt x="1443" y="5"/>
                          <a:pt x="957" y="458"/>
                          <a:pt x="913" y="1044"/>
                        </a:cubicBezTo>
                        <a:lnTo>
                          <a:pt x="3" y="14519"/>
                        </a:lnTo>
                        <a:cubicBezTo>
                          <a:pt x="0" y="14547"/>
                          <a:pt x="0" y="14579"/>
                          <a:pt x="0" y="14607"/>
                        </a:cubicBezTo>
                        <a:cubicBezTo>
                          <a:pt x="5" y="15137"/>
                          <a:pt x="437" y="15560"/>
                          <a:pt x="963" y="15560"/>
                        </a:cubicBezTo>
                        <a:cubicBezTo>
                          <a:pt x="967" y="15560"/>
                          <a:pt x="972" y="15560"/>
                          <a:pt x="976" y="15560"/>
                        </a:cubicBezTo>
                        <a:lnTo>
                          <a:pt x="1718" y="15560"/>
                        </a:lnTo>
                        <a:cubicBezTo>
                          <a:pt x="2304" y="15555"/>
                          <a:pt x="2788" y="15102"/>
                          <a:pt x="2832" y="14519"/>
                        </a:cubicBezTo>
                        <a:lnTo>
                          <a:pt x="3743" y="1044"/>
                        </a:lnTo>
                        <a:cubicBezTo>
                          <a:pt x="3745" y="1013"/>
                          <a:pt x="3745" y="981"/>
                          <a:pt x="3745" y="953"/>
                        </a:cubicBezTo>
                        <a:cubicBezTo>
                          <a:pt x="3740" y="425"/>
                          <a:pt x="3308" y="0"/>
                          <a:pt x="2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5"/>
                  <p:cNvSpPr/>
                  <p:nvPr/>
                </p:nvSpPr>
                <p:spPr>
                  <a:xfrm>
                    <a:off x="1538000" y="3431900"/>
                    <a:ext cx="69050" cy="162675"/>
                  </a:xfrm>
                  <a:custGeom>
                    <a:avLst/>
                    <a:gdLst/>
                    <a:ahLst/>
                    <a:cxnLst/>
                    <a:rect l="l" t="t" r="r" b="b"/>
                    <a:pathLst>
                      <a:path w="2762" h="6507" extrusionOk="0">
                        <a:moveTo>
                          <a:pt x="1975" y="0"/>
                        </a:moveTo>
                        <a:cubicBezTo>
                          <a:pt x="1973" y="0"/>
                          <a:pt x="1972" y="0"/>
                          <a:pt x="1970" y="0"/>
                        </a:cubicBezTo>
                        <a:lnTo>
                          <a:pt x="1235" y="0"/>
                        </a:lnTo>
                        <a:cubicBezTo>
                          <a:pt x="763" y="7"/>
                          <a:pt x="374" y="369"/>
                          <a:pt x="332" y="838"/>
                        </a:cubicBezTo>
                        <a:lnTo>
                          <a:pt x="2" y="5668"/>
                        </a:lnTo>
                        <a:cubicBezTo>
                          <a:pt x="0" y="5689"/>
                          <a:pt x="0" y="5713"/>
                          <a:pt x="0" y="5734"/>
                        </a:cubicBezTo>
                        <a:cubicBezTo>
                          <a:pt x="5" y="6161"/>
                          <a:pt x="355" y="6507"/>
                          <a:pt x="781" y="6507"/>
                        </a:cubicBezTo>
                        <a:cubicBezTo>
                          <a:pt x="785" y="6507"/>
                          <a:pt x="789" y="6507"/>
                          <a:pt x="794" y="6506"/>
                        </a:cubicBezTo>
                        <a:lnTo>
                          <a:pt x="1527" y="6506"/>
                        </a:lnTo>
                        <a:cubicBezTo>
                          <a:pt x="1998" y="6502"/>
                          <a:pt x="2391" y="6138"/>
                          <a:pt x="2433" y="5668"/>
                        </a:cubicBezTo>
                        <a:lnTo>
                          <a:pt x="2759" y="841"/>
                        </a:lnTo>
                        <a:cubicBezTo>
                          <a:pt x="2762" y="820"/>
                          <a:pt x="2762" y="801"/>
                          <a:pt x="2762" y="782"/>
                        </a:cubicBezTo>
                        <a:cubicBezTo>
                          <a:pt x="2759" y="350"/>
                          <a:pt x="2407" y="0"/>
                          <a:pt x="197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5"/>
                  <p:cNvSpPr/>
                  <p:nvPr/>
                </p:nvSpPr>
                <p:spPr>
                  <a:xfrm>
                    <a:off x="1523275" y="3651150"/>
                    <a:ext cx="69200" cy="162700"/>
                  </a:xfrm>
                  <a:custGeom>
                    <a:avLst/>
                    <a:gdLst/>
                    <a:ahLst/>
                    <a:cxnLst/>
                    <a:rect l="l" t="t" r="r" b="b"/>
                    <a:pathLst>
                      <a:path w="2768" h="6508" extrusionOk="0">
                        <a:moveTo>
                          <a:pt x="1982" y="1"/>
                        </a:moveTo>
                        <a:cubicBezTo>
                          <a:pt x="1981" y="1"/>
                          <a:pt x="1979" y="1"/>
                          <a:pt x="1978" y="1"/>
                        </a:cubicBezTo>
                        <a:lnTo>
                          <a:pt x="1236" y="1"/>
                        </a:lnTo>
                        <a:cubicBezTo>
                          <a:pt x="764" y="8"/>
                          <a:pt x="374" y="370"/>
                          <a:pt x="330" y="839"/>
                        </a:cubicBezTo>
                        <a:lnTo>
                          <a:pt x="3" y="5669"/>
                        </a:lnTo>
                        <a:cubicBezTo>
                          <a:pt x="1" y="5690"/>
                          <a:pt x="1" y="5711"/>
                          <a:pt x="1" y="5732"/>
                        </a:cubicBezTo>
                        <a:cubicBezTo>
                          <a:pt x="5" y="6161"/>
                          <a:pt x="356" y="6507"/>
                          <a:pt x="784" y="6507"/>
                        </a:cubicBezTo>
                        <a:cubicBezTo>
                          <a:pt x="786" y="6507"/>
                          <a:pt x="789" y="6507"/>
                          <a:pt x="792" y="6507"/>
                        </a:cubicBezTo>
                        <a:lnTo>
                          <a:pt x="1528" y="6507"/>
                        </a:lnTo>
                        <a:cubicBezTo>
                          <a:pt x="2001" y="6505"/>
                          <a:pt x="2396" y="6141"/>
                          <a:pt x="2438" y="5669"/>
                        </a:cubicBezTo>
                        <a:lnTo>
                          <a:pt x="2767" y="841"/>
                        </a:lnTo>
                        <a:cubicBezTo>
                          <a:pt x="2767" y="820"/>
                          <a:pt x="2767" y="802"/>
                          <a:pt x="2767" y="783"/>
                        </a:cubicBezTo>
                        <a:cubicBezTo>
                          <a:pt x="2765" y="350"/>
                          <a:pt x="2412" y="1"/>
                          <a:pt x="198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5"/>
                  <p:cNvSpPr/>
                  <p:nvPr/>
                </p:nvSpPr>
                <p:spPr>
                  <a:xfrm>
                    <a:off x="1452475" y="3106525"/>
                    <a:ext cx="1044200" cy="1952200"/>
                  </a:xfrm>
                  <a:custGeom>
                    <a:avLst/>
                    <a:gdLst/>
                    <a:ahLst/>
                    <a:cxnLst/>
                    <a:rect l="l" t="t" r="r" b="b"/>
                    <a:pathLst>
                      <a:path w="41768" h="78088" extrusionOk="0">
                        <a:moveTo>
                          <a:pt x="38305" y="0"/>
                        </a:moveTo>
                        <a:cubicBezTo>
                          <a:pt x="38292" y="0"/>
                          <a:pt x="38279" y="0"/>
                          <a:pt x="38266" y="0"/>
                        </a:cubicBezTo>
                        <a:lnTo>
                          <a:pt x="8793" y="0"/>
                        </a:lnTo>
                        <a:cubicBezTo>
                          <a:pt x="6696" y="28"/>
                          <a:pt x="4959" y="1642"/>
                          <a:pt x="4782" y="3733"/>
                        </a:cubicBezTo>
                        <a:lnTo>
                          <a:pt x="13" y="74359"/>
                        </a:lnTo>
                        <a:cubicBezTo>
                          <a:pt x="6" y="74459"/>
                          <a:pt x="1" y="74562"/>
                          <a:pt x="3" y="74663"/>
                        </a:cubicBezTo>
                        <a:cubicBezTo>
                          <a:pt x="24" y="76562"/>
                          <a:pt x="1572" y="78087"/>
                          <a:pt x="3466" y="78087"/>
                        </a:cubicBezTo>
                        <a:cubicBezTo>
                          <a:pt x="3479" y="78087"/>
                          <a:pt x="3492" y="78087"/>
                          <a:pt x="3505" y="78087"/>
                        </a:cubicBezTo>
                        <a:lnTo>
                          <a:pt x="32992" y="78087"/>
                        </a:lnTo>
                        <a:cubicBezTo>
                          <a:pt x="35084" y="78055"/>
                          <a:pt x="36811" y="76444"/>
                          <a:pt x="36989" y="74359"/>
                        </a:cubicBezTo>
                        <a:lnTo>
                          <a:pt x="41758" y="3733"/>
                        </a:lnTo>
                        <a:cubicBezTo>
                          <a:pt x="41765" y="3628"/>
                          <a:pt x="41768" y="3528"/>
                          <a:pt x="41768" y="3425"/>
                        </a:cubicBezTo>
                        <a:cubicBezTo>
                          <a:pt x="41747" y="1526"/>
                          <a:pt x="40201" y="0"/>
                          <a:pt x="383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5"/>
                  <p:cNvSpPr/>
                  <p:nvPr/>
                </p:nvSpPr>
                <p:spPr>
                  <a:xfrm>
                    <a:off x="1459725" y="3219675"/>
                    <a:ext cx="1029600" cy="1725875"/>
                  </a:xfrm>
                  <a:custGeom>
                    <a:avLst/>
                    <a:gdLst/>
                    <a:ahLst/>
                    <a:cxnLst/>
                    <a:rect l="l" t="t" r="r" b="b"/>
                    <a:pathLst>
                      <a:path w="41184" h="69035" extrusionOk="0">
                        <a:moveTo>
                          <a:pt x="10468" y="1"/>
                        </a:moveTo>
                        <a:lnTo>
                          <a:pt x="10466" y="3"/>
                        </a:lnTo>
                        <a:lnTo>
                          <a:pt x="4662" y="3"/>
                        </a:lnTo>
                        <a:lnTo>
                          <a:pt x="4455" y="3129"/>
                        </a:lnTo>
                        <a:cubicBezTo>
                          <a:pt x="4611" y="3003"/>
                          <a:pt x="4784" y="2900"/>
                          <a:pt x="4971" y="2826"/>
                        </a:cubicBezTo>
                        <a:cubicBezTo>
                          <a:pt x="6082" y="2377"/>
                          <a:pt x="7251" y="2093"/>
                          <a:pt x="8442" y="1976"/>
                        </a:cubicBezTo>
                        <a:lnTo>
                          <a:pt x="8442" y="1976"/>
                        </a:lnTo>
                        <a:cubicBezTo>
                          <a:pt x="8442" y="1976"/>
                          <a:pt x="8442" y="2018"/>
                          <a:pt x="8437" y="2097"/>
                        </a:cubicBezTo>
                        <a:cubicBezTo>
                          <a:pt x="8456" y="2093"/>
                          <a:pt x="8475" y="2090"/>
                          <a:pt x="8493" y="2086"/>
                        </a:cubicBezTo>
                        <a:cubicBezTo>
                          <a:pt x="8505" y="2083"/>
                          <a:pt x="8519" y="2083"/>
                          <a:pt x="8533" y="2083"/>
                        </a:cubicBezTo>
                        <a:cubicBezTo>
                          <a:pt x="8624" y="2083"/>
                          <a:pt x="8703" y="2144"/>
                          <a:pt x="8725" y="2235"/>
                        </a:cubicBezTo>
                        <a:cubicBezTo>
                          <a:pt x="10151" y="1848"/>
                          <a:pt x="10517" y="977"/>
                          <a:pt x="10468" y="1"/>
                        </a:cubicBezTo>
                        <a:close/>
                        <a:moveTo>
                          <a:pt x="13508" y="1"/>
                        </a:moveTo>
                        <a:cubicBezTo>
                          <a:pt x="13625" y="771"/>
                          <a:pt x="13849" y="1458"/>
                          <a:pt x="14246" y="1918"/>
                        </a:cubicBezTo>
                        <a:cubicBezTo>
                          <a:pt x="14257" y="1897"/>
                          <a:pt x="14267" y="1876"/>
                          <a:pt x="14276" y="1859"/>
                        </a:cubicBezTo>
                        <a:cubicBezTo>
                          <a:pt x="14311" y="1801"/>
                          <a:pt x="14374" y="1766"/>
                          <a:pt x="14439" y="1766"/>
                        </a:cubicBezTo>
                        <a:cubicBezTo>
                          <a:pt x="14458" y="1766"/>
                          <a:pt x="14472" y="1768"/>
                          <a:pt x="14488" y="1771"/>
                        </a:cubicBezTo>
                        <a:cubicBezTo>
                          <a:pt x="14598" y="1796"/>
                          <a:pt x="14706" y="1827"/>
                          <a:pt x="14811" y="1864"/>
                        </a:cubicBezTo>
                        <a:cubicBezTo>
                          <a:pt x="14897" y="1696"/>
                          <a:pt x="14976" y="1549"/>
                          <a:pt x="15044" y="1423"/>
                        </a:cubicBezTo>
                        <a:cubicBezTo>
                          <a:pt x="15324" y="1399"/>
                          <a:pt x="15607" y="1385"/>
                          <a:pt x="15889" y="1385"/>
                        </a:cubicBezTo>
                        <a:cubicBezTo>
                          <a:pt x="16428" y="1385"/>
                          <a:pt x="16968" y="1432"/>
                          <a:pt x="17498" y="1521"/>
                        </a:cubicBezTo>
                        <a:cubicBezTo>
                          <a:pt x="17556" y="1530"/>
                          <a:pt x="17612" y="1539"/>
                          <a:pt x="17668" y="1549"/>
                        </a:cubicBezTo>
                        <a:lnTo>
                          <a:pt x="17680" y="1551"/>
                        </a:lnTo>
                        <a:cubicBezTo>
                          <a:pt x="17705" y="1556"/>
                          <a:pt x="17731" y="1563"/>
                          <a:pt x="17757" y="1567"/>
                        </a:cubicBezTo>
                        <a:cubicBezTo>
                          <a:pt x="18522" y="1747"/>
                          <a:pt x="19101" y="2377"/>
                          <a:pt x="19213" y="3157"/>
                        </a:cubicBezTo>
                        <a:cubicBezTo>
                          <a:pt x="19601" y="3769"/>
                          <a:pt x="19970" y="4357"/>
                          <a:pt x="20332" y="4973"/>
                        </a:cubicBezTo>
                        <a:lnTo>
                          <a:pt x="21272" y="3"/>
                        </a:lnTo>
                        <a:lnTo>
                          <a:pt x="21275" y="1"/>
                        </a:lnTo>
                        <a:close/>
                        <a:moveTo>
                          <a:pt x="19080" y="10649"/>
                        </a:moveTo>
                        <a:cubicBezTo>
                          <a:pt x="19076" y="10989"/>
                          <a:pt x="19071" y="11330"/>
                          <a:pt x="19069" y="11671"/>
                        </a:cubicBezTo>
                        <a:lnTo>
                          <a:pt x="19211" y="10912"/>
                        </a:lnTo>
                        <a:cubicBezTo>
                          <a:pt x="19169" y="10824"/>
                          <a:pt x="19125" y="10737"/>
                          <a:pt x="19080" y="10649"/>
                        </a:cubicBezTo>
                        <a:close/>
                        <a:moveTo>
                          <a:pt x="35632" y="3"/>
                        </a:moveTo>
                        <a:lnTo>
                          <a:pt x="32158" y="18392"/>
                        </a:lnTo>
                        <a:lnTo>
                          <a:pt x="39942" y="18392"/>
                        </a:lnTo>
                        <a:lnTo>
                          <a:pt x="41183" y="3"/>
                        </a:lnTo>
                        <a:close/>
                        <a:moveTo>
                          <a:pt x="39213" y="29140"/>
                        </a:moveTo>
                        <a:lnTo>
                          <a:pt x="39213" y="29143"/>
                        </a:lnTo>
                        <a:lnTo>
                          <a:pt x="39215" y="29143"/>
                        </a:lnTo>
                        <a:lnTo>
                          <a:pt x="39213" y="29140"/>
                        </a:lnTo>
                        <a:close/>
                        <a:moveTo>
                          <a:pt x="25416" y="3"/>
                        </a:moveTo>
                        <a:lnTo>
                          <a:pt x="23339" y="11013"/>
                        </a:lnTo>
                        <a:cubicBezTo>
                          <a:pt x="23432" y="11286"/>
                          <a:pt x="23516" y="11559"/>
                          <a:pt x="23591" y="11837"/>
                        </a:cubicBezTo>
                        <a:cubicBezTo>
                          <a:pt x="23759" y="12418"/>
                          <a:pt x="23845" y="13021"/>
                          <a:pt x="23845" y="13627"/>
                        </a:cubicBezTo>
                        <a:cubicBezTo>
                          <a:pt x="23845" y="13684"/>
                          <a:pt x="23845" y="13740"/>
                          <a:pt x="23843" y="13798"/>
                        </a:cubicBezTo>
                        <a:lnTo>
                          <a:pt x="23843" y="13908"/>
                        </a:lnTo>
                        <a:lnTo>
                          <a:pt x="23843" y="13938"/>
                        </a:lnTo>
                        <a:lnTo>
                          <a:pt x="23843" y="13966"/>
                        </a:lnTo>
                        <a:cubicBezTo>
                          <a:pt x="23843" y="14069"/>
                          <a:pt x="23812" y="14171"/>
                          <a:pt x="23794" y="14274"/>
                        </a:cubicBezTo>
                        <a:cubicBezTo>
                          <a:pt x="23775" y="14379"/>
                          <a:pt x="23749" y="14459"/>
                          <a:pt x="23719" y="14561"/>
                        </a:cubicBezTo>
                        <a:cubicBezTo>
                          <a:pt x="23696" y="14641"/>
                          <a:pt x="23663" y="14720"/>
                          <a:pt x="23628" y="14797"/>
                        </a:cubicBezTo>
                        <a:cubicBezTo>
                          <a:pt x="23521" y="15045"/>
                          <a:pt x="23381" y="15276"/>
                          <a:pt x="23212" y="15488"/>
                        </a:cubicBezTo>
                        <a:cubicBezTo>
                          <a:pt x="22979" y="15780"/>
                          <a:pt x="22713" y="16044"/>
                          <a:pt x="22421" y="16275"/>
                        </a:cubicBezTo>
                        <a:cubicBezTo>
                          <a:pt x="22393" y="16298"/>
                          <a:pt x="22363" y="16321"/>
                          <a:pt x="22332" y="16345"/>
                        </a:cubicBezTo>
                        <a:lnTo>
                          <a:pt x="20371" y="26726"/>
                        </a:lnTo>
                        <a:cubicBezTo>
                          <a:pt x="20710" y="28370"/>
                          <a:pt x="21076" y="30125"/>
                          <a:pt x="21431" y="31883"/>
                        </a:cubicBezTo>
                        <a:lnTo>
                          <a:pt x="27450" y="3"/>
                        </a:lnTo>
                        <a:close/>
                        <a:moveTo>
                          <a:pt x="16622" y="46586"/>
                        </a:moveTo>
                        <a:lnTo>
                          <a:pt x="15516" y="52450"/>
                        </a:lnTo>
                        <a:cubicBezTo>
                          <a:pt x="15845" y="54108"/>
                          <a:pt x="16158" y="56134"/>
                          <a:pt x="16442" y="58305"/>
                        </a:cubicBezTo>
                        <a:lnTo>
                          <a:pt x="18014" y="49990"/>
                        </a:lnTo>
                        <a:cubicBezTo>
                          <a:pt x="17885" y="49691"/>
                          <a:pt x="17764" y="49397"/>
                          <a:pt x="17645" y="49112"/>
                        </a:cubicBezTo>
                        <a:cubicBezTo>
                          <a:pt x="17334" y="48365"/>
                          <a:pt x="16989" y="47513"/>
                          <a:pt x="16622" y="46586"/>
                        </a:cubicBezTo>
                        <a:close/>
                        <a:moveTo>
                          <a:pt x="3680" y="14568"/>
                        </a:moveTo>
                        <a:lnTo>
                          <a:pt x="0" y="69035"/>
                        </a:lnTo>
                        <a:lnTo>
                          <a:pt x="8239" y="69035"/>
                        </a:lnTo>
                        <a:lnTo>
                          <a:pt x="10170" y="58805"/>
                        </a:lnTo>
                        <a:cubicBezTo>
                          <a:pt x="9593" y="55891"/>
                          <a:pt x="9079" y="53183"/>
                          <a:pt x="8746" y="51169"/>
                        </a:cubicBezTo>
                        <a:cubicBezTo>
                          <a:pt x="8377" y="48942"/>
                          <a:pt x="7935" y="45788"/>
                          <a:pt x="7497" y="42452"/>
                        </a:cubicBezTo>
                        <a:cubicBezTo>
                          <a:pt x="6799" y="42491"/>
                          <a:pt x="6397" y="42508"/>
                          <a:pt x="6397" y="42508"/>
                        </a:cubicBezTo>
                        <a:cubicBezTo>
                          <a:pt x="6397" y="42508"/>
                          <a:pt x="5309" y="28298"/>
                          <a:pt x="4135" y="19158"/>
                        </a:cubicBezTo>
                        <a:cubicBezTo>
                          <a:pt x="3934" y="17633"/>
                          <a:pt x="3782" y="16102"/>
                          <a:pt x="3680" y="14568"/>
                        </a:cubicBezTo>
                        <a:close/>
                        <a:moveTo>
                          <a:pt x="23775" y="62792"/>
                        </a:moveTo>
                        <a:lnTo>
                          <a:pt x="22596" y="69035"/>
                        </a:lnTo>
                        <a:lnTo>
                          <a:pt x="26721" y="69035"/>
                        </a:lnTo>
                        <a:cubicBezTo>
                          <a:pt x="26721" y="69035"/>
                          <a:pt x="25447" y="66378"/>
                          <a:pt x="23775" y="62792"/>
                        </a:cubicBezTo>
                        <a:close/>
                        <a:moveTo>
                          <a:pt x="30130" y="29143"/>
                        </a:moveTo>
                        <a:lnTo>
                          <a:pt x="25724" y="52471"/>
                        </a:lnTo>
                        <a:cubicBezTo>
                          <a:pt x="28755" y="59057"/>
                          <a:pt x="31771" y="69035"/>
                          <a:pt x="31771" y="69035"/>
                        </a:cubicBezTo>
                        <a:lnTo>
                          <a:pt x="36519" y="69035"/>
                        </a:lnTo>
                        <a:lnTo>
                          <a:pt x="39213" y="29143"/>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5"/>
                  <p:cNvSpPr/>
                  <p:nvPr/>
                </p:nvSpPr>
                <p:spPr>
                  <a:xfrm>
                    <a:off x="1665625" y="3219750"/>
                    <a:ext cx="429525" cy="1725800"/>
                  </a:xfrm>
                  <a:custGeom>
                    <a:avLst/>
                    <a:gdLst/>
                    <a:ahLst/>
                    <a:cxnLst/>
                    <a:rect l="l" t="t" r="r" b="b"/>
                    <a:pathLst>
                      <a:path w="17181" h="69032" extrusionOk="0">
                        <a:moveTo>
                          <a:pt x="13036" y="0"/>
                        </a:moveTo>
                        <a:lnTo>
                          <a:pt x="12096" y="4973"/>
                        </a:lnTo>
                        <a:cubicBezTo>
                          <a:pt x="12110" y="4994"/>
                          <a:pt x="12121" y="5015"/>
                          <a:pt x="12133" y="5036"/>
                        </a:cubicBezTo>
                        <a:cubicBezTo>
                          <a:pt x="12626" y="5876"/>
                          <a:pt x="13107" y="6707"/>
                          <a:pt x="13562" y="7573"/>
                        </a:cubicBezTo>
                        <a:cubicBezTo>
                          <a:pt x="14015" y="8442"/>
                          <a:pt x="14447" y="9338"/>
                          <a:pt x="14836" y="10295"/>
                        </a:cubicBezTo>
                        <a:cubicBezTo>
                          <a:pt x="14932" y="10531"/>
                          <a:pt x="15021" y="10769"/>
                          <a:pt x="15103" y="11010"/>
                        </a:cubicBezTo>
                        <a:lnTo>
                          <a:pt x="17180" y="0"/>
                        </a:lnTo>
                        <a:close/>
                        <a:moveTo>
                          <a:pt x="12063" y="13242"/>
                        </a:moveTo>
                        <a:lnTo>
                          <a:pt x="12044" y="13265"/>
                        </a:lnTo>
                        <a:cubicBezTo>
                          <a:pt x="12051" y="13258"/>
                          <a:pt x="12056" y="13251"/>
                          <a:pt x="12063" y="13242"/>
                        </a:cubicBezTo>
                        <a:close/>
                        <a:moveTo>
                          <a:pt x="10975" y="10909"/>
                        </a:moveTo>
                        <a:lnTo>
                          <a:pt x="10833" y="11668"/>
                        </a:lnTo>
                        <a:cubicBezTo>
                          <a:pt x="10823" y="12495"/>
                          <a:pt x="10816" y="13321"/>
                          <a:pt x="10812" y="14122"/>
                        </a:cubicBezTo>
                        <a:cubicBezTo>
                          <a:pt x="10861" y="14094"/>
                          <a:pt x="10910" y="14068"/>
                          <a:pt x="10959" y="14040"/>
                        </a:cubicBezTo>
                        <a:cubicBezTo>
                          <a:pt x="11276" y="13865"/>
                          <a:pt x="11580" y="13664"/>
                          <a:pt x="11865" y="13438"/>
                        </a:cubicBezTo>
                        <a:cubicBezTo>
                          <a:pt x="11876" y="13428"/>
                          <a:pt x="11890" y="13417"/>
                          <a:pt x="11904" y="13407"/>
                        </a:cubicBezTo>
                        <a:cubicBezTo>
                          <a:pt x="11876" y="13216"/>
                          <a:pt x="11832" y="13027"/>
                          <a:pt x="11774" y="12845"/>
                        </a:cubicBezTo>
                        <a:cubicBezTo>
                          <a:pt x="11659" y="12471"/>
                          <a:pt x="11524" y="12105"/>
                          <a:pt x="11367" y="11745"/>
                        </a:cubicBezTo>
                        <a:cubicBezTo>
                          <a:pt x="11241" y="11465"/>
                          <a:pt x="11113" y="11185"/>
                          <a:pt x="10975" y="10909"/>
                        </a:cubicBezTo>
                        <a:close/>
                        <a:moveTo>
                          <a:pt x="14099" y="16340"/>
                        </a:moveTo>
                        <a:cubicBezTo>
                          <a:pt x="13676" y="16666"/>
                          <a:pt x="13228" y="16958"/>
                          <a:pt x="12761" y="17215"/>
                        </a:cubicBezTo>
                        <a:cubicBezTo>
                          <a:pt x="12121" y="17565"/>
                          <a:pt x="11470" y="17887"/>
                          <a:pt x="10805" y="18184"/>
                        </a:cubicBezTo>
                        <a:cubicBezTo>
                          <a:pt x="10805" y="18387"/>
                          <a:pt x="10807" y="18581"/>
                          <a:pt x="10809" y="18765"/>
                        </a:cubicBezTo>
                        <a:cubicBezTo>
                          <a:pt x="10821" y="20142"/>
                          <a:pt x="11409" y="23168"/>
                          <a:pt x="12138" y="26721"/>
                        </a:cubicBezTo>
                        <a:lnTo>
                          <a:pt x="14096" y="16342"/>
                        </a:lnTo>
                        <a:lnTo>
                          <a:pt x="14099" y="16340"/>
                        </a:lnTo>
                        <a:close/>
                        <a:moveTo>
                          <a:pt x="6780" y="42458"/>
                        </a:moveTo>
                        <a:cubicBezTo>
                          <a:pt x="6675" y="45192"/>
                          <a:pt x="6596" y="47725"/>
                          <a:pt x="6570" y="49599"/>
                        </a:cubicBezTo>
                        <a:cubicBezTo>
                          <a:pt x="6813" y="50321"/>
                          <a:pt x="7051" y="51294"/>
                          <a:pt x="7280" y="52447"/>
                        </a:cubicBezTo>
                        <a:lnTo>
                          <a:pt x="8386" y="46583"/>
                        </a:lnTo>
                        <a:cubicBezTo>
                          <a:pt x="7887" y="45322"/>
                          <a:pt x="7340" y="43919"/>
                          <a:pt x="6782" y="42458"/>
                        </a:cubicBezTo>
                        <a:close/>
                        <a:moveTo>
                          <a:pt x="1934" y="58802"/>
                        </a:moveTo>
                        <a:lnTo>
                          <a:pt x="1" y="69032"/>
                        </a:lnTo>
                        <a:lnTo>
                          <a:pt x="4028" y="69032"/>
                        </a:lnTo>
                        <a:cubicBezTo>
                          <a:pt x="3362" y="65859"/>
                          <a:pt x="2604" y="62194"/>
                          <a:pt x="1934" y="5880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5"/>
                  <p:cNvSpPr/>
                  <p:nvPr/>
                </p:nvSpPr>
                <p:spPr>
                  <a:xfrm>
                    <a:off x="1944650" y="3148950"/>
                    <a:ext cx="184575" cy="21275"/>
                  </a:xfrm>
                  <a:custGeom>
                    <a:avLst/>
                    <a:gdLst/>
                    <a:ahLst/>
                    <a:cxnLst/>
                    <a:rect l="l" t="t" r="r" b="b"/>
                    <a:pathLst>
                      <a:path w="7383" h="851" extrusionOk="0">
                        <a:moveTo>
                          <a:pt x="6997" y="0"/>
                        </a:moveTo>
                        <a:cubicBezTo>
                          <a:pt x="6994" y="0"/>
                          <a:pt x="6991" y="0"/>
                          <a:pt x="6988" y="1"/>
                        </a:cubicBezTo>
                        <a:lnTo>
                          <a:pt x="454" y="1"/>
                        </a:lnTo>
                        <a:cubicBezTo>
                          <a:pt x="216" y="3"/>
                          <a:pt x="20" y="187"/>
                          <a:pt x="3" y="423"/>
                        </a:cubicBezTo>
                        <a:cubicBezTo>
                          <a:pt x="1" y="437"/>
                          <a:pt x="1" y="449"/>
                          <a:pt x="1" y="460"/>
                        </a:cubicBezTo>
                        <a:cubicBezTo>
                          <a:pt x="3" y="676"/>
                          <a:pt x="178" y="850"/>
                          <a:pt x="393" y="850"/>
                        </a:cubicBezTo>
                        <a:cubicBezTo>
                          <a:pt x="395" y="850"/>
                          <a:pt x="396" y="850"/>
                          <a:pt x="398" y="850"/>
                        </a:cubicBezTo>
                        <a:lnTo>
                          <a:pt x="6930" y="850"/>
                        </a:lnTo>
                        <a:cubicBezTo>
                          <a:pt x="7168" y="846"/>
                          <a:pt x="7362" y="661"/>
                          <a:pt x="7383" y="423"/>
                        </a:cubicBezTo>
                        <a:cubicBezTo>
                          <a:pt x="7383" y="409"/>
                          <a:pt x="7383" y="397"/>
                          <a:pt x="7383" y="383"/>
                        </a:cubicBezTo>
                        <a:cubicBezTo>
                          <a:pt x="7380" y="171"/>
                          <a:pt x="7207" y="0"/>
                          <a:pt x="69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5"/>
                  <p:cNvSpPr/>
                  <p:nvPr/>
                </p:nvSpPr>
                <p:spPr>
                  <a:xfrm>
                    <a:off x="1826775" y="5085825"/>
                    <a:ext cx="84875" cy="149975"/>
                  </a:xfrm>
                  <a:custGeom>
                    <a:avLst/>
                    <a:gdLst/>
                    <a:ahLst/>
                    <a:cxnLst/>
                    <a:rect l="l" t="t" r="r" b="b"/>
                    <a:pathLst>
                      <a:path w="3395" h="5999" extrusionOk="0">
                        <a:moveTo>
                          <a:pt x="2496" y="1"/>
                        </a:moveTo>
                        <a:lnTo>
                          <a:pt x="0" y="241"/>
                        </a:lnTo>
                        <a:lnTo>
                          <a:pt x="899" y="5998"/>
                        </a:lnTo>
                        <a:lnTo>
                          <a:pt x="3395" y="5760"/>
                        </a:lnTo>
                        <a:lnTo>
                          <a:pt x="2496"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5"/>
                  <p:cNvSpPr/>
                  <p:nvPr/>
                </p:nvSpPr>
                <p:spPr>
                  <a:xfrm>
                    <a:off x="1738225" y="5184700"/>
                    <a:ext cx="198400" cy="123275"/>
                  </a:xfrm>
                  <a:custGeom>
                    <a:avLst/>
                    <a:gdLst/>
                    <a:ahLst/>
                    <a:cxnLst/>
                    <a:rect l="l" t="t" r="r" b="b"/>
                    <a:pathLst>
                      <a:path w="7936" h="4931" extrusionOk="0">
                        <a:moveTo>
                          <a:pt x="6833" y="1"/>
                        </a:moveTo>
                        <a:cubicBezTo>
                          <a:pt x="6812" y="1"/>
                          <a:pt x="6791" y="4"/>
                          <a:pt x="6771" y="12"/>
                        </a:cubicBezTo>
                        <a:lnTo>
                          <a:pt x="4156" y="825"/>
                        </a:lnTo>
                        <a:cubicBezTo>
                          <a:pt x="3937" y="904"/>
                          <a:pt x="3743" y="1039"/>
                          <a:pt x="3594" y="1219"/>
                        </a:cubicBezTo>
                        <a:cubicBezTo>
                          <a:pt x="2158" y="2767"/>
                          <a:pt x="2417" y="3259"/>
                          <a:pt x="437" y="3859"/>
                        </a:cubicBezTo>
                        <a:cubicBezTo>
                          <a:pt x="1" y="3990"/>
                          <a:pt x="232" y="4931"/>
                          <a:pt x="1259" y="4931"/>
                        </a:cubicBezTo>
                        <a:cubicBezTo>
                          <a:pt x="2695" y="4931"/>
                          <a:pt x="3250" y="4172"/>
                          <a:pt x="4583" y="3607"/>
                        </a:cubicBezTo>
                        <a:cubicBezTo>
                          <a:pt x="5725" y="3108"/>
                          <a:pt x="6624" y="3042"/>
                          <a:pt x="7569" y="2760"/>
                        </a:cubicBezTo>
                        <a:cubicBezTo>
                          <a:pt x="7581" y="2755"/>
                          <a:pt x="7590" y="2751"/>
                          <a:pt x="7602" y="2748"/>
                        </a:cubicBezTo>
                        <a:cubicBezTo>
                          <a:pt x="7824" y="2664"/>
                          <a:pt x="7936" y="2414"/>
                          <a:pt x="7852" y="2193"/>
                        </a:cubicBezTo>
                        <a:lnTo>
                          <a:pt x="7004" y="120"/>
                        </a:lnTo>
                        <a:cubicBezTo>
                          <a:pt x="6975" y="47"/>
                          <a:pt x="6906" y="1"/>
                          <a:pt x="6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5"/>
                  <p:cNvSpPr/>
                  <p:nvPr/>
                </p:nvSpPr>
                <p:spPr>
                  <a:xfrm>
                    <a:off x="1898550" y="5146075"/>
                    <a:ext cx="2300" cy="14025"/>
                  </a:xfrm>
                  <a:custGeom>
                    <a:avLst/>
                    <a:gdLst/>
                    <a:ahLst/>
                    <a:cxnLst/>
                    <a:rect l="l" t="t" r="r" b="b"/>
                    <a:pathLst>
                      <a:path w="92" h="561" extrusionOk="0">
                        <a:moveTo>
                          <a:pt x="1" y="0"/>
                        </a:moveTo>
                        <a:lnTo>
                          <a:pt x="87" y="560"/>
                        </a:lnTo>
                        <a:lnTo>
                          <a:pt x="92" y="560"/>
                        </a:lnTo>
                        <a:lnTo>
                          <a:pt x="3"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5"/>
                  <p:cNvSpPr/>
                  <p:nvPr/>
                </p:nvSpPr>
                <p:spPr>
                  <a:xfrm>
                    <a:off x="1836050" y="5146075"/>
                    <a:ext cx="64675" cy="20025"/>
                  </a:xfrm>
                  <a:custGeom>
                    <a:avLst/>
                    <a:gdLst/>
                    <a:ahLst/>
                    <a:cxnLst/>
                    <a:rect l="l" t="t" r="r" b="b"/>
                    <a:pathLst>
                      <a:path w="2587" h="801" extrusionOk="0">
                        <a:moveTo>
                          <a:pt x="2501" y="0"/>
                        </a:moveTo>
                        <a:lnTo>
                          <a:pt x="0" y="215"/>
                        </a:lnTo>
                        <a:lnTo>
                          <a:pt x="94" y="801"/>
                        </a:lnTo>
                        <a:lnTo>
                          <a:pt x="2587" y="560"/>
                        </a:lnTo>
                        <a:lnTo>
                          <a:pt x="2501" y="0"/>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5"/>
                  <p:cNvSpPr/>
                  <p:nvPr/>
                </p:nvSpPr>
                <p:spPr>
                  <a:xfrm>
                    <a:off x="1555550" y="3268500"/>
                    <a:ext cx="374550" cy="588950"/>
                  </a:xfrm>
                  <a:custGeom>
                    <a:avLst/>
                    <a:gdLst/>
                    <a:ahLst/>
                    <a:cxnLst/>
                    <a:rect l="l" t="t" r="r" b="b"/>
                    <a:pathLst>
                      <a:path w="14982" h="23558" extrusionOk="0">
                        <a:moveTo>
                          <a:pt x="9504" y="0"/>
                        </a:moveTo>
                        <a:cubicBezTo>
                          <a:pt x="7288" y="0"/>
                          <a:pt x="5074" y="257"/>
                          <a:pt x="2856" y="688"/>
                        </a:cubicBezTo>
                        <a:cubicBezTo>
                          <a:pt x="1738" y="905"/>
                          <a:pt x="890" y="1821"/>
                          <a:pt x="759" y="2950"/>
                        </a:cubicBezTo>
                        <a:cubicBezTo>
                          <a:pt x="407" y="6081"/>
                          <a:pt x="1" y="13094"/>
                          <a:pt x="1579" y="23557"/>
                        </a:cubicBezTo>
                        <a:lnTo>
                          <a:pt x="14958" y="22425"/>
                        </a:lnTo>
                        <a:cubicBezTo>
                          <a:pt x="14981" y="20527"/>
                          <a:pt x="13632" y="11878"/>
                          <a:pt x="14748" y="2904"/>
                        </a:cubicBezTo>
                        <a:cubicBezTo>
                          <a:pt x="14937" y="1592"/>
                          <a:pt x="14026" y="378"/>
                          <a:pt x="12717" y="189"/>
                        </a:cubicBezTo>
                        <a:cubicBezTo>
                          <a:pt x="12696" y="186"/>
                          <a:pt x="12675" y="184"/>
                          <a:pt x="12654" y="182"/>
                        </a:cubicBezTo>
                        <a:cubicBezTo>
                          <a:pt x="11602" y="58"/>
                          <a:pt x="10553" y="0"/>
                          <a:pt x="9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5"/>
                  <p:cNvSpPr/>
                  <p:nvPr/>
                </p:nvSpPr>
                <p:spPr>
                  <a:xfrm>
                    <a:off x="1677175" y="3330225"/>
                    <a:ext cx="59925" cy="38625"/>
                  </a:xfrm>
                  <a:custGeom>
                    <a:avLst/>
                    <a:gdLst/>
                    <a:ahLst/>
                    <a:cxnLst/>
                    <a:rect l="l" t="t" r="r" b="b"/>
                    <a:pathLst>
                      <a:path w="2397" h="1545" extrusionOk="0">
                        <a:moveTo>
                          <a:pt x="1296" y="1"/>
                        </a:moveTo>
                        <a:lnTo>
                          <a:pt x="1" y="395"/>
                        </a:lnTo>
                        <a:lnTo>
                          <a:pt x="477" y="1352"/>
                        </a:lnTo>
                        <a:cubicBezTo>
                          <a:pt x="524" y="1450"/>
                          <a:pt x="622" y="1513"/>
                          <a:pt x="729" y="1516"/>
                        </a:cubicBezTo>
                        <a:lnTo>
                          <a:pt x="1247" y="1544"/>
                        </a:lnTo>
                        <a:cubicBezTo>
                          <a:pt x="1254" y="1544"/>
                          <a:pt x="1261" y="1544"/>
                          <a:pt x="1268" y="1544"/>
                        </a:cubicBezTo>
                        <a:cubicBezTo>
                          <a:pt x="1354" y="1544"/>
                          <a:pt x="1435" y="1516"/>
                          <a:pt x="1504" y="1467"/>
                        </a:cubicBezTo>
                        <a:lnTo>
                          <a:pt x="2396" y="801"/>
                        </a:lnTo>
                        <a:lnTo>
                          <a:pt x="129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5"/>
                  <p:cNvSpPr/>
                  <p:nvPr/>
                </p:nvSpPr>
                <p:spPr>
                  <a:xfrm>
                    <a:off x="1670425" y="3359950"/>
                    <a:ext cx="58675" cy="294400"/>
                  </a:xfrm>
                  <a:custGeom>
                    <a:avLst/>
                    <a:gdLst/>
                    <a:ahLst/>
                    <a:cxnLst/>
                    <a:rect l="l" t="t" r="r" b="b"/>
                    <a:pathLst>
                      <a:path w="2347" h="11776" extrusionOk="0">
                        <a:moveTo>
                          <a:pt x="1165" y="1"/>
                        </a:moveTo>
                        <a:cubicBezTo>
                          <a:pt x="1087" y="1"/>
                          <a:pt x="1008" y="11"/>
                          <a:pt x="931" y="32"/>
                        </a:cubicBezTo>
                        <a:cubicBezTo>
                          <a:pt x="509" y="1520"/>
                          <a:pt x="49" y="5782"/>
                          <a:pt x="0" y="7673"/>
                        </a:cubicBezTo>
                        <a:cubicBezTo>
                          <a:pt x="1279" y="11399"/>
                          <a:pt x="1700" y="11775"/>
                          <a:pt x="1700" y="11775"/>
                        </a:cubicBezTo>
                        <a:lnTo>
                          <a:pt x="2346" y="7290"/>
                        </a:lnTo>
                        <a:cubicBezTo>
                          <a:pt x="2346" y="7290"/>
                          <a:pt x="1620" y="2703"/>
                          <a:pt x="1534" y="81"/>
                        </a:cubicBezTo>
                        <a:cubicBezTo>
                          <a:pt x="1417" y="28"/>
                          <a:pt x="1291" y="1"/>
                          <a:pt x="11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5"/>
                  <p:cNvSpPr/>
                  <p:nvPr/>
                </p:nvSpPr>
                <p:spPr>
                  <a:xfrm>
                    <a:off x="1655775" y="3111775"/>
                    <a:ext cx="164300" cy="218625"/>
                  </a:xfrm>
                  <a:custGeom>
                    <a:avLst/>
                    <a:gdLst/>
                    <a:ahLst/>
                    <a:cxnLst/>
                    <a:rect l="l" t="t" r="r" b="b"/>
                    <a:pathLst>
                      <a:path w="6572" h="8745" extrusionOk="0">
                        <a:moveTo>
                          <a:pt x="5813" y="0"/>
                        </a:moveTo>
                        <a:lnTo>
                          <a:pt x="2398" y="3077"/>
                        </a:lnTo>
                        <a:cubicBezTo>
                          <a:pt x="2797" y="4494"/>
                          <a:pt x="2895" y="6012"/>
                          <a:pt x="861" y="6556"/>
                        </a:cubicBezTo>
                        <a:cubicBezTo>
                          <a:pt x="334" y="7327"/>
                          <a:pt x="1" y="8744"/>
                          <a:pt x="1892" y="8744"/>
                        </a:cubicBezTo>
                        <a:cubicBezTo>
                          <a:pt x="1975" y="8744"/>
                          <a:pt x="2061" y="8742"/>
                          <a:pt x="2152" y="8736"/>
                        </a:cubicBezTo>
                        <a:cubicBezTo>
                          <a:pt x="4331" y="8603"/>
                          <a:pt x="5601" y="7424"/>
                          <a:pt x="6572" y="6404"/>
                        </a:cubicBezTo>
                        <a:cubicBezTo>
                          <a:pt x="5246" y="5213"/>
                          <a:pt x="5507" y="1845"/>
                          <a:pt x="5813" y="0"/>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5"/>
                  <p:cNvSpPr/>
                  <p:nvPr/>
                </p:nvSpPr>
                <p:spPr>
                  <a:xfrm>
                    <a:off x="1709575" y="3263825"/>
                    <a:ext cx="133675" cy="113050"/>
                  </a:xfrm>
                  <a:custGeom>
                    <a:avLst/>
                    <a:gdLst/>
                    <a:ahLst/>
                    <a:cxnLst/>
                    <a:rect l="l" t="t" r="r" b="b"/>
                    <a:pathLst>
                      <a:path w="5347" h="4522" extrusionOk="0">
                        <a:moveTo>
                          <a:pt x="4447" y="1"/>
                        </a:moveTo>
                        <a:cubicBezTo>
                          <a:pt x="4381" y="1"/>
                          <a:pt x="4318" y="35"/>
                          <a:pt x="4282" y="93"/>
                        </a:cubicBezTo>
                        <a:cubicBezTo>
                          <a:pt x="4074" y="450"/>
                          <a:pt x="3435" y="2043"/>
                          <a:pt x="0" y="2654"/>
                        </a:cubicBezTo>
                        <a:cubicBezTo>
                          <a:pt x="565" y="2988"/>
                          <a:pt x="1315" y="4025"/>
                          <a:pt x="1637" y="4522"/>
                        </a:cubicBezTo>
                        <a:cubicBezTo>
                          <a:pt x="2666" y="3987"/>
                          <a:pt x="5346" y="2388"/>
                          <a:pt x="5092" y="320"/>
                        </a:cubicBezTo>
                        <a:cubicBezTo>
                          <a:pt x="5080" y="252"/>
                          <a:pt x="5036" y="191"/>
                          <a:pt x="4973" y="161"/>
                        </a:cubicBezTo>
                        <a:lnTo>
                          <a:pt x="4973" y="163"/>
                        </a:lnTo>
                        <a:cubicBezTo>
                          <a:pt x="4819" y="96"/>
                          <a:pt x="4658" y="44"/>
                          <a:pt x="4494" y="7"/>
                        </a:cubicBezTo>
                        <a:cubicBezTo>
                          <a:pt x="4479" y="3"/>
                          <a:pt x="4463" y="1"/>
                          <a:pt x="444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5"/>
                  <p:cNvSpPr/>
                  <p:nvPr/>
                </p:nvSpPr>
                <p:spPr>
                  <a:xfrm>
                    <a:off x="1618925" y="3271725"/>
                    <a:ext cx="90675" cy="103300"/>
                  </a:xfrm>
                  <a:custGeom>
                    <a:avLst/>
                    <a:gdLst/>
                    <a:ahLst/>
                    <a:cxnLst/>
                    <a:rect l="l" t="t" r="r" b="b"/>
                    <a:pathLst>
                      <a:path w="3627" h="4132" extrusionOk="0">
                        <a:moveTo>
                          <a:pt x="2165" y="1"/>
                        </a:moveTo>
                        <a:cubicBezTo>
                          <a:pt x="2151" y="1"/>
                          <a:pt x="2137" y="3"/>
                          <a:pt x="2123" y="6"/>
                        </a:cubicBezTo>
                        <a:cubicBezTo>
                          <a:pt x="2004" y="29"/>
                          <a:pt x="1887" y="60"/>
                          <a:pt x="1773" y="99"/>
                        </a:cubicBezTo>
                        <a:cubicBezTo>
                          <a:pt x="1747" y="109"/>
                          <a:pt x="1722" y="123"/>
                          <a:pt x="1701" y="141"/>
                        </a:cubicBezTo>
                        <a:cubicBezTo>
                          <a:pt x="1437" y="384"/>
                          <a:pt x="1" y="2455"/>
                          <a:pt x="1346" y="4131"/>
                        </a:cubicBezTo>
                        <a:cubicBezTo>
                          <a:pt x="1628" y="3676"/>
                          <a:pt x="2604" y="2642"/>
                          <a:pt x="3626" y="2341"/>
                        </a:cubicBezTo>
                        <a:cubicBezTo>
                          <a:pt x="2658" y="1904"/>
                          <a:pt x="2184" y="1092"/>
                          <a:pt x="2357" y="242"/>
                        </a:cubicBezTo>
                        <a:lnTo>
                          <a:pt x="2354" y="242"/>
                        </a:lnTo>
                        <a:cubicBezTo>
                          <a:pt x="2380" y="134"/>
                          <a:pt x="2312" y="29"/>
                          <a:pt x="2205" y="6"/>
                        </a:cubicBezTo>
                        <a:cubicBezTo>
                          <a:pt x="2192" y="3"/>
                          <a:pt x="2179" y="1"/>
                          <a:pt x="216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5"/>
                  <p:cNvSpPr/>
                  <p:nvPr/>
                </p:nvSpPr>
                <p:spPr>
                  <a:xfrm>
                    <a:off x="1719800" y="3206200"/>
                    <a:ext cx="1125" cy="7725"/>
                  </a:xfrm>
                  <a:custGeom>
                    <a:avLst/>
                    <a:gdLst/>
                    <a:ahLst/>
                    <a:cxnLst/>
                    <a:rect l="l" t="t" r="r" b="b"/>
                    <a:pathLst>
                      <a:path w="45" h="309" extrusionOk="0">
                        <a:moveTo>
                          <a:pt x="0" y="1"/>
                        </a:moveTo>
                        <a:lnTo>
                          <a:pt x="0" y="1"/>
                        </a:lnTo>
                        <a:cubicBezTo>
                          <a:pt x="16" y="103"/>
                          <a:pt x="33" y="206"/>
                          <a:pt x="44" y="309"/>
                        </a:cubicBezTo>
                        <a:cubicBezTo>
                          <a:pt x="33" y="206"/>
                          <a:pt x="19" y="103"/>
                          <a:pt x="0" y="1"/>
                        </a:cubicBezTo>
                        <a:close/>
                      </a:path>
                    </a:pathLst>
                  </a:custGeom>
                  <a:solidFill>
                    <a:srgbClr val="336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5"/>
                  <p:cNvSpPr/>
                  <p:nvPr/>
                </p:nvSpPr>
                <p:spPr>
                  <a:xfrm>
                    <a:off x="1716925" y="3192550"/>
                    <a:ext cx="39075" cy="21375"/>
                  </a:xfrm>
                  <a:custGeom>
                    <a:avLst/>
                    <a:gdLst/>
                    <a:ahLst/>
                    <a:cxnLst/>
                    <a:rect l="l" t="t" r="r" b="b"/>
                    <a:pathLst>
                      <a:path w="1563" h="855" extrusionOk="0">
                        <a:moveTo>
                          <a:pt x="1562" y="0"/>
                        </a:moveTo>
                        <a:cubicBezTo>
                          <a:pt x="1306" y="70"/>
                          <a:pt x="1039" y="105"/>
                          <a:pt x="773" y="105"/>
                        </a:cubicBezTo>
                        <a:cubicBezTo>
                          <a:pt x="512" y="105"/>
                          <a:pt x="253" y="70"/>
                          <a:pt x="1" y="5"/>
                        </a:cubicBezTo>
                        <a:lnTo>
                          <a:pt x="1" y="5"/>
                        </a:lnTo>
                        <a:cubicBezTo>
                          <a:pt x="47" y="185"/>
                          <a:pt x="87" y="365"/>
                          <a:pt x="117" y="547"/>
                        </a:cubicBezTo>
                        <a:cubicBezTo>
                          <a:pt x="134" y="649"/>
                          <a:pt x="150" y="752"/>
                          <a:pt x="162" y="855"/>
                        </a:cubicBezTo>
                        <a:cubicBezTo>
                          <a:pt x="622" y="775"/>
                          <a:pt x="1175" y="435"/>
                          <a:pt x="1562" y="0"/>
                        </a:cubicBez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5"/>
                  <p:cNvSpPr/>
                  <p:nvPr/>
                </p:nvSpPr>
                <p:spPr>
                  <a:xfrm>
                    <a:off x="1652375" y="2968025"/>
                    <a:ext cx="97775" cy="116350"/>
                  </a:xfrm>
                  <a:custGeom>
                    <a:avLst/>
                    <a:gdLst/>
                    <a:ahLst/>
                    <a:cxnLst/>
                    <a:rect l="l" t="t" r="r" b="b"/>
                    <a:pathLst>
                      <a:path w="3911" h="4654" extrusionOk="0">
                        <a:moveTo>
                          <a:pt x="2595" y="0"/>
                        </a:moveTo>
                        <a:cubicBezTo>
                          <a:pt x="2405" y="0"/>
                          <a:pt x="2162" y="54"/>
                          <a:pt x="1857" y="173"/>
                        </a:cubicBezTo>
                        <a:cubicBezTo>
                          <a:pt x="115" y="855"/>
                          <a:pt x="1" y="2286"/>
                          <a:pt x="159" y="3850"/>
                        </a:cubicBezTo>
                        <a:cubicBezTo>
                          <a:pt x="218" y="4431"/>
                          <a:pt x="490" y="4654"/>
                          <a:pt x="829" y="4654"/>
                        </a:cubicBezTo>
                        <a:cubicBezTo>
                          <a:pt x="1401" y="4654"/>
                          <a:pt x="2163" y="4016"/>
                          <a:pt x="2401" y="3400"/>
                        </a:cubicBezTo>
                        <a:cubicBezTo>
                          <a:pt x="2731" y="2545"/>
                          <a:pt x="3911" y="0"/>
                          <a:pt x="25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5"/>
                  <p:cNvSpPr/>
                  <p:nvPr/>
                </p:nvSpPr>
                <p:spPr>
                  <a:xfrm>
                    <a:off x="1649275" y="2949475"/>
                    <a:ext cx="194900" cy="245700"/>
                  </a:xfrm>
                  <a:custGeom>
                    <a:avLst/>
                    <a:gdLst/>
                    <a:ahLst/>
                    <a:cxnLst/>
                    <a:rect l="l" t="t" r="r" b="b"/>
                    <a:pathLst>
                      <a:path w="7796" h="9828" extrusionOk="0">
                        <a:moveTo>
                          <a:pt x="4302" y="1"/>
                        </a:moveTo>
                        <a:cubicBezTo>
                          <a:pt x="3990" y="1"/>
                          <a:pt x="3675" y="45"/>
                          <a:pt x="3367" y="136"/>
                        </a:cubicBezTo>
                        <a:cubicBezTo>
                          <a:pt x="830" y="848"/>
                          <a:pt x="1" y="4501"/>
                          <a:pt x="230" y="6789"/>
                        </a:cubicBezTo>
                        <a:cubicBezTo>
                          <a:pt x="408" y="8573"/>
                          <a:pt x="1882" y="9828"/>
                          <a:pt x="3480" y="9828"/>
                        </a:cubicBezTo>
                        <a:cubicBezTo>
                          <a:pt x="4156" y="9828"/>
                          <a:pt x="4855" y="9603"/>
                          <a:pt x="5487" y="9098"/>
                        </a:cubicBezTo>
                        <a:cubicBezTo>
                          <a:pt x="6897" y="7963"/>
                          <a:pt x="7058" y="6499"/>
                          <a:pt x="7541" y="4037"/>
                        </a:cubicBezTo>
                        <a:cubicBezTo>
                          <a:pt x="7796" y="2890"/>
                          <a:pt x="7427" y="1695"/>
                          <a:pt x="6568" y="894"/>
                        </a:cubicBezTo>
                        <a:cubicBezTo>
                          <a:pt x="5945" y="313"/>
                          <a:pt x="5132" y="1"/>
                          <a:pt x="4302"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5"/>
                  <p:cNvSpPr/>
                  <p:nvPr/>
                </p:nvSpPr>
                <p:spPr>
                  <a:xfrm>
                    <a:off x="1623375" y="2910175"/>
                    <a:ext cx="281100" cy="191425"/>
                  </a:xfrm>
                  <a:custGeom>
                    <a:avLst/>
                    <a:gdLst/>
                    <a:ahLst/>
                    <a:cxnLst/>
                    <a:rect l="l" t="t" r="r" b="b"/>
                    <a:pathLst>
                      <a:path w="11244" h="7657" extrusionOk="0">
                        <a:moveTo>
                          <a:pt x="4112" y="1"/>
                        </a:moveTo>
                        <a:cubicBezTo>
                          <a:pt x="3940" y="1"/>
                          <a:pt x="3757" y="11"/>
                          <a:pt x="3563" y="34"/>
                        </a:cubicBezTo>
                        <a:cubicBezTo>
                          <a:pt x="995" y="330"/>
                          <a:pt x="0" y="2179"/>
                          <a:pt x="1072" y="3405"/>
                        </a:cubicBezTo>
                        <a:cubicBezTo>
                          <a:pt x="1304" y="3672"/>
                          <a:pt x="1538" y="3774"/>
                          <a:pt x="1771" y="3774"/>
                        </a:cubicBezTo>
                        <a:cubicBezTo>
                          <a:pt x="2541" y="3774"/>
                          <a:pt x="3300" y="2657"/>
                          <a:pt x="3965" y="2657"/>
                        </a:cubicBezTo>
                        <a:cubicBezTo>
                          <a:pt x="4077" y="2657"/>
                          <a:pt x="4187" y="2688"/>
                          <a:pt x="4294" y="2763"/>
                        </a:cubicBezTo>
                        <a:cubicBezTo>
                          <a:pt x="5154" y="3360"/>
                          <a:pt x="5883" y="3680"/>
                          <a:pt x="6556" y="3680"/>
                        </a:cubicBezTo>
                        <a:cubicBezTo>
                          <a:pt x="6820" y="3680"/>
                          <a:pt x="7075" y="3631"/>
                          <a:pt x="7326" y="3531"/>
                        </a:cubicBezTo>
                        <a:lnTo>
                          <a:pt x="7326" y="3531"/>
                        </a:lnTo>
                        <a:cubicBezTo>
                          <a:pt x="6827" y="4112"/>
                          <a:pt x="7592" y="5228"/>
                          <a:pt x="7216" y="5905"/>
                        </a:cubicBezTo>
                        <a:cubicBezTo>
                          <a:pt x="6857" y="6552"/>
                          <a:pt x="6440" y="7656"/>
                          <a:pt x="8215" y="7656"/>
                        </a:cubicBezTo>
                        <a:cubicBezTo>
                          <a:pt x="8297" y="7656"/>
                          <a:pt x="8383" y="7654"/>
                          <a:pt x="8475" y="7649"/>
                        </a:cubicBezTo>
                        <a:cubicBezTo>
                          <a:pt x="11243" y="4350"/>
                          <a:pt x="10471" y="2996"/>
                          <a:pt x="9056" y="2903"/>
                        </a:cubicBezTo>
                        <a:cubicBezTo>
                          <a:pt x="9367" y="2636"/>
                          <a:pt x="9910" y="1379"/>
                          <a:pt x="8542" y="1379"/>
                        </a:cubicBezTo>
                        <a:cubicBezTo>
                          <a:pt x="8463" y="1379"/>
                          <a:pt x="8378" y="1384"/>
                          <a:pt x="8286" y="1392"/>
                        </a:cubicBezTo>
                        <a:cubicBezTo>
                          <a:pt x="8214" y="1399"/>
                          <a:pt x="8144" y="1403"/>
                          <a:pt x="8076" y="1403"/>
                        </a:cubicBezTo>
                        <a:cubicBezTo>
                          <a:pt x="6675" y="1403"/>
                          <a:pt x="6114" y="1"/>
                          <a:pt x="4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5"/>
                  <p:cNvSpPr/>
                  <p:nvPr/>
                </p:nvSpPr>
                <p:spPr>
                  <a:xfrm>
                    <a:off x="1841600" y="2941825"/>
                    <a:ext cx="39650" cy="46425"/>
                  </a:xfrm>
                  <a:custGeom>
                    <a:avLst/>
                    <a:gdLst/>
                    <a:ahLst/>
                    <a:cxnLst/>
                    <a:rect l="l" t="t" r="r" b="b"/>
                    <a:pathLst>
                      <a:path w="1586" h="1857" extrusionOk="0">
                        <a:moveTo>
                          <a:pt x="1079" y="0"/>
                        </a:moveTo>
                        <a:lnTo>
                          <a:pt x="1079" y="0"/>
                        </a:lnTo>
                        <a:cubicBezTo>
                          <a:pt x="1074" y="754"/>
                          <a:pt x="661" y="1448"/>
                          <a:pt x="0" y="1810"/>
                        </a:cubicBezTo>
                        <a:cubicBezTo>
                          <a:pt x="173" y="1841"/>
                          <a:pt x="328" y="1856"/>
                          <a:pt x="466" y="1856"/>
                        </a:cubicBezTo>
                        <a:cubicBezTo>
                          <a:pt x="1586" y="1856"/>
                          <a:pt x="1578" y="876"/>
                          <a:pt x="10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5"/>
                  <p:cNvSpPr/>
                  <p:nvPr/>
                </p:nvSpPr>
                <p:spPr>
                  <a:xfrm>
                    <a:off x="1699425" y="3106025"/>
                    <a:ext cx="40825" cy="10750"/>
                  </a:xfrm>
                  <a:custGeom>
                    <a:avLst/>
                    <a:gdLst/>
                    <a:ahLst/>
                    <a:cxnLst/>
                    <a:rect l="l" t="t" r="r" b="b"/>
                    <a:pathLst>
                      <a:path w="1633" h="430" extrusionOk="0">
                        <a:moveTo>
                          <a:pt x="1567" y="1"/>
                        </a:moveTo>
                        <a:cubicBezTo>
                          <a:pt x="1552" y="1"/>
                          <a:pt x="1538" y="6"/>
                          <a:pt x="1527" y="18"/>
                        </a:cubicBezTo>
                        <a:cubicBezTo>
                          <a:pt x="1246" y="214"/>
                          <a:pt x="916" y="317"/>
                          <a:pt x="582" y="317"/>
                        </a:cubicBezTo>
                        <a:cubicBezTo>
                          <a:pt x="416" y="317"/>
                          <a:pt x="249" y="292"/>
                          <a:pt x="87" y="240"/>
                        </a:cubicBezTo>
                        <a:cubicBezTo>
                          <a:pt x="82" y="239"/>
                          <a:pt x="77" y="238"/>
                          <a:pt x="72" y="238"/>
                        </a:cubicBezTo>
                        <a:cubicBezTo>
                          <a:pt x="44" y="238"/>
                          <a:pt x="19" y="254"/>
                          <a:pt x="10" y="279"/>
                        </a:cubicBezTo>
                        <a:cubicBezTo>
                          <a:pt x="0" y="312"/>
                          <a:pt x="17" y="345"/>
                          <a:pt x="49" y="354"/>
                        </a:cubicBezTo>
                        <a:cubicBezTo>
                          <a:pt x="136" y="378"/>
                          <a:pt x="222" y="396"/>
                          <a:pt x="313" y="406"/>
                        </a:cubicBezTo>
                        <a:cubicBezTo>
                          <a:pt x="408" y="422"/>
                          <a:pt x="504" y="430"/>
                          <a:pt x="599" y="430"/>
                        </a:cubicBezTo>
                        <a:cubicBezTo>
                          <a:pt x="959" y="430"/>
                          <a:pt x="1313" y="316"/>
                          <a:pt x="1609" y="100"/>
                        </a:cubicBezTo>
                        <a:cubicBezTo>
                          <a:pt x="1630" y="76"/>
                          <a:pt x="1632" y="41"/>
                          <a:pt x="1611" y="18"/>
                        </a:cubicBezTo>
                        <a:lnTo>
                          <a:pt x="1609" y="18"/>
                        </a:lnTo>
                        <a:cubicBezTo>
                          <a:pt x="1597" y="6"/>
                          <a:pt x="1582" y="1"/>
                          <a:pt x="15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5"/>
                  <p:cNvSpPr/>
                  <p:nvPr/>
                </p:nvSpPr>
                <p:spPr>
                  <a:xfrm>
                    <a:off x="1783900" y="3076375"/>
                    <a:ext cx="78325" cy="66900"/>
                  </a:xfrm>
                  <a:custGeom>
                    <a:avLst/>
                    <a:gdLst/>
                    <a:ahLst/>
                    <a:cxnLst/>
                    <a:rect l="l" t="t" r="r" b="b"/>
                    <a:pathLst>
                      <a:path w="3133" h="2676" extrusionOk="0">
                        <a:moveTo>
                          <a:pt x="1954" y="0"/>
                        </a:moveTo>
                        <a:cubicBezTo>
                          <a:pt x="1276" y="0"/>
                          <a:pt x="601" y="719"/>
                          <a:pt x="324" y="1293"/>
                        </a:cubicBezTo>
                        <a:cubicBezTo>
                          <a:pt x="0" y="1962"/>
                          <a:pt x="219" y="2676"/>
                          <a:pt x="925" y="2676"/>
                        </a:cubicBezTo>
                        <a:cubicBezTo>
                          <a:pt x="973" y="2676"/>
                          <a:pt x="1023" y="2672"/>
                          <a:pt x="1076" y="2665"/>
                        </a:cubicBezTo>
                        <a:cubicBezTo>
                          <a:pt x="1701" y="2581"/>
                          <a:pt x="2268" y="2255"/>
                          <a:pt x="2656" y="1755"/>
                        </a:cubicBezTo>
                        <a:cubicBezTo>
                          <a:pt x="3132" y="1134"/>
                          <a:pt x="2971" y="259"/>
                          <a:pt x="2212" y="37"/>
                        </a:cubicBezTo>
                        <a:cubicBezTo>
                          <a:pt x="2127" y="12"/>
                          <a:pt x="2041" y="0"/>
                          <a:pt x="1954" y="0"/>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5"/>
                  <p:cNvSpPr/>
                  <p:nvPr/>
                </p:nvSpPr>
                <p:spPr>
                  <a:xfrm>
                    <a:off x="1595250" y="3835125"/>
                    <a:ext cx="321600" cy="1318500"/>
                  </a:xfrm>
                  <a:custGeom>
                    <a:avLst/>
                    <a:gdLst/>
                    <a:ahLst/>
                    <a:cxnLst/>
                    <a:rect l="l" t="t" r="r" b="b"/>
                    <a:pathLst>
                      <a:path w="12864" h="52740" extrusionOk="0">
                        <a:moveTo>
                          <a:pt x="10428" y="0"/>
                        </a:moveTo>
                        <a:lnTo>
                          <a:pt x="0" y="880"/>
                        </a:lnTo>
                        <a:cubicBezTo>
                          <a:pt x="0" y="880"/>
                          <a:pt x="2073" y="19013"/>
                          <a:pt x="3325" y="26551"/>
                        </a:cubicBezTo>
                        <a:cubicBezTo>
                          <a:pt x="4627" y="34385"/>
                          <a:pt x="8619" y="52739"/>
                          <a:pt x="8619" y="52739"/>
                        </a:cubicBezTo>
                        <a:lnTo>
                          <a:pt x="12863" y="52377"/>
                        </a:lnTo>
                        <a:cubicBezTo>
                          <a:pt x="12863" y="52377"/>
                          <a:pt x="11311" y="30695"/>
                          <a:pt x="9385" y="24982"/>
                        </a:cubicBezTo>
                        <a:lnTo>
                          <a:pt x="9385" y="24982"/>
                        </a:lnTo>
                        <a:cubicBezTo>
                          <a:pt x="9485" y="17592"/>
                          <a:pt x="10428" y="0"/>
                          <a:pt x="10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5"/>
                  <p:cNvSpPr/>
                  <p:nvPr/>
                </p:nvSpPr>
                <p:spPr>
                  <a:xfrm>
                    <a:off x="1794075" y="5105200"/>
                    <a:ext cx="136125" cy="51275"/>
                  </a:xfrm>
                  <a:custGeom>
                    <a:avLst/>
                    <a:gdLst/>
                    <a:ahLst/>
                    <a:cxnLst/>
                    <a:rect l="l" t="t" r="r" b="b"/>
                    <a:pathLst>
                      <a:path w="5445" h="2051" extrusionOk="0">
                        <a:moveTo>
                          <a:pt x="5246" y="1"/>
                        </a:moveTo>
                        <a:lnTo>
                          <a:pt x="1" y="351"/>
                        </a:lnTo>
                        <a:lnTo>
                          <a:pt x="412" y="2051"/>
                        </a:lnTo>
                        <a:lnTo>
                          <a:pt x="5445" y="1623"/>
                        </a:lnTo>
                        <a:lnTo>
                          <a:pt x="52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5"/>
                  <p:cNvSpPr/>
                  <p:nvPr/>
                </p:nvSpPr>
                <p:spPr>
                  <a:xfrm>
                    <a:off x="1732400" y="3044175"/>
                    <a:ext cx="13150" cy="18400"/>
                  </a:xfrm>
                  <a:custGeom>
                    <a:avLst/>
                    <a:gdLst/>
                    <a:ahLst/>
                    <a:cxnLst/>
                    <a:rect l="l" t="t" r="r" b="b"/>
                    <a:pathLst>
                      <a:path w="526" h="736" extrusionOk="0">
                        <a:moveTo>
                          <a:pt x="295" y="0"/>
                        </a:moveTo>
                        <a:cubicBezTo>
                          <a:pt x="174" y="0"/>
                          <a:pt x="55" y="148"/>
                          <a:pt x="28" y="342"/>
                        </a:cubicBezTo>
                        <a:cubicBezTo>
                          <a:pt x="0" y="545"/>
                          <a:pt x="89" y="720"/>
                          <a:pt x="215" y="734"/>
                        </a:cubicBezTo>
                        <a:cubicBezTo>
                          <a:pt x="221" y="735"/>
                          <a:pt x="226" y="735"/>
                          <a:pt x="232" y="735"/>
                        </a:cubicBezTo>
                        <a:cubicBezTo>
                          <a:pt x="354" y="735"/>
                          <a:pt x="473" y="588"/>
                          <a:pt x="498" y="396"/>
                        </a:cubicBezTo>
                        <a:cubicBezTo>
                          <a:pt x="526" y="195"/>
                          <a:pt x="439" y="15"/>
                          <a:pt x="311" y="1"/>
                        </a:cubicBezTo>
                        <a:cubicBezTo>
                          <a:pt x="305" y="0"/>
                          <a:pt x="300" y="0"/>
                          <a:pt x="2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5"/>
                  <p:cNvSpPr/>
                  <p:nvPr/>
                </p:nvSpPr>
                <p:spPr>
                  <a:xfrm>
                    <a:off x="1674675" y="3039725"/>
                    <a:ext cx="13150" cy="18350"/>
                  </a:xfrm>
                  <a:custGeom>
                    <a:avLst/>
                    <a:gdLst/>
                    <a:ahLst/>
                    <a:cxnLst/>
                    <a:rect l="l" t="t" r="r" b="b"/>
                    <a:pathLst>
                      <a:path w="526" h="734" extrusionOk="0">
                        <a:moveTo>
                          <a:pt x="295" y="1"/>
                        </a:moveTo>
                        <a:cubicBezTo>
                          <a:pt x="174" y="1"/>
                          <a:pt x="55" y="148"/>
                          <a:pt x="28" y="340"/>
                        </a:cubicBezTo>
                        <a:cubicBezTo>
                          <a:pt x="0" y="541"/>
                          <a:pt x="87" y="718"/>
                          <a:pt x="215" y="732"/>
                        </a:cubicBezTo>
                        <a:cubicBezTo>
                          <a:pt x="221" y="733"/>
                          <a:pt x="226" y="733"/>
                          <a:pt x="232" y="733"/>
                        </a:cubicBezTo>
                        <a:cubicBezTo>
                          <a:pt x="355" y="733"/>
                          <a:pt x="475" y="588"/>
                          <a:pt x="498" y="392"/>
                        </a:cubicBezTo>
                        <a:cubicBezTo>
                          <a:pt x="526" y="179"/>
                          <a:pt x="439" y="16"/>
                          <a:pt x="311" y="2"/>
                        </a:cubicBezTo>
                        <a:cubicBezTo>
                          <a:pt x="306" y="1"/>
                          <a:pt x="300" y="1"/>
                          <a:pt x="2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5"/>
                  <p:cNvSpPr/>
                  <p:nvPr/>
                </p:nvSpPr>
                <p:spPr>
                  <a:xfrm>
                    <a:off x="1672975" y="3055450"/>
                    <a:ext cx="30450" cy="41375"/>
                  </a:xfrm>
                  <a:custGeom>
                    <a:avLst/>
                    <a:gdLst/>
                    <a:ahLst/>
                    <a:cxnLst/>
                    <a:rect l="l" t="t" r="r" b="b"/>
                    <a:pathLst>
                      <a:path w="1218" h="1655" extrusionOk="0">
                        <a:moveTo>
                          <a:pt x="1217" y="1"/>
                        </a:moveTo>
                        <a:cubicBezTo>
                          <a:pt x="876" y="524"/>
                          <a:pt x="468" y="1000"/>
                          <a:pt x="1" y="1415"/>
                        </a:cubicBezTo>
                        <a:cubicBezTo>
                          <a:pt x="195" y="1619"/>
                          <a:pt x="522" y="1655"/>
                          <a:pt x="729" y="1655"/>
                        </a:cubicBezTo>
                        <a:cubicBezTo>
                          <a:pt x="843" y="1655"/>
                          <a:pt x="921" y="1644"/>
                          <a:pt x="921" y="1644"/>
                        </a:cubicBezTo>
                        <a:lnTo>
                          <a:pt x="1217" y="1"/>
                        </a:lnTo>
                        <a:close/>
                      </a:path>
                    </a:pathLst>
                  </a:custGeom>
                  <a:solidFill>
                    <a:srgbClr val="ED89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5"/>
                  <p:cNvSpPr/>
                  <p:nvPr/>
                </p:nvSpPr>
                <p:spPr>
                  <a:xfrm>
                    <a:off x="1650050" y="3050775"/>
                    <a:ext cx="6150" cy="11425"/>
                  </a:xfrm>
                  <a:custGeom>
                    <a:avLst/>
                    <a:gdLst/>
                    <a:ahLst/>
                    <a:cxnLst/>
                    <a:rect l="l" t="t" r="r" b="b"/>
                    <a:pathLst>
                      <a:path w="246" h="457" extrusionOk="0">
                        <a:moveTo>
                          <a:pt x="24" y="1"/>
                        </a:moveTo>
                        <a:cubicBezTo>
                          <a:pt x="0" y="176"/>
                          <a:pt x="87" y="337"/>
                          <a:pt x="245" y="456"/>
                        </a:cubicBezTo>
                        <a:cubicBezTo>
                          <a:pt x="231" y="309"/>
                          <a:pt x="220" y="162"/>
                          <a:pt x="210" y="17"/>
                        </a:cubicBezTo>
                        <a:lnTo>
                          <a:pt x="24" y="1"/>
                        </a:lnTo>
                        <a:close/>
                      </a:path>
                    </a:pathLst>
                  </a:custGeom>
                  <a:solidFill>
                    <a:srgbClr val="B3C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5"/>
                  <p:cNvSpPr/>
                  <p:nvPr/>
                </p:nvSpPr>
                <p:spPr>
                  <a:xfrm>
                    <a:off x="1655350" y="3051200"/>
                    <a:ext cx="4050" cy="11750"/>
                  </a:xfrm>
                  <a:custGeom>
                    <a:avLst/>
                    <a:gdLst/>
                    <a:ahLst/>
                    <a:cxnLst/>
                    <a:rect l="l" t="t" r="r" b="b"/>
                    <a:pathLst>
                      <a:path w="162" h="470" extrusionOk="0">
                        <a:moveTo>
                          <a:pt x="1" y="0"/>
                        </a:moveTo>
                        <a:lnTo>
                          <a:pt x="1" y="0"/>
                        </a:lnTo>
                        <a:cubicBezTo>
                          <a:pt x="8" y="147"/>
                          <a:pt x="19" y="292"/>
                          <a:pt x="33" y="439"/>
                        </a:cubicBezTo>
                        <a:cubicBezTo>
                          <a:pt x="45" y="451"/>
                          <a:pt x="59" y="460"/>
                          <a:pt x="73" y="469"/>
                        </a:cubicBezTo>
                        <a:cubicBezTo>
                          <a:pt x="99" y="318"/>
                          <a:pt x="127" y="166"/>
                          <a:pt x="162" y="14"/>
                        </a:cubicBezTo>
                        <a:lnTo>
                          <a:pt x="1" y="0"/>
                        </a:lnTo>
                        <a:close/>
                      </a:path>
                    </a:pathLst>
                  </a:custGeom>
                  <a:solidFill>
                    <a:srgbClr val="304F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5"/>
                  <p:cNvSpPr/>
                  <p:nvPr/>
                </p:nvSpPr>
                <p:spPr>
                  <a:xfrm>
                    <a:off x="1657175" y="3051550"/>
                    <a:ext cx="34400" cy="15650"/>
                  </a:xfrm>
                  <a:custGeom>
                    <a:avLst/>
                    <a:gdLst/>
                    <a:ahLst/>
                    <a:cxnLst/>
                    <a:rect l="l" t="t" r="r" b="b"/>
                    <a:pathLst>
                      <a:path w="1376" h="626" extrusionOk="0">
                        <a:moveTo>
                          <a:pt x="84" y="0"/>
                        </a:moveTo>
                        <a:lnTo>
                          <a:pt x="86" y="0"/>
                        </a:lnTo>
                        <a:lnTo>
                          <a:pt x="86" y="0"/>
                        </a:lnTo>
                        <a:cubicBezTo>
                          <a:pt x="86" y="0"/>
                          <a:pt x="86" y="0"/>
                          <a:pt x="86" y="0"/>
                        </a:cubicBezTo>
                        <a:close/>
                        <a:moveTo>
                          <a:pt x="86" y="0"/>
                        </a:moveTo>
                        <a:lnTo>
                          <a:pt x="86" y="0"/>
                        </a:lnTo>
                        <a:cubicBezTo>
                          <a:pt x="54" y="150"/>
                          <a:pt x="26" y="304"/>
                          <a:pt x="0" y="455"/>
                        </a:cubicBezTo>
                        <a:cubicBezTo>
                          <a:pt x="142" y="544"/>
                          <a:pt x="301" y="600"/>
                          <a:pt x="469" y="619"/>
                        </a:cubicBezTo>
                        <a:cubicBezTo>
                          <a:pt x="511" y="624"/>
                          <a:pt x="556" y="626"/>
                          <a:pt x="600" y="626"/>
                        </a:cubicBezTo>
                        <a:cubicBezTo>
                          <a:pt x="997" y="626"/>
                          <a:pt x="1338" y="397"/>
                          <a:pt x="1375" y="105"/>
                        </a:cubicBezTo>
                        <a:lnTo>
                          <a:pt x="1146" y="87"/>
                        </a:lnTo>
                        <a:cubicBezTo>
                          <a:pt x="1095" y="192"/>
                          <a:pt x="1013" y="259"/>
                          <a:pt x="929" y="259"/>
                        </a:cubicBezTo>
                        <a:lnTo>
                          <a:pt x="913" y="259"/>
                        </a:lnTo>
                        <a:cubicBezTo>
                          <a:pt x="829" y="250"/>
                          <a:pt x="761" y="168"/>
                          <a:pt x="733" y="54"/>
                        </a:cubicBezTo>
                        <a:lnTo>
                          <a:pt x="86" y="0"/>
                        </a:lnTo>
                        <a:close/>
                      </a:path>
                    </a:pathLst>
                  </a:custGeom>
                  <a:solidFill>
                    <a:srgbClr val="B39E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5"/>
                  <p:cNvSpPr/>
                  <p:nvPr/>
                </p:nvSpPr>
                <p:spPr>
                  <a:xfrm>
                    <a:off x="1675550" y="3052825"/>
                    <a:ext cx="10350" cy="5225"/>
                  </a:xfrm>
                  <a:custGeom>
                    <a:avLst/>
                    <a:gdLst/>
                    <a:ahLst/>
                    <a:cxnLst/>
                    <a:rect l="l" t="t" r="r" b="b"/>
                    <a:pathLst>
                      <a:path w="414" h="209" extrusionOk="0">
                        <a:moveTo>
                          <a:pt x="0" y="1"/>
                        </a:moveTo>
                        <a:lnTo>
                          <a:pt x="0" y="3"/>
                        </a:lnTo>
                        <a:cubicBezTo>
                          <a:pt x="28" y="115"/>
                          <a:pt x="96" y="199"/>
                          <a:pt x="180" y="208"/>
                        </a:cubicBezTo>
                        <a:lnTo>
                          <a:pt x="197" y="208"/>
                        </a:lnTo>
                        <a:cubicBezTo>
                          <a:pt x="281" y="208"/>
                          <a:pt x="362" y="141"/>
                          <a:pt x="414" y="36"/>
                        </a:cubicBezTo>
                        <a:lnTo>
                          <a:pt x="0" y="1"/>
                        </a:lnTo>
                        <a:close/>
                      </a:path>
                    </a:pathLst>
                  </a:custGeom>
                  <a:solidFill>
                    <a:srgbClr val="304F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5"/>
                  <p:cNvSpPr/>
                  <p:nvPr/>
                </p:nvSpPr>
                <p:spPr>
                  <a:xfrm>
                    <a:off x="1715925" y="3058325"/>
                    <a:ext cx="42225" cy="17750"/>
                  </a:xfrm>
                  <a:custGeom>
                    <a:avLst/>
                    <a:gdLst/>
                    <a:ahLst/>
                    <a:cxnLst/>
                    <a:rect l="l" t="t" r="r" b="b"/>
                    <a:pathLst>
                      <a:path w="1689" h="710" extrusionOk="0">
                        <a:moveTo>
                          <a:pt x="62" y="0"/>
                        </a:moveTo>
                        <a:lnTo>
                          <a:pt x="62" y="0"/>
                        </a:lnTo>
                        <a:cubicBezTo>
                          <a:pt x="1" y="320"/>
                          <a:pt x="314" y="607"/>
                          <a:pt x="755" y="693"/>
                        </a:cubicBezTo>
                        <a:cubicBezTo>
                          <a:pt x="818" y="705"/>
                          <a:pt x="881" y="710"/>
                          <a:pt x="944" y="710"/>
                        </a:cubicBezTo>
                        <a:cubicBezTo>
                          <a:pt x="1313" y="710"/>
                          <a:pt x="1637" y="507"/>
                          <a:pt x="1689" y="233"/>
                        </a:cubicBezTo>
                        <a:lnTo>
                          <a:pt x="995" y="133"/>
                        </a:lnTo>
                        <a:cubicBezTo>
                          <a:pt x="965" y="156"/>
                          <a:pt x="928" y="168"/>
                          <a:pt x="890" y="170"/>
                        </a:cubicBezTo>
                        <a:lnTo>
                          <a:pt x="874" y="170"/>
                        </a:lnTo>
                        <a:cubicBezTo>
                          <a:pt x="827" y="163"/>
                          <a:pt x="785" y="138"/>
                          <a:pt x="757" y="100"/>
                        </a:cubicBezTo>
                        <a:lnTo>
                          <a:pt x="62" y="0"/>
                        </a:lnTo>
                        <a:close/>
                      </a:path>
                    </a:pathLst>
                  </a:custGeom>
                  <a:solidFill>
                    <a:srgbClr val="B39E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5"/>
                  <p:cNvSpPr/>
                  <p:nvPr/>
                </p:nvSpPr>
                <p:spPr>
                  <a:xfrm>
                    <a:off x="1734850" y="3060775"/>
                    <a:ext cx="5975" cy="1775"/>
                  </a:xfrm>
                  <a:custGeom>
                    <a:avLst/>
                    <a:gdLst/>
                    <a:ahLst/>
                    <a:cxnLst/>
                    <a:rect l="l" t="t" r="r" b="b"/>
                    <a:pathLst>
                      <a:path w="239" h="71" extrusionOk="0">
                        <a:moveTo>
                          <a:pt x="0" y="0"/>
                        </a:moveTo>
                        <a:lnTo>
                          <a:pt x="0" y="2"/>
                        </a:lnTo>
                        <a:cubicBezTo>
                          <a:pt x="28" y="40"/>
                          <a:pt x="70" y="63"/>
                          <a:pt x="117" y="70"/>
                        </a:cubicBezTo>
                        <a:lnTo>
                          <a:pt x="133" y="70"/>
                        </a:lnTo>
                        <a:cubicBezTo>
                          <a:pt x="171" y="70"/>
                          <a:pt x="208" y="56"/>
                          <a:pt x="238" y="35"/>
                        </a:cubicBezTo>
                        <a:lnTo>
                          <a:pt x="0" y="0"/>
                        </a:lnTo>
                        <a:close/>
                      </a:path>
                    </a:pathLst>
                  </a:custGeom>
                  <a:solidFill>
                    <a:srgbClr val="304F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5"/>
                  <p:cNvSpPr/>
                  <p:nvPr/>
                </p:nvSpPr>
                <p:spPr>
                  <a:xfrm>
                    <a:off x="1651375" y="3049975"/>
                    <a:ext cx="194625" cy="27900"/>
                  </a:xfrm>
                  <a:custGeom>
                    <a:avLst/>
                    <a:gdLst/>
                    <a:ahLst/>
                    <a:cxnLst/>
                    <a:rect l="l" t="t" r="r" b="b"/>
                    <a:pathLst>
                      <a:path w="7785" h="1116" extrusionOk="0">
                        <a:moveTo>
                          <a:pt x="17" y="0"/>
                        </a:moveTo>
                        <a:lnTo>
                          <a:pt x="17" y="0"/>
                        </a:lnTo>
                        <a:cubicBezTo>
                          <a:pt x="1" y="189"/>
                          <a:pt x="78" y="376"/>
                          <a:pt x="223" y="500"/>
                        </a:cubicBezTo>
                        <a:cubicBezTo>
                          <a:pt x="386" y="647"/>
                          <a:pt x="589" y="736"/>
                          <a:pt x="809" y="761"/>
                        </a:cubicBezTo>
                        <a:cubicBezTo>
                          <a:pt x="859" y="768"/>
                          <a:pt x="909" y="771"/>
                          <a:pt x="957" y="771"/>
                        </a:cubicBezTo>
                        <a:cubicBezTo>
                          <a:pt x="1375" y="771"/>
                          <a:pt x="1723" y="546"/>
                          <a:pt x="1759" y="238"/>
                        </a:cubicBezTo>
                        <a:cubicBezTo>
                          <a:pt x="1837" y="218"/>
                          <a:pt x="1917" y="209"/>
                          <a:pt x="1997" y="209"/>
                        </a:cubicBezTo>
                        <a:cubicBezTo>
                          <a:pt x="2078" y="209"/>
                          <a:pt x="2158" y="218"/>
                          <a:pt x="2237" y="238"/>
                        </a:cubicBezTo>
                        <a:cubicBezTo>
                          <a:pt x="2392" y="250"/>
                          <a:pt x="2546" y="287"/>
                          <a:pt x="2688" y="350"/>
                        </a:cubicBezTo>
                        <a:cubicBezTo>
                          <a:pt x="2672" y="539"/>
                          <a:pt x="2749" y="726"/>
                          <a:pt x="2893" y="852"/>
                        </a:cubicBezTo>
                        <a:cubicBezTo>
                          <a:pt x="3057" y="997"/>
                          <a:pt x="3262" y="1088"/>
                          <a:pt x="3479" y="1114"/>
                        </a:cubicBezTo>
                        <a:cubicBezTo>
                          <a:pt x="3505" y="1115"/>
                          <a:pt x="3530" y="1116"/>
                          <a:pt x="3555" y="1116"/>
                        </a:cubicBezTo>
                        <a:cubicBezTo>
                          <a:pt x="3580" y="1116"/>
                          <a:pt x="3605" y="1115"/>
                          <a:pt x="3631" y="1114"/>
                        </a:cubicBezTo>
                        <a:cubicBezTo>
                          <a:pt x="3795" y="1114"/>
                          <a:pt x="3953" y="1074"/>
                          <a:pt x="4096" y="997"/>
                        </a:cubicBezTo>
                        <a:cubicBezTo>
                          <a:pt x="4245" y="925"/>
                          <a:pt x="4357" y="792"/>
                          <a:pt x="4406" y="633"/>
                        </a:cubicBezTo>
                        <a:lnTo>
                          <a:pt x="7768" y="1065"/>
                        </a:lnTo>
                        <a:lnTo>
                          <a:pt x="7784" y="929"/>
                        </a:lnTo>
                        <a:lnTo>
                          <a:pt x="4292" y="481"/>
                        </a:lnTo>
                        <a:lnTo>
                          <a:pt x="4292" y="549"/>
                        </a:lnTo>
                        <a:cubicBezTo>
                          <a:pt x="4266" y="694"/>
                          <a:pt x="4173" y="817"/>
                          <a:pt x="4037" y="880"/>
                        </a:cubicBezTo>
                        <a:cubicBezTo>
                          <a:pt x="3902" y="946"/>
                          <a:pt x="3757" y="979"/>
                          <a:pt x="3612" y="979"/>
                        </a:cubicBezTo>
                        <a:cubicBezTo>
                          <a:pt x="3384" y="979"/>
                          <a:pt x="3157" y="898"/>
                          <a:pt x="2977" y="743"/>
                        </a:cubicBezTo>
                        <a:cubicBezTo>
                          <a:pt x="2863" y="649"/>
                          <a:pt x="2802" y="507"/>
                          <a:pt x="2816" y="360"/>
                        </a:cubicBezTo>
                        <a:cubicBezTo>
                          <a:pt x="2844" y="203"/>
                          <a:pt x="2522" y="126"/>
                          <a:pt x="2249" y="94"/>
                        </a:cubicBezTo>
                        <a:cubicBezTo>
                          <a:pt x="2153" y="82"/>
                          <a:pt x="2049" y="73"/>
                          <a:pt x="1955" y="73"/>
                        </a:cubicBezTo>
                        <a:cubicBezTo>
                          <a:pt x="1784" y="73"/>
                          <a:pt x="1643" y="103"/>
                          <a:pt x="1630" y="206"/>
                        </a:cubicBezTo>
                        <a:cubicBezTo>
                          <a:pt x="1597" y="456"/>
                          <a:pt x="1311" y="635"/>
                          <a:pt x="962" y="635"/>
                        </a:cubicBezTo>
                        <a:cubicBezTo>
                          <a:pt x="917" y="635"/>
                          <a:pt x="871" y="632"/>
                          <a:pt x="825" y="626"/>
                        </a:cubicBezTo>
                        <a:cubicBezTo>
                          <a:pt x="636" y="605"/>
                          <a:pt x="456" y="528"/>
                          <a:pt x="314" y="402"/>
                        </a:cubicBezTo>
                        <a:cubicBezTo>
                          <a:pt x="202" y="306"/>
                          <a:pt x="141" y="164"/>
                          <a:pt x="153" y="17"/>
                        </a:cubicBezTo>
                        <a:lnTo>
                          <a:pt x="1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5"/>
                  <p:cNvSpPr/>
                  <p:nvPr/>
                </p:nvSpPr>
                <p:spPr>
                  <a:xfrm>
                    <a:off x="1744125" y="3012450"/>
                    <a:ext cx="26300" cy="19400"/>
                  </a:xfrm>
                  <a:custGeom>
                    <a:avLst/>
                    <a:gdLst/>
                    <a:ahLst/>
                    <a:cxnLst/>
                    <a:rect l="l" t="t" r="r" b="b"/>
                    <a:pathLst>
                      <a:path w="1052" h="776" extrusionOk="0">
                        <a:moveTo>
                          <a:pt x="127" y="0"/>
                        </a:moveTo>
                        <a:cubicBezTo>
                          <a:pt x="63" y="0"/>
                          <a:pt x="7" y="48"/>
                          <a:pt x="3" y="115"/>
                        </a:cubicBezTo>
                        <a:cubicBezTo>
                          <a:pt x="1" y="178"/>
                          <a:pt x="50" y="234"/>
                          <a:pt x="115" y="238"/>
                        </a:cubicBezTo>
                        <a:cubicBezTo>
                          <a:pt x="411" y="273"/>
                          <a:pt x="673" y="453"/>
                          <a:pt x="813" y="719"/>
                        </a:cubicBezTo>
                        <a:cubicBezTo>
                          <a:pt x="833" y="755"/>
                          <a:pt x="872" y="775"/>
                          <a:pt x="912" y="775"/>
                        </a:cubicBezTo>
                        <a:cubicBezTo>
                          <a:pt x="914" y="775"/>
                          <a:pt x="916" y="775"/>
                          <a:pt x="918" y="775"/>
                        </a:cubicBezTo>
                        <a:cubicBezTo>
                          <a:pt x="937" y="775"/>
                          <a:pt x="958" y="771"/>
                          <a:pt x="974" y="759"/>
                        </a:cubicBezTo>
                        <a:cubicBezTo>
                          <a:pt x="1032" y="726"/>
                          <a:pt x="1051" y="654"/>
                          <a:pt x="1021" y="595"/>
                        </a:cubicBezTo>
                        <a:cubicBezTo>
                          <a:pt x="841" y="262"/>
                          <a:pt x="507" y="37"/>
                          <a:pt x="131" y="0"/>
                        </a:cubicBezTo>
                        <a:cubicBezTo>
                          <a:pt x="130" y="0"/>
                          <a:pt x="128" y="0"/>
                          <a:pt x="1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5"/>
                  <p:cNvSpPr/>
                  <p:nvPr/>
                </p:nvSpPr>
                <p:spPr>
                  <a:xfrm>
                    <a:off x="1665500" y="3007350"/>
                    <a:ext cx="28575" cy="16525"/>
                  </a:xfrm>
                  <a:custGeom>
                    <a:avLst/>
                    <a:gdLst/>
                    <a:ahLst/>
                    <a:cxnLst/>
                    <a:rect l="l" t="t" r="r" b="b"/>
                    <a:pathLst>
                      <a:path w="1143" h="661" extrusionOk="0">
                        <a:moveTo>
                          <a:pt x="1003" y="1"/>
                        </a:moveTo>
                        <a:cubicBezTo>
                          <a:pt x="629" y="1"/>
                          <a:pt x="273" y="172"/>
                          <a:pt x="43" y="468"/>
                        </a:cubicBezTo>
                        <a:cubicBezTo>
                          <a:pt x="1" y="519"/>
                          <a:pt x="6" y="594"/>
                          <a:pt x="57" y="636"/>
                        </a:cubicBezTo>
                        <a:cubicBezTo>
                          <a:pt x="76" y="648"/>
                          <a:pt x="97" y="657"/>
                          <a:pt x="118" y="659"/>
                        </a:cubicBezTo>
                        <a:cubicBezTo>
                          <a:pt x="122" y="660"/>
                          <a:pt x="127" y="660"/>
                          <a:pt x="131" y="660"/>
                        </a:cubicBezTo>
                        <a:cubicBezTo>
                          <a:pt x="166" y="660"/>
                          <a:pt x="200" y="644"/>
                          <a:pt x="223" y="617"/>
                        </a:cubicBezTo>
                        <a:cubicBezTo>
                          <a:pt x="406" y="378"/>
                          <a:pt x="690" y="239"/>
                          <a:pt x="990" y="239"/>
                        </a:cubicBezTo>
                        <a:cubicBezTo>
                          <a:pt x="995" y="239"/>
                          <a:pt x="1000" y="239"/>
                          <a:pt x="1005" y="239"/>
                        </a:cubicBezTo>
                        <a:cubicBezTo>
                          <a:pt x="1008" y="239"/>
                          <a:pt x="1011" y="239"/>
                          <a:pt x="1014" y="239"/>
                        </a:cubicBezTo>
                        <a:cubicBezTo>
                          <a:pt x="1075" y="239"/>
                          <a:pt x="1129" y="194"/>
                          <a:pt x="1135" y="132"/>
                        </a:cubicBezTo>
                        <a:cubicBezTo>
                          <a:pt x="1142" y="69"/>
                          <a:pt x="1098" y="10"/>
                          <a:pt x="1035" y="1"/>
                        </a:cubicBezTo>
                        <a:lnTo>
                          <a:pt x="1033" y="1"/>
                        </a:lnTo>
                        <a:cubicBezTo>
                          <a:pt x="1023" y="1"/>
                          <a:pt x="1013" y="1"/>
                          <a:pt x="10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5"/>
                  <p:cNvSpPr/>
                  <p:nvPr/>
                </p:nvSpPr>
                <p:spPr>
                  <a:xfrm>
                    <a:off x="1676900" y="3827825"/>
                    <a:ext cx="577175" cy="1117725"/>
                  </a:xfrm>
                  <a:custGeom>
                    <a:avLst/>
                    <a:gdLst/>
                    <a:ahLst/>
                    <a:cxnLst/>
                    <a:rect l="l" t="t" r="r" b="b"/>
                    <a:pathLst>
                      <a:path w="23087" h="44709" extrusionOk="0">
                        <a:moveTo>
                          <a:pt x="10104" y="1"/>
                        </a:moveTo>
                        <a:lnTo>
                          <a:pt x="0" y="1133"/>
                        </a:lnTo>
                        <a:cubicBezTo>
                          <a:pt x="0" y="1133"/>
                          <a:pt x="6016" y="17710"/>
                          <a:pt x="8958" y="24786"/>
                        </a:cubicBezTo>
                        <a:cubicBezTo>
                          <a:pt x="12011" y="32142"/>
                          <a:pt x="18037" y="44709"/>
                          <a:pt x="18037" y="44709"/>
                        </a:cubicBezTo>
                        <a:lnTo>
                          <a:pt x="23086" y="44709"/>
                        </a:lnTo>
                        <a:cubicBezTo>
                          <a:pt x="23086" y="44709"/>
                          <a:pt x="18375" y="29116"/>
                          <a:pt x="14810" y="24048"/>
                        </a:cubicBezTo>
                        <a:lnTo>
                          <a:pt x="14808" y="24051"/>
                        </a:lnTo>
                        <a:cubicBezTo>
                          <a:pt x="12644" y="12924"/>
                          <a:pt x="12156" y="4226"/>
                          <a:pt x="10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5"/>
                  <p:cNvSpPr/>
                  <p:nvPr/>
                </p:nvSpPr>
                <p:spPr>
                  <a:xfrm>
                    <a:off x="1163875" y="3356175"/>
                    <a:ext cx="136775" cy="101775"/>
                  </a:xfrm>
                  <a:custGeom>
                    <a:avLst/>
                    <a:gdLst/>
                    <a:ahLst/>
                    <a:cxnLst/>
                    <a:rect l="l" t="t" r="r" b="b"/>
                    <a:pathLst>
                      <a:path w="5471" h="4071" extrusionOk="0">
                        <a:moveTo>
                          <a:pt x="1718" y="0"/>
                        </a:moveTo>
                        <a:cubicBezTo>
                          <a:pt x="1478" y="0"/>
                          <a:pt x="1240" y="95"/>
                          <a:pt x="1063" y="279"/>
                        </a:cubicBezTo>
                        <a:lnTo>
                          <a:pt x="323" y="1059"/>
                        </a:lnTo>
                        <a:cubicBezTo>
                          <a:pt x="1" y="1400"/>
                          <a:pt x="15" y="1937"/>
                          <a:pt x="356" y="2259"/>
                        </a:cubicBezTo>
                        <a:cubicBezTo>
                          <a:pt x="367" y="2271"/>
                          <a:pt x="381" y="2285"/>
                          <a:pt x="395" y="2296"/>
                        </a:cubicBezTo>
                        <a:lnTo>
                          <a:pt x="925" y="2749"/>
                        </a:lnTo>
                        <a:cubicBezTo>
                          <a:pt x="1385" y="3139"/>
                          <a:pt x="1922" y="3426"/>
                          <a:pt x="2501" y="3597"/>
                        </a:cubicBezTo>
                        <a:lnTo>
                          <a:pt x="4100" y="4070"/>
                        </a:lnTo>
                        <a:lnTo>
                          <a:pt x="5151" y="2938"/>
                        </a:lnTo>
                        <a:cubicBezTo>
                          <a:pt x="5471" y="1757"/>
                          <a:pt x="3304" y="837"/>
                          <a:pt x="3304" y="837"/>
                        </a:cubicBezTo>
                        <a:lnTo>
                          <a:pt x="2212" y="146"/>
                        </a:lnTo>
                        <a:cubicBezTo>
                          <a:pt x="2060" y="48"/>
                          <a:pt x="1889" y="0"/>
                          <a:pt x="1718" y="0"/>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5"/>
                  <p:cNvSpPr/>
                  <p:nvPr/>
                </p:nvSpPr>
                <p:spPr>
                  <a:xfrm>
                    <a:off x="1222825" y="3326075"/>
                    <a:ext cx="427825" cy="330775"/>
                  </a:xfrm>
                  <a:custGeom>
                    <a:avLst/>
                    <a:gdLst/>
                    <a:ahLst/>
                    <a:cxnLst/>
                    <a:rect l="l" t="t" r="r" b="b"/>
                    <a:pathLst>
                      <a:path w="17113" h="13231" extrusionOk="0">
                        <a:moveTo>
                          <a:pt x="8734" y="9601"/>
                        </a:moveTo>
                        <a:cubicBezTo>
                          <a:pt x="8736" y="9602"/>
                          <a:pt x="8737" y="9602"/>
                          <a:pt x="8739" y="9603"/>
                        </a:cubicBezTo>
                        <a:cubicBezTo>
                          <a:pt x="8757" y="9609"/>
                          <a:pt x="8764" y="9612"/>
                          <a:pt x="8763" y="9612"/>
                        </a:cubicBezTo>
                        <a:cubicBezTo>
                          <a:pt x="8761" y="9612"/>
                          <a:pt x="8751" y="9608"/>
                          <a:pt x="8734" y="9601"/>
                        </a:cubicBezTo>
                        <a:close/>
                        <a:moveTo>
                          <a:pt x="13251" y="1"/>
                        </a:moveTo>
                        <a:cubicBezTo>
                          <a:pt x="12964" y="858"/>
                          <a:pt x="12628" y="1754"/>
                          <a:pt x="12276" y="2636"/>
                        </a:cubicBezTo>
                        <a:cubicBezTo>
                          <a:pt x="11921" y="3519"/>
                          <a:pt x="11538" y="4369"/>
                          <a:pt x="11143" y="5216"/>
                        </a:cubicBezTo>
                        <a:cubicBezTo>
                          <a:pt x="10758" y="6045"/>
                          <a:pt x="10333" y="6850"/>
                          <a:pt x="9864" y="7632"/>
                        </a:cubicBezTo>
                        <a:cubicBezTo>
                          <a:pt x="9635" y="8010"/>
                          <a:pt x="9395" y="8372"/>
                          <a:pt x="9154" y="8694"/>
                        </a:cubicBezTo>
                        <a:cubicBezTo>
                          <a:pt x="8953" y="8966"/>
                          <a:pt x="8727" y="9221"/>
                          <a:pt x="8476" y="9449"/>
                        </a:cubicBezTo>
                        <a:lnTo>
                          <a:pt x="8476" y="9449"/>
                        </a:lnTo>
                        <a:cubicBezTo>
                          <a:pt x="8383" y="9386"/>
                          <a:pt x="8292" y="9318"/>
                          <a:pt x="8204" y="9245"/>
                        </a:cubicBezTo>
                        <a:cubicBezTo>
                          <a:pt x="7550" y="8676"/>
                          <a:pt x="6948" y="8052"/>
                          <a:pt x="6402" y="7382"/>
                        </a:cubicBezTo>
                        <a:cubicBezTo>
                          <a:pt x="5211" y="5933"/>
                          <a:pt x="4119" y="4408"/>
                          <a:pt x="3131" y="2814"/>
                        </a:cubicBezTo>
                        <a:lnTo>
                          <a:pt x="1" y="4833"/>
                        </a:lnTo>
                        <a:cubicBezTo>
                          <a:pt x="589" y="5685"/>
                          <a:pt x="1166" y="6484"/>
                          <a:pt x="1761" y="7296"/>
                        </a:cubicBezTo>
                        <a:cubicBezTo>
                          <a:pt x="2359" y="8109"/>
                          <a:pt x="2980" y="8902"/>
                          <a:pt x="3640" y="9696"/>
                        </a:cubicBezTo>
                        <a:cubicBezTo>
                          <a:pt x="4320" y="10539"/>
                          <a:pt x="5074" y="11321"/>
                          <a:pt x="5891" y="12033"/>
                        </a:cubicBezTo>
                        <a:cubicBezTo>
                          <a:pt x="6136" y="12241"/>
                          <a:pt x="6395" y="12430"/>
                          <a:pt x="6668" y="12600"/>
                        </a:cubicBezTo>
                        <a:cubicBezTo>
                          <a:pt x="7032" y="12841"/>
                          <a:pt x="7431" y="13023"/>
                          <a:pt x="7852" y="13139"/>
                        </a:cubicBezTo>
                        <a:cubicBezTo>
                          <a:pt x="8086" y="13200"/>
                          <a:pt x="8328" y="13231"/>
                          <a:pt x="8572" y="13231"/>
                        </a:cubicBezTo>
                        <a:cubicBezTo>
                          <a:pt x="8675" y="13231"/>
                          <a:pt x="8778" y="13225"/>
                          <a:pt x="8881" y="13214"/>
                        </a:cubicBezTo>
                        <a:cubicBezTo>
                          <a:pt x="8982" y="13202"/>
                          <a:pt x="9084" y="13184"/>
                          <a:pt x="9182" y="13160"/>
                        </a:cubicBezTo>
                        <a:lnTo>
                          <a:pt x="9381" y="13104"/>
                        </a:lnTo>
                        <a:cubicBezTo>
                          <a:pt x="9511" y="13067"/>
                          <a:pt x="9621" y="13020"/>
                          <a:pt x="9740" y="12976"/>
                        </a:cubicBezTo>
                        <a:cubicBezTo>
                          <a:pt x="10116" y="12808"/>
                          <a:pt x="10466" y="12591"/>
                          <a:pt x="10784" y="12329"/>
                        </a:cubicBezTo>
                        <a:cubicBezTo>
                          <a:pt x="11267" y="11930"/>
                          <a:pt x="11704" y="11477"/>
                          <a:pt x="12086" y="10980"/>
                        </a:cubicBezTo>
                        <a:cubicBezTo>
                          <a:pt x="12427" y="10550"/>
                          <a:pt x="12745" y="10102"/>
                          <a:pt x="13039" y="9638"/>
                        </a:cubicBezTo>
                        <a:cubicBezTo>
                          <a:pt x="13611" y="8736"/>
                          <a:pt x="14113" y="7840"/>
                          <a:pt x="14587" y="6937"/>
                        </a:cubicBezTo>
                        <a:cubicBezTo>
                          <a:pt x="15058" y="6035"/>
                          <a:pt x="15485" y="5127"/>
                          <a:pt x="15908" y="4208"/>
                        </a:cubicBezTo>
                        <a:cubicBezTo>
                          <a:pt x="16328" y="3288"/>
                          <a:pt x="16716" y="2389"/>
                          <a:pt x="17113" y="1420"/>
                        </a:cubicBezTo>
                        <a:lnTo>
                          <a:pt x="13251"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5"/>
                  <p:cNvSpPr/>
                  <p:nvPr/>
                </p:nvSpPr>
                <p:spPr>
                  <a:xfrm>
                    <a:off x="1222825" y="3332900"/>
                    <a:ext cx="328950" cy="323950"/>
                  </a:xfrm>
                  <a:custGeom>
                    <a:avLst/>
                    <a:gdLst/>
                    <a:ahLst/>
                    <a:cxnLst/>
                    <a:rect l="l" t="t" r="r" b="b"/>
                    <a:pathLst>
                      <a:path w="13158" h="12958" extrusionOk="0">
                        <a:moveTo>
                          <a:pt x="8743" y="9332"/>
                        </a:moveTo>
                        <a:cubicBezTo>
                          <a:pt x="8757" y="9337"/>
                          <a:pt x="8762" y="9339"/>
                          <a:pt x="8762" y="9339"/>
                        </a:cubicBezTo>
                        <a:cubicBezTo>
                          <a:pt x="8755" y="9337"/>
                          <a:pt x="8748" y="9334"/>
                          <a:pt x="8743" y="9332"/>
                        </a:cubicBezTo>
                        <a:close/>
                        <a:moveTo>
                          <a:pt x="13158" y="1"/>
                        </a:moveTo>
                        <a:cubicBezTo>
                          <a:pt x="12894" y="776"/>
                          <a:pt x="12591" y="1574"/>
                          <a:pt x="12276" y="2366"/>
                        </a:cubicBezTo>
                        <a:cubicBezTo>
                          <a:pt x="11921" y="3248"/>
                          <a:pt x="11540" y="4098"/>
                          <a:pt x="11143" y="4945"/>
                        </a:cubicBezTo>
                        <a:cubicBezTo>
                          <a:pt x="10760" y="5774"/>
                          <a:pt x="10333" y="6580"/>
                          <a:pt x="9864" y="7362"/>
                        </a:cubicBezTo>
                        <a:cubicBezTo>
                          <a:pt x="9635" y="7737"/>
                          <a:pt x="9395" y="8102"/>
                          <a:pt x="9154" y="8424"/>
                        </a:cubicBezTo>
                        <a:cubicBezTo>
                          <a:pt x="8954" y="8697"/>
                          <a:pt x="8727" y="8949"/>
                          <a:pt x="8477" y="9178"/>
                        </a:cubicBezTo>
                        <a:cubicBezTo>
                          <a:pt x="8384" y="9115"/>
                          <a:pt x="8291" y="9047"/>
                          <a:pt x="8204" y="8975"/>
                        </a:cubicBezTo>
                        <a:cubicBezTo>
                          <a:pt x="7550" y="8403"/>
                          <a:pt x="6948" y="7779"/>
                          <a:pt x="6402" y="7109"/>
                        </a:cubicBezTo>
                        <a:cubicBezTo>
                          <a:pt x="5211" y="5660"/>
                          <a:pt x="4119" y="4133"/>
                          <a:pt x="3131" y="2541"/>
                        </a:cubicBezTo>
                        <a:lnTo>
                          <a:pt x="2550" y="2914"/>
                        </a:lnTo>
                        <a:lnTo>
                          <a:pt x="80" y="4509"/>
                        </a:lnTo>
                        <a:lnTo>
                          <a:pt x="1" y="4560"/>
                        </a:lnTo>
                        <a:cubicBezTo>
                          <a:pt x="589" y="5410"/>
                          <a:pt x="1163" y="6208"/>
                          <a:pt x="1761" y="7021"/>
                        </a:cubicBezTo>
                        <a:cubicBezTo>
                          <a:pt x="2359" y="7833"/>
                          <a:pt x="2980" y="8627"/>
                          <a:pt x="3640" y="9421"/>
                        </a:cubicBezTo>
                        <a:cubicBezTo>
                          <a:pt x="4320" y="10263"/>
                          <a:pt x="5074" y="11045"/>
                          <a:pt x="5888" y="11760"/>
                        </a:cubicBezTo>
                        <a:cubicBezTo>
                          <a:pt x="6136" y="11965"/>
                          <a:pt x="6395" y="12154"/>
                          <a:pt x="6668" y="12325"/>
                        </a:cubicBezTo>
                        <a:cubicBezTo>
                          <a:pt x="7030" y="12565"/>
                          <a:pt x="7429" y="12747"/>
                          <a:pt x="7849" y="12866"/>
                        </a:cubicBezTo>
                        <a:cubicBezTo>
                          <a:pt x="8083" y="12927"/>
                          <a:pt x="8323" y="12957"/>
                          <a:pt x="8564" y="12957"/>
                        </a:cubicBezTo>
                        <a:cubicBezTo>
                          <a:pt x="8669" y="12957"/>
                          <a:pt x="8774" y="12950"/>
                          <a:pt x="8879" y="12939"/>
                        </a:cubicBezTo>
                        <a:cubicBezTo>
                          <a:pt x="8982" y="12927"/>
                          <a:pt x="9082" y="12911"/>
                          <a:pt x="9182" y="12885"/>
                        </a:cubicBezTo>
                        <a:lnTo>
                          <a:pt x="9381" y="12831"/>
                        </a:lnTo>
                        <a:cubicBezTo>
                          <a:pt x="9511" y="12792"/>
                          <a:pt x="9621" y="12747"/>
                          <a:pt x="9740" y="12701"/>
                        </a:cubicBezTo>
                        <a:cubicBezTo>
                          <a:pt x="10114" y="12533"/>
                          <a:pt x="10466" y="12315"/>
                          <a:pt x="10784" y="12056"/>
                        </a:cubicBezTo>
                        <a:cubicBezTo>
                          <a:pt x="11265" y="11655"/>
                          <a:pt x="11701" y="11204"/>
                          <a:pt x="12084" y="10707"/>
                        </a:cubicBezTo>
                        <a:cubicBezTo>
                          <a:pt x="12427" y="10275"/>
                          <a:pt x="12745" y="9827"/>
                          <a:pt x="13039" y="9362"/>
                        </a:cubicBezTo>
                        <a:lnTo>
                          <a:pt x="13107" y="9255"/>
                        </a:lnTo>
                        <a:cubicBezTo>
                          <a:pt x="13025" y="7847"/>
                          <a:pt x="12985" y="6435"/>
                          <a:pt x="12985" y="5022"/>
                        </a:cubicBezTo>
                        <a:cubicBezTo>
                          <a:pt x="12985" y="3370"/>
                          <a:pt x="13041" y="1717"/>
                          <a:pt x="13151" y="66"/>
                        </a:cubicBezTo>
                        <a:cubicBezTo>
                          <a:pt x="13153" y="45"/>
                          <a:pt x="13156" y="22"/>
                          <a:pt x="13158" y="1"/>
                        </a:cubicBezTo>
                        <a:close/>
                      </a:path>
                    </a:pathLst>
                  </a:custGeom>
                  <a:solidFill>
                    <a:srgbClr val="DBE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5"/>
                  <p:cNvSpPr/>
                  <p:nvPr/>
                </p:nvSpPr>
                <p:spPr>
                  <a:xfrm>
                    <a:off x="1543425" y="3254325"/>
                    <a:ext cx="490375" cy="1028050"/>
                  </a:xfrm>
                  <a:custGeom>
                    <a:avLst/>
                    <a:gdLst/>
                    <a:ahLst/>
                    <a:cxnLst/>
                    <a:rect l="l" t="t" r="r" b="b"/>
                    <a:pathLst>
                      <a:path w="19615" h="41122" extrusionOk="0">
                        <a:moveTo>
                          <a:pt x="12534" y="1"/>
                        </a:moveTo>
                        <a:cubicBezTo>
                          <a:pt x="12254" y="1"/>
                          <a:pt x="11974" y="13"/>
                          <a:pt x="11694" y="37"/>
                        </a:cubicBezTo>
                        <a:lnTo>
                          <a:pt x="11696" y="39"/>
                        </a:lnTo>
                        <a:cubicBezTo>
                          <a:pt x="10634" y="2019"/>
                          <a:pt x="6857" y="9564"/>
                          <a:pt x="6399" y="14221"/>
                        </a:cubicBezTo>
                        <a:cubicBezTo>
                          <a:pt x="4728" y="9977"/>
                          <a:pt x="5092" y="590"/>
                          <a:pt x="5092" y="590"/>
                        </a:cubicBezTo>
                        <a:lnTo>
                          <a:pt x="5092" y="590"/>
                        </a:lnTo>
                        <a:cubicBezTo>
                          <a:pt x="3901" y="704"/>
                          <a:pt x="2732" y="991"/>
                          <a:pt x="1620" y="1437"/>
                        </a:cubicBezTo>
                        <a:cubicBezTo>
                          <a:pt x="890" y="1739"/>
                          <a:pt x="390" y="2423"/>
                          <a:pt x="327" y="3209"/>
                        </a:cubicBezTo>
                        <a:cubicBezTo>
                          <a:pt x="0" y="8067"/>
                          <a:pt x="154" y="12944"/>
                          <a:pt x="785" y="17770"/>
                        </a:cubicBezTo>
                        <a:cubicBezTo>
                          <a:pt x="1959" y="26909"/>
                          <a:pt x="3049" y="41122"/>
                          <a:pt x="3049" y="41122"/>
                        </a:cubicBezTo>
                        <a:cubicBezTo>
                          <a:pt x="3049" y="41122"/>
                          <a:pt x="12399" y="40729"/>
                          <a:pt x="19615" y="39207"/>
                        </a:cubicBezTo>
                        <a:cubicBezTo>
                          <a:pt x="18735" y="32223"/>
                          <a:pt x="15723" y="20515"/>
                          <a:pt x="15695" y="17380"/>
                        </a:cubicBezTo>
                        <a:cubicBezTo>
                          <a:pt x="15662" y="13346"/>
                          <a:pt x="15753" y="5457"/>
                          <a:pt x="15882" y="2166"/>
                        </a:cubicBezTo>
                        <a:cubicBezTo>
                          <a:pt x="15926" y="1204"/>
                          <a:pt x="15263" y="354"/>
                          <a:pt x="14320" y="165"/>
                        </a:cubicBezTo>
                        <a:cubicBezTo>
                          <a:pt x="13730" y="55"/>
                          <a:pt x="13133" y="1"/>
                          <a:pt x="1253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5"/>
                  <p:cNvSpPr/>
                  <p:nvPr/>
                </p:nvSpPr>
                <p:spPr>
                  <a:xfrm>
                    <a:off x="1835825" y="3254350"/>
                    <a:ext cx="61400" cy="3425"/>
                  </a:xfrm>
                  <a:custGeom>
                    <a:avLst/>
                    <a:gdLst/>
                    <a:ahLst/>
                    <a:cxnLst/>
                    <a:rect l="l" t="t" r="r" b="b"/>
                    <a:pathLst>
                      <a:path w="2456" h="137" extrusionOk="0">
                        <a:moveTo>
                          <a:pt x="843" y="1"/>
                        </a:moveTo>
                        <a:cubicBezTo>
                          <a:pt x="563" y="1"/>
                          <a:pt x="280" y="12"/>
                          <a:pt x="0" y="38"/>
                        </a:cubicBezTo>
                        <a:cubicBezTo>
                          <a:pt x="282" y="12"/>
                          <a:pt x="562" y="1"/>
                          <a:pt x="844" y="1"/>
                        </a:cubicBezTo>
                        <a:lnTo>
                          <a:pt x="844" y="1"/>
                        </a:lnTo>
                        <a:cubicBezTo>
                          <a:pt x="1383" y="1"/>
                          <a:pt x="1922" y="45"/>
                          <a:pt x="2456" y="136"/>
                        </a:cubicBezTo>
                        <a:cubicBezTo>
                          <a:pt x="1924" y="45"/>
                          <a:pt x="1384" y="1"/>
                          <a:pt x="845" y="1"/>
                        </a:cubicBezTo>
                        <a:cubicBezTo>
                          <a:pt x="845" y="1"/>
                          <a:pt x="844" y="1"/>
                          <a:pt x="844" y="1"/>
                        </a:cubicBezTo>
                        <a:lnTo>
                          <a:pt x="844" y="1"/>
                        </a:lnTo>
                        <a:cubicBezTo>
                          <a:pt x="844" y="1"/>
                          <a:pt x="843" y="1"/>
                          <a:pt x="843" y="1"/>
                        </a:cubicBezTo>
                        <a:close/>
                      </a:path>
                    </a:pathLst>
                  </a:custGeom>
                  <a:solidFill>
                    <a:srgbClr val="D7E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5"/>
                  <p:cNvSpPr/>
                  <p:nvPr/>
                </p:nvSpPr>
                <p:spPr>
                  <a:xfrm>
                    <a:off x="1901700" y="3258500"/>
                    <a:ext cx="38425" cy="40175"/>
                  </a:xfrm>
                  <a:custGeom>
                    <a:avLst/>
                    <a:gdLst/>
                    <a:ahLst/>
                    <a:cxnLst/>
                    <a:rect l="l" t="t" r="r" b="b"/>
                    <a:pathLst>
                      <a:path w="1537" h="1607" extrusionOk="0">
                        <a:moveTo>
                          <a:pt x="1" y="0"/>
                        </a:moveTo>
                        <a:cubicBezTo>
                          <a:pt x="792" y="164"/>
                          <a:pt x="1399" y="799"/>
                          <a:pt x="1530" y="1595"/>
                        </a:cubicBezTo>
                        <a:lnTo>
                          <a:pt x="1537" y="1607"/>
                        </a:lnTo>
                        <a:cubicBezTo>
                          <a:pt x="1422" y="827"/>
                          <a:pt x="843" y="196"/>
                          <a:pt x="78" y="17"/>
                        </a:cubicBezTo>
                        <a:cubicBezTo>
                          <a:pt x="52" y="10"/>
                          <a:pt x="26" y="5"/>
                          <a:pt x="1" y="0"/>
                        </a:cubicBezTo>
                        <a:close/>
                      </a:path>
                    </a:pathLst>
                  </a:custGeom>
                  <a:solidFill>
                    <a:srgbClr val="D7E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5"/>
                  <p:cNvSpPr/>
                  <p:nvPr/>
                </p:nvSpPr>
                <p:spPr>
                  <a:xfrm>
                    <a:off x="1935725" y="3674350"/>
                    <a:ext cx="150" cy="14550"/>
                  </a:xfrm>
                  <a:custGeom>
                    <a:avLst/>
                    <a:gdLst/>
                    <a:ahLst/>
                    <a:cxnLst/>
                    <a:rect l="l" t="t" r="r" b="b"/>
                    <a:pathLst>
                      <a:path w="6" h="582" extrusionOk="0">
                        <a:moveTo>
                          <a:pt x="1" y="0"/>
                        </a:moveTo>
                        <a:cubicBezTo>
                          <a:pt x="1" y="201"/>
                          <a:pt x="1" y="394"/>
                          <a:pt x="5" y="581"/>
                        </a:cubicBezTo>
                        <a:cubicBezTo>
                          <a:pt x="3" y="394"/>
                          <a:pt x="1" y="201"/>
                          <a:pt x="1" y="0"/>
                        </a:cubicBezTo>
                        <a:close/>
                      </a:path>
                    </a:pathLst>
                  </a:custGeom>
                  <a:solidFill>
                    <a:srgbClr val="DCE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5"/>
                  <p:cNvSpPr/>
                  <p:nvPr/>
                </p:nvSpPr>
                <p:spPr>
                  <a:xfrm>
                    <a:off x="1547450" y="3254350"/>
                    <a:ext cx="486300" cy="1028075"/>
                  </a:xfrm>
                  <a:custGeom>
                    <a:avLst/>
                    <a:gdLst/>
                    <a:ahLst/>
                    <a:cxnLst/>
                    <a:rect l="l" t="t" r="r" b="b"/>
                    <a:pathLst>
                      <a:path w="19452" h="41123" extrusionOk="0">
                        <a:moveTo>
                          <a:pt x="12378" y="1"/>
                        </a:moveTo>
                        <a:cubicBezTo>
                          <a:pt x="12098" y="1"/>
                          <a:pt x="11815" y="12"/>
                          <a:pt x="11535" y="38"/>
                        </a:cubicBezTo>
                        <a:cubicBezTo>
                          <a:pt x="11467" y="164"/>
                          <a:pt x="11388" y="311"/>
                          <a:pt x="11302" y="479"/>
                        </a:cubicBezTo>
                        <a:cubicBezTo>
                          <a:pt x="10888" y="1273"/>
                          <a:pt x="10265" y="2520"/>
                          <a:pt x="9595" y="3988"/>
                        </a:cubicBezTo>
                        <a:cubicBezTo>
                          <a:pt x="8722" y="5902"/>
                          <a:pt x="7769" y="8197"/>
                          <a:pt x="7095" y="10368"/>
                        </a:cubicBezTo>
                        <a:cubicBezTo>
                          <a:pt x="6668" y="11743"/>
                          <a:pt x="6350" y="13069"/>
                          <a:pt x="6238" y="14220"/>
                        </a:cubicBezTo>
                        <a:cubicBezTo>
                          <a:pt x="5678" y="12798"/>
                          <a:pt x="5346" y="10795"/>
                          <a:pt x="5152" y="8762"/>
                        </a:cubicBezTo>
                        <a:cubicBezTo>
                          <a:pt x="4945" y="6577"/>
                          <a:pt x="4898" y="4355"/>
                          <a:pt x="4898" y="2781"/>
                        </a:cubicBezTo>
                        <a:cubicBezTo>
                          <a:pt x="4898" y="1457"/>
                          <a:pt x="4931" y="591"/>
                          <a:pt x="4931" y="589"/>
                        </a:cubicBezTo>
                        <a:lnTo>
                          <a:pt x="4931" y="589"/>
                        </a:lnTo>
                        <a:cubicBezTo>
                          <a:pt x="3740" y="706"/>
                          <a:pt x="2571" y="993"/>
                          <a:pt x="1459" y="1439"/>
                        </a:cubicBezTo>
                        <a:cubicBezTo>
                          <a:pt x="729" y="1740"/>
                          <a:pt x="229" y="2424"/>
                          <a:pt x="166" y="3211"/>
                        </a:cubicBezTo>
                        <a:cubicBezTo>
                          <a:pt x="54" y="4861"/>
                          <a:pt x="0" y="6514"/>
                          <a:pt x="0" y="8167"/>
                        </a:cubicBezTo>
                        <a:cubicBezTo>
                          <a:pt x="0" y="11379"/>
                          <a:pt x="208" y="14587"/>
                          <a:pt x="624" y="17771"/>
                        </a:cubicBezTo>
                        <a:cubicBezTo>
                          <a:pt x="1798" y="26911"/>
                          <a:pt x="2888" y="41123"/>
                          <a:pt x="2888" y="41123"/>
                        </a:cubicBezTo>
                        <a:cubicBezTo>
                          <a:pt x="2888" y="41123"/>
                          <a:pt x="12238" y="40731"/>
                          <a:pt x="19451" y="39209"/>
                        </a:cubicBezTo>
                        <a:cubicBezTo>
                          <a:pt x="19136" y="36706"/>
                          <a:pt x="18548" y="33597"/>
                          <a:pt x="17922" y="30494"/>
                        </a:cubicBezTo>
                        <a:cubicBezTo>
                          <a:pt x="17565" y="28736"/>
                          <a:pt x="17199" y="26981"/>
                          <a:pt x="16862" y="25337"/>
                        </a:cubicBezTo>
                        <a:cubicBezTo>
                          <a:pt x="16132" y="21784"/>
                          <a:pt x="15546" y="18756"/>
                          <a:pt x="15534" y="17381"/>
                        </a:cubicBezTo>
                        <a:cubicBezTo>
                          <a:pt x="15532" y="17197"/>
                          <a:pt x="15532" y="17003"/>
                          <a:pt x="15529" y="16800"/>
                        </a:cubicBezTo>
                        <a:cubicBezTo>
                          <a:pt x="15277" y="16912"/>
                          <a:pt x="15023" y="17022"/>
                          <a:pt x="14768" y="17127"/>
                        </a:cubicBezTo>
                        <a:cubicBezTo>
                          <a:pt x="13870" y="17509"/>
                          <a:pt x="12973" y="17855"/>
                          <a:pt x="12072" y="18184"/>
                        </a:cubicBezTo>
                        <a:cubicBezTo>
                          <a:pt x="11171" y="18513"/>
                          <a:pt x="10284" y="18831"/>
                          <a:pt x="9343" y="19144"/>
                        </a:cubicBezTo>
                        <a:lnTo>
                          <a:pt x="9130" y="18434"/>
                        </a:lnTo>
                        <a:cubicBezTo>
                          <a:pt x="8416" y="18810"/>
                          <a:pt x="7459" y="18887"/>
                          <a:pt x="7459" y="18887"/>
                        </a:cubicBezTo>
                        <a:lnTo>
                          <a:pt x="6212" y="19197"/>
                        </a:lnTo>
                        <a:cubicBezTo>
                          <a:pt x="6140" y="19216"/>
                          <a:pt x="6065" y="19225"/>
                          <a:pt x="5991" y="19225"/>
                        </a:cubicBezTo>
                        <a:cubicBezTo>
                          <a:pt x="5638" y="19225"/>
                          <a:pt x="5318" y="19022"/>
                          <a:pt x="5164" y="18705"/>
                        </a:cubicBezTo>
                        <a:lnTo>
                          <a:pt x="4711" y="17727"/>
                        </a:lnTo>
                        <a:cubicBezTo>
                          <a:pt x="4707" y="17717"/>
                          <a:pt x="4704" y="17708"/>
                          <a:pt x="4700" y="17699"/>
                        </a:cubicBezTo>
                        <a:cubicBezTo>
                          <a:pt x="4527" y="17262"/>
                          <a:pt x="4739" y="16769"/>
                          <a:pt x="5176" y="16597"/>
                        </a:cubicBezTo>
                        <a:lnTo>
                          <a:pt x="6308" y="16144"/>
                        </a:lnTo>
                        <a:cubicBezTo>
                          <a:pt x="6530" y="16053"/>
                          <a:pt x="6770" y="16006"/>
                          <a:pt x="7011" y="16006"/>
                        </a:cubicBezTo>
                        <a:lnTo>
                          <a:pt x="7074" y="16006"/>
                        </a:lnTo>
                        <a:lnTo>
                          <a:pt x="8411" y="16057"/>
                        </a:lnTo>
                        <a:lnTo>
                          <a:pt x="8257" y="15548"/>
                        </a:lnTo>
                        <a:cubicBezTo>
                          <a:pt x="9112" y="15315"/>
                          <a:pt x="9985" y="15026"/>
                          <a:pt x="10839" y="14736"/>
                        </a:cubicBezTo>
                        <a:cubicBezTo>
                          <a:pt x="11691" y="14444"/>
                          <a:pt x="12551" y="14120"/>
                          <a:pt x="13361" y="13779"/>
                        </a:cubicBezTo>
                        <a:cubicBezTo>
                          <a:pt x="14105" y="13473"/>
                          <a:pt x="14831" y="13125"/>
                          <a:pt x="15536" y="12740"/>
                        </a:cubicBezTo>
                        <a:cubicBezTo>
                          <a:pt x="15543" y="11608"/>
                          <a:pt x="15555" y="10424"/>
                          <a:pt x="15569" y="9264"/>
                        </a:cubicBezTo>
                        <a:cubicBezTo>
                          <a:pt x="15364" y="8855"/>
                          <a:pt x="15144" y="8456"/>
                          <a:pt x="14911" y="8062"/>
                        </a:cubicBezTo>
                        <a:cubicBezTo>
                          <a:pt x="14467" y="7296"/>
                          <a:pt x="13993" y="6533"/>
                          <a:pt x="13484" y="5779"/>
                        </a:cubicBezTo>
                        <a:cubicBezTo>
                          <a:pt x="12975" y="5025"/>
                          <a:pt x="12457" y="4275"/>
                          <a:pt x="11934" y="3589"/>
                        </a:cubicBezTo>
                        <a:lnTo>
                          <a:pt x="15324" y="1175"/>
                        </a:lnTo>
                        <a:cubicBezTo>
                          <a:pt x="15452" y="1376"/>
                          <a:pt x="15576" y="1569"/>
                          <a:pt x="15697" y="1761"/>
                        </a:cubicBezTo>
                        <a:cubicBezTo>
                          <a:pt x="15567" y="965"/>
                          <a:pt x="14960" y="332"/>
                          <a:pt x="14171" y="166"/>
                        </a:cubicBezTo>
                        <a:cubicBezTo>
                          <a:pt x="14110" y="157"/>
                          <a:pt x="14049" y="145"/>
                          <a:pt x="13989" y="136"/>
                        </a:cubicBezTo>
                        <a:cubicBezTo>
                          <a:pt x="13456" y="47"/>
                          <a:pt x="12917" y="1"/>
                          <a:pt x="12378" y="1"/>
                        </a:cubicBezTo>
                        <a:close/>
                      </a:path>
                    </a:pathLst>
                  </a:custGeom>
                  <a:solidFill>
                    <a:srgbClr val="DBE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5"/>
                  <p:cNvSpPr/>
                  <p:nvPr/>
                </p:nvSpPr>
                <p:spPr>
                  <a:xfrm>
                    <a:off x="1705325" y="3651150"/>
                    <a:ext cx="79025" cy="592250"/>
                  </a:xfrm>
                  <a:custGeom>
                    <a:avLst/>
                    <a:gdLst/>
                    <a:ahLst/>
                    <a:cxnLst/>
                    <a:rect l="l" t="t" r="r" b="b"/>
                    <a:pathLst>
                      <a:path w="3161" h="23690" extrusionOk="0">
                        <a:moveTo>
                          <a:pt x="0" y="1"/>
                        </a:moveTo>
                        <a:cubicBezTo>
                          <a:pt x="105" y="1581"/>
                          <a:pt x="1391" y="14729"/>
                          <a:pt x="3016" y="23689"/>
                        </a:cubicBezTo>
                        <a:lnTo>
                          <a:pt x="3161" y="23673"/>
                        </a:lnTo>
                        <a:cubicBezTo>
                          <a:pt x="1541" y="14713"/>
                          <a:pt x="250" y="1581"/>
                          <a:pt x="1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5"/>
                  <p:cNvSpPr/>
                  <p:nvPr/>
                </p:nvSpPr>
                <p:spPr>
                  <a:xfrm>
                    <a:off x="1451000" y="3481375"/>
                    <a:ext cx="324675" cy="367850"/>
                  </a:xfrm>
                  <a:custGeom>
                    <a:avLst/>
                    <a:gdLst/>
                    <a:ahLst/>
                    <a:cxnLst/>
                    <a:rect l="l" t="t" r="r" b="b"/>
                    <a:pathLst>
                      <a:path w="12987" h="14714" extrusionOk="0">
                        <a:moveTo>
                          <a:pt x="556" y="1"/>
                        </a:moveTo>
                        <a:cubicBezTo>
                          <a:pt x="236" y="1"/>
                          <a:pt x="1" y="308"/>
                          <a:pt x="90" y="620"/>
                        </a:cubicBezTo>
                        <a:lnTo>
                          <a:pt x="2990" y="14097"/>
                        </a:lnTo>
                        <a:cubicBezTo>
                          <a:pt x="3076" y="14447"/>
                          <a:pt x="3382" y="14697"/>
                          <a:pt x="3741" y="14713"/>
                        </a:cubicBezTo>
                        <a:lnTo>
                          <a:pt x="12412" y="14713"/>
                        </a:lnTo>
                        <a:cubicBezTo>
                          <a:pt x="12419" y="14713"/>
                          <a:pt x="12426" y="14713"/>
                          <a:pt x="12433" y="14713"/>
                        </a:cubicBezTo>
                        <a:cubicBezTo>
                          <a:pt x="12752" y="14713"/>
                          <a:pt x="12986" y="14407"/>
                          <a:pt x="12895" y="14097"/>
                        </a:cubicBezTo>
                        <a:lnTo>
                          <a:pt x="9998" y="620"/>
                        </a:lnTo>
                        <a:cubicBezTo>
                          <a:pt x="9912" y="267"/>
                          <a:pt x="9603" y="17"/>
                          <a:pt x="9244" y="1"/>
                        </a:cubicBezTo>
                        <a:lnTo>
                          <a:pt x="574" y="1"/>
                        </a:lnTo>
                        <a:cubicBezTo>
                          <a:pt x="568" y="1"/>
                          <a:pt x="562" y="1"/>
                          <a:pt x="5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5"/>
                  <p:cNvSpPr/>
                  <p:nvPr/>
                </p:nvSpPr>
                <p:spPr>
                  <a:xfrm>
                    <a:off x="1438575" y="3474325"/>
                    <a:ext cx="330975" cy="374900"/>
                  </a:xfrm>
                  <a:custGeom>
                    <a:avLst/>
                    <a:gdLst/>
                    <a:ahLst/>
                    <a:cxnLst/>
                    <a:rect l="l" t="t" r="r" b="b"/>
                    <a:pathLst>
                      <a:path w="13239" h="14996" extrusionOk="0">
                        <a:moveTo>
                          <a:pt x="569" y="0"/>
                        </a:moveTo>
                        <a:cubicBezTo>
                          <a:pt x="242" y="0"/>
                          <a:pt x="1" y="312"/>
                          <a:pt x="90" y="631"/>
                        </a:cubicBezTo>
                        <a:lnTo>
                          <a:pt x="3048" y="14365"/>
                        </a:lnTo>
                        <a:cubicBezTo>
                          <a:pt x="3134" y="14722"/>
                          <a:pt x="3447" y="14979"/>
                          <a:pt x="3814" y="14995"/>
                        </a:cubicBezTo>
                        <a:lnTo>
                          <a:pt x="12654" y="14995"/>
                        </a:lnTo>
                        <a:cubicBezTo>
                          <a:pt x="12662" y="14995"/>
                          <a:pt x="12669" y="14995"/>
                          <a:pt x="12676" y="14995"/>
                        </a:cubicBezTo>
                        <a:cubicBezTo>
                          <a:pt x="13001" y="14995"/>
                          <a:pt x="13238" y="14682"/>
                          <a:pt x="13147" y="14365"/>
                        </a:cubicBezTo>
                        <a:lnTo>
                          <a:pt x="10191" y="631"/>
                        </a:lnTo>
                        <a:cubicBezTo>
                          <a:pt x="10105" y="274"/>
                          <a:pt x="9792" y="17"/>
                          <a:pt x="9426" y="0"/>
                        </a:cubicBezTo>
                        <a:lnTo>
                          <a:pt x="587" y="0"/>
                        </a:lnTo>
                        <a:cubicBezTo>
                          <a:pt x="581" y="0"/>
                          <a:pt x="575" y="0"/>
                          <a:pt x="5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5"/>
                  <p:cNvSpPr/>
                  <p:nvPr/>
                </p:nvSpPr>
                <p:spPr>
                  <a:xfrm>
                    <a:off x="1660675" y="3654450"/>
                    <a:ext cx="134025" cy="80500"/>
                  </a:xfrm>
                  <a:custGeom>
                    <a:avLst/>
                    <a:gdLst/>
                    <a:ahLst/>
                    <a:cxnLst/>
                    <a:rect l="l" t="t" r="r" b="b"/>
                    <a:pathLst>
                      <a:path w="5361" h="3220" extrusionOk="0">
                        <a:moveTo>
                          <a:pt x="2482" y="1"/>
                        </a:moveTo>
                        <a:cubicBezTo>
                          <a:pt x="2242" y="1"/>
                          <a:pt x="2004" y="48"/>
                          <a:pt x="1779" y="137"/>
                        </a:cubicBezTo>
                        <a:lnTo>
                          <a:pt x="649" y="590"/>
                        </a:lnTo>
                        <a:cubicBezTo>
                          <a:pt x="213" y="763"/>
                          <a:pt x="0" y="1256"/>
                          <a:pt x="173" y="1692"/>
                        </a:cubicBezTo>
                        <a:cubicBezTo>
                          <a:pt x="175" y="1702"/>
                          <a:pt x="180" y="1711"/>
                          <a:pt x="185" y="1720"/>
                        </a:cubicBezTo>
                        <a:lnTo>
                          <a:pt x="637" y="2701"/>
                        </a:lnTo>
                        <a:cubicBezTo>
                          <a:pt x="792" y="3023"/>
                          <a:pt x="1119" y="3220"/>
                          <a:pt x="1465" y="3220"/>
                        </a:cubicBezTo>
                        <a:cubicBezTo>
                          <a:pt x="1538" y="3220"/>
                          <a:pt x="1611" y="3211"/>
                          <a:pt x="1683" y="3193"/>
                        </a:cubicBezTo>
                        <a:lnTo>
                          <a:pt x="2932" y="2880"/>
                        </a:lnTo>
                        <a:cubicBezTo>
                          <a:pt x="2932" y="2880"/>
                          <a:pt x="5274" y="2694"/>
                          <a:pt x="5360" y="1466"/>
                        </a:cubicBezTo>
                        <a:lnTo>
                          <a:pt x="4728" y="84"/>
                        </a:lnTo>
                        <a:lnTo>
                          <a:pt x="2547" y="2"/>
                        </a:lnTo>
                        <a:cubicBezTo>
                          <a:pt x="2525" y="1"/>
                          <a:pt x="2503" y="1"/>
                          <a:pt x="2482"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5"/>
                  <p:cNvSpPr/>
                  <p:nvPr/>
                </p:nvSpPr>
                <p:spPr>
                  <a:xfrm>
                    <a:off x="1753875" y="3283700"/>
                    <a:ext cx="302400" cy="449250"/>
                  </a:xfrm>
                  <a:custGeom>
                    <a:avLst/>
                    <a:gdLst/>
                    <a:ahLst/>
                    <a:cxnLst/>
                    <a:rect l="l" t="t" r="r" b="b"/>
                    <a:pathLst>
                      <a:path w="12096" h="17970" extrusionOk="0">
                        <a:moveTo>
                          <a:pt x="8533" y="10686"/>
                        </a:moveTo>
                        <a:cubicBezTo>
                          <a:pt x="8525" y="10696"/>
                          <a:pt x="8517" y="10705"/>
                          <a:pt x="8509" y="10715"/>
                        </a:cubicBezTo>
                        <a:lnTo>
                          <a:pt x="8509" y="10715"/>
                        </a:lnTo>
                        <a:cubicBezTo>
                          <a:pt x="8517" y="10705"/>
                          <a:pt x="8524" y="10695"/>
                          <a:pt x="8533" y="10686"/>
                        </a:cubicBezTo>
                        <a:close/>
                        <a:moveTo>
                          <a:pt x="7069" y="1"/>
                        </a:moveTo>
                        <a:lnTo>
                          <a:pt x="7067" y="3"/>
                        </a:lnTo>
                        <a:lnTo>
                          <a:pt x="3677" y="2417"/>
                        </a:lnTo>
                        <a:cubicBezTo>
                          <a:pt x="4200" y="3101"/>
                          <a:pt x="4718" y="3853"/>
                          <a:pt x="5227" y="4605"/>
                        </a:cubicBezTo>
                        <a:cubicBezTo>
                          <a:pt x="5734" y="5359"/>
                          <a:pt x="6208" y="6124"/>
                          <a:pt x="6654" y="6888"/>
                        </a:cubicBezTo>
                        <a:cubicBezTo>
                          <a:pt x="7093" y="7632"/>
                          <a:pt x="7485" y="8400"/>
                          <a:pt x="7835" y="9192"/>
                        </a:cubicBezTo>
                        <a:cubicBezTo>
                          <a:pt x="7991" y="9549"/>
                          <a:pt x="8127" y="9916"/>
                          <a:pt x="8239" y="10289"/>
                        </a:cubicBezTo>
                        <a:cubicBezTo>
                          <a:pt x="8300" y="10473"/>
                          <a:pt x="8344" y="10661"/>
                          <a:pt x="8372" y="10851"/>
                        </a:cubicBezTo>
                        <a:lnTo>
                          <a:pt x="8372" y="10851"/>
                        </a:lnTo>
                        <a:cubicBezTo>
                          <a:pt x="8359" y="10862"/>
                          <a:pt x="8346" y="10872"/>
                          <a:pt x="8332" y="10882"/>
                        </a:cubicBezTo>
                        <a:cubicBezTo>
                          <a:pt x="8047" y="11108"/>
                          <a:pt x="7746" y="11309"/>
                          <a:pt x="7429" y="11484"/>
                        </a:cubicBezTo>
                        <a:cubicBezTo>
                          <a:pt x="6677" y="11902"/>
                          <a:pt x="5902" y="12278"/>
                          <a:pt x="5106" y="12607"/>
                        </a:cubicBezTo>
                        <a:cubicBezTo>
                          <a:pt x="4296" y="12946"/>
                          <a:pt x="3437" y="13270"/>
                          <a:pt x="2582" y="13562"/>
                        </a:cubicBezTo>
                        <a:cubicBezTo>
                          <a:pt x="1730" y="13854"/>
                          <a:pt x="857" y="14141"/>
                          <a:pt x="0" y="14374"/>
                        </a:cubicBezTo>
                        <a:lnTo>
                          <a:pt x="1088" y="17970"/>
                        </a:lnTo>
                        <a:cubicBezTo>
                          <a:pt x="2027" y="17657"/>
                          <a:pt x="2914" y="17342"/>
                          <a:pt x="3815" y="17012"/>
                        </a:cubicBezTo>
                        <a:cubicBezTo>
                          <a:pt x="4718" y="16683"/>
                          <a:pt x="5613" y="16335"/>
                          <a:pt x="6511" y="15953"/>
                        </a:cubicBezTo>
                        <a:cubicBezTo>
                          <a:pt x="7440" y="15572"/>
                          <a:pt x="8349" y="15140"/>
                          <a:pt x="9229" y="14657"/>
                        </a:cubicBezTo>
                        <a:cubicBezTo>
                          <a:pt x="9731" y="14384"/>
                          <a:pt x="10207" y="14066"/>
                          <a:pt x="10655" y="13714"/>
                        </a:cubicBezTo>
                        <a:cubicBezTo>
                          <a:pt x="10947" y="13480"/>
                          <a:pt x="11213" y="13217"/>
                          <a:pt x="11446" y="12925"/>
                        </a:cubicBezTo>
                        <a:cubicBezTo>
                          <a:pt x="11615" y="12715"/>
                          <a:pt x="11755" y="12481"/>
                          <a:pt x="11862" y="12236"/>
                        </a:cubicBezTo>
                        <a:cubicBezTo>
                          <a:pt x="11897" y="12159"/>
                          <a:pt x="11930" y="12080"/>
                          <a:pt x="11953" y="11998"/>
                        </a:cubicBezTo>
                        <a:cubicBezTo>
                          <a:pt x="11983" y="11895"/>
                          <a:pt x="12009" y="11816"/>
                          <a:pt x="12028" y="11713"/>
                        </a:cubicBezTo>
                        <a:cubicBezTo>
                          <a:pt x="12046" y="11608"/>
                          <a:pt x="12077" y="11508"/>
                          <a:pt x="12077" y="11405"/>
                        </a:cubicBezTo>
                        <a:lnTo>
                          <a:pt x="12077" y="11347"/>
                        </a:lnTo>
                        <a:lnTo>
                          <a:pt x="12077" y="11235"/>
                        </a:lnTo>
                        <a:cubicBezTo>
                          <a:pt x="12095" y="10572"/>
                          <a:pt x="12009" y="9911"/>
                          <a:pt x="11825" y="9274"/>
                        </a:cubicBezTo>
                        <a:cubicBezTo>
                          <a:pt x="11682" y="8753"/>
                          <a:pt x="11509" y="8239"/>
                          <a:pt x="11306" y="7737"/>
                        </a:cubicBezTo>
                        <a:cubicBezTo>
                          <a:pt x="10917" y="6778"/>
                          <a:pt x="10485" y="5882"/>
                          <a:pt x="10032" y="5015"/>
                        </a:cubicBezTo>
                        <a:cubicBezTo>
                          <a:pt x="9577" y="4147"/>
                          <a:pt x="9093" y="3316"/>
                          <a:pt x="8603" y="2478"/>
                        </a:cubicBezTo>
                        <a:cubicBezTo>
                          <a:pt x="8113" y="1640"/>
                          <a:pt x="7613" y="858"/>
                          <a:pt x="706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5"/>
                  <p:cNvSpPr/>
                  <p:nvPr/>
                </p:nvSpPr>
                <p:spPr>
                  <a:xfrm>
                    <a:off x="1753925" y="3283650"/>
                    <a:ext cx="301950" cy="449300"/>
                  </a:xfrm>
                  <a:custGeom>
                    <a:avLst/>
                    <a:gdLst/>
                    <a:ahLst/>
                    <a:cxnLst/>
                    <a:rect l="l" t="t" r="r" b="b"/>
                    <a:pathLst>
                      <a:path w="12078" h="17972" extrusionOk="0">
                        <a:moveTo>
                          <a:pt x="7067" y="1"/>
                        </a:moveTo>
                        <a:lnTo>
                          <a:pt x="7067" y="3"/>
                        </a:lnTo>
                        <a:lnTo>
                          <a:pt x="3678" y="2417"/>
                        </a:lnTo>
                        <a:cubicBezTo>
                          <a:pt x="4200" y="3103"/>
                          <a:pt x="4719" y="3853"/>
                          <a:pt x="5228" y="4607"/>
                        </a:cubicBezTo>
                        <a:cubicBezTo>
                          <a:pt x="5734" y="5358"/>
                          <a:pt x="6208" y="6124"/>
                          <a:pt x="6654" y="6887"/>
                        </a:cubicBezTo>
                        <a:cubicBezTo>
                          <a:pt x="7093" y="7632"/>
                          <a:pt x="7487" y="8402"/>
                          <a:pt x="7835" y="9192"/>
                        </a:cubicBezTo>
                        <a:cubicBezTo>
                          <a:pt x="7992" y="9549"/>
                          <a:pt x="8127" y="9915"/>
                          <a:pt x="8242" y="10289"/>
                        </a:cubicBezTo>
                        <a:cubicBezTo>
                          <a:pt x="8300" y="10473"/>
                          <a:pt x="8344" y="10660"/>
                          <a:pt x="8372" y="10851"/>
                        </a:cubicBezTo>
                        <a:cubicBezTo>
                          <a:pt x="8358" y="10863"/>
                          <a:pt x="8347" y="10872"/>
                          <a:pt x="8333" y="10884"/>
                        </a:cubicBezTo>
                        <a:cubicBezTo>
                          <a:pt x="8048" y="11108"/>
                          <a:pt x="7744" y="11309"/>
                          <a:pt x="7427" y="11486"/>
                        </a:cubicBezTo>
                        <a:cubicBezTo>
                          <a:pt x="7378" y="11512"/>
                          <a:pt x="7329" y="11540"/>
                          <a:pt x="7280" y="11568"/>
                        </a:cubicBezTo>
                        <a:cubicBezTo>
                          <a:pt x="6575" y="11953"/>
                          <a:pt x="5849" y="12299"/>
                          <a:pt x="5104" y="12607"/>
                        </a:cubicBezTo>
                        <a:cubicBezTo>
                          <a:pt x="4294" y="12945"/>
                          <a:pt x="3435" y="13272"/>
                          <a:pt x="2583" y="13562"/>
                        </a:cubicBezTo>
                        <a:cubicBezTo>
                          <a:pt x="1728" y="13854"/>
                          <a:pt x="855" y="14143"/>
                          <a:pt x="1" y="14376"/>
                        </a:cubicBezTo>
                        <a:lnTo>
                          <a:pt x="1086" y="17972"/>
                        </a:lnTo>
                        <a:cubicBezTo>
                          <a:pt x="2025" y="17656"/>
                          <a:pt x="2914" y="17341"/>
                          <a:pt x="3815" y="17012"/>
                        </a:cubicBezTo>
                        <a:cubicBezTo>
                          <a:pt x="4716" y="16685"/>
                          <a:pt x="5613" y="16335"/>
                          <a:pt x="6512" y="15955"/>
                        </a:cubicBezTo>
                        <a:cubicBezTo>
                          <a:pt x="7441" y="15572"/>
                          <a:pt x="8347" y="15140"/>
                          <a:pt x="9227" y="14659"/>
                        </a:cubicBezTo>
                        <a:cubicBezTo>
                          <a:pt x="9729" y="14383"/>
                          <a:pt x="10205" y="14068"/>
                          <a:pt x="10655" y="13713"/>
                        </a:cubicBezTo>
                        <a:cubicBezTo>
                          <a:pt x="10947" y="13482"/>
                          <a:pt x="11211" y="13216"/>
                          <a:pt x="11444" y="12927"/>
                        </a:cubicBezTo>
                        <a:cubicBezTo>
                          <a:pt x="11613" y="12714"/>
                          <a:pt x="11753" y="12483"/>
                          <a:pt x="11862" y="12236"/>
                        </a:cubicBezTo>
                        <a:cubicBezTo>
                          <a:pt x="11897" y="12159"/>
                          <a:pt x="11928" y="12079"/>
                          <a:pt x="11953" y="11998"/>
                        </a:cubicBezTo>
                        <a:cubicBezTo>
                          <a:pt x="11981" y="11897"/>
                          <a:pt x="12007" y="11816"/>
                          <a:pt x="12026" y="11713"/>
                        </a:cubicBezTo>
                        <a:cubicBezTo>
                          <a:pt x="12047" y="11610"/>
                          <a:pt x="12075" y="11510"/>
                          <a:pt x="12075" y="11405"/>
                        </a:cubicBezTo>
                        <a:lnTo>
                          <a:pt x="12075" y="11377"/>
                        </a:lnTo>
                        <a:lnTo>
                          <a:pt x="12075" y="11346"/>
                        </a:lnTo>
                        <a:lnTo>
                          <a:pt x="12075" y="11237"/>
                        </a:lnTo>
                        <a:cubicBezTo>
                          <a:pt x="12075" y="11178"/>
                          <a:pt x="12077" y="11122"/>
                          <a:pt x="12077" y="11064"/>
                        </a:cubicBezTo>
                        <a:cubicBezTo>
                          <a:pt x="12077" y="10459"/>
                          <a:pt x="11993" y="9857"/>
                          <a:pt x="11825" y="9276"/>
                        </a:cubicBezTo>
                        <a:cubicBezTo>
                          <a:pt x="11748" y="8998"/>
                          <a:pt x="11664" y="8722"/>
                          <a:pt x="11571" y="8451"/>
                        </a:cubicBezTo>
                        <a:cubicBezTo>
                          <a:pt x="11489" y="8211"/>
                          <a:pt x="11400" y="7973"/>
                          <a:pt x="11304" y="7737"/>
                        </a:cubicBezTo>
                        <a:cubicBezTo>
                          <a:pt x="10915" y="6778"/>
                          <a:pt x="10483" y="5884"/>
                          <a:pt x="10030" y="5015"/>
                        </a:cubicBezTo>
                        <a:cubicBezTo>
                          <a:pt x="9577" y="4147"/>
                          <a:pt x="9094" y="3318"/>
                          <a:pt x="8603" y="2477"/>
                        </a:cubicBezTo>
                        <a:cubicBezTo>
                          <a:pt x="8589" y="2456"/>
                          <a:pt x="8578" y="2435"/>
                          <a:pt x="8566" y="2414"/>
                        </a:cubicBezTo>
                        <a:cubicBezTo>
                          <a:pt x="8087" y="1600"/>
                          <a:pt x="7600" y="836"/>
                          <a:pt x="7067" y="1"/>
                        </a:cubicBezTo>
                        <a:close/>
                      </a:path>
                    </a:pathLst>
                  </a:custGeom>
                  <a:solidFill>
                    <a:srgbClr val="DBE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5"/>
                  <p:cNvSpPr/>
                  <p:nvPr/>
                </p:nvSpPr>
                <p:spPr>
                  <a:xfrm>
                    <a:off x="1753875" y="3307300"/>
                    <a:ext cx="151600" cy="223775"/>
                  </a:xfrm>
                  <a:custGeom>
                    <a:avLst/>
                    <a:gdLst/>
                    <a:ahLst/>
                    <a:cxnLst/>
                    <a:rect l="l" t="t" r="r" b="b"/>
                    <a:pathLst>
                      <a:path w="6064" h="8951" extrusionOk="0">
                        <a:moveTo>
                          <a:pt x="3248" y="1"/>
                        </a:moveTo>
                        <a:cubicBezTo>
                          <a:pt x="2472" y="1"/>
                          <a:pt x="1784" y="513"/>
                          <a:pt x="1567" y="1265"/>
                        </a:cubicBezTo>
                        <a:lnTo>
                          <a:pt x="306" y="5678"/>
                        </a:lnTo>
                        <a:cubicBezTo>
                          <a:pt x="0" y="6723"/>
                          <a:pt x="376" y="7851"/>
                          <a:pt x="1247" y="8507"/>
                        </a:cubicBezTo>
                        <a:lnTo>
                          <a:pt x="1644" y="8822"/>
                        </a:lnTo>
                        <a:cubicBezTo>
                          <a:pt x="1663" y="8838"/>
                          <a:pt x="1686" y="8845"/>
                          <a:pt x="1710" y="8845"/>
                        </a:cubicBezTo>
                        <a:cubicBezTo>
                          <a:pt x="1743" y="8845"/>
                          <a:pt x="1776" y="8830"/>
                          <a:pt x="1798" y="8801"/>
                        </a:cubicBezTo>
                        <a:cubicBezTo>
                          <a:pt x="1835" y="8752"/>
                          <a:pt x="1828" y="8680"/>
                          <a:pt x="1777" y="8642"/>
                        </a:cubicBezTo>
                        <a:lnTo>
                          <a:pt x="1359" y="8325"/>
                        </a:lnTo>
                        <a:cubicBezTo>
                          <a:pt x="568" y="7723"/>
                          <a:pt x="229" y="6693"/>
                          <a:pt x="512" y="5741"/>
                        </a:cubicBezTo>
                        <a:lnTo>
                          <a:pt x="1770" y="1328"/>
                        </a:lnTo>
                        <a:cubicBezTo>
                          <a:pt x="1955" y="670"/>
                          <a:pt x="2555" y="220"/>
                          <a:pt x="3233" y="220"/>
                        </a:cubicBezTo>
                        <a:cubicBezTo>
                          <a:pt x="3255" y="220"/>
                          <a:pt x="3277" y="221"/>
                          <a:pt x="3299" y="222"/>
                        </a:cubicBezTo>
                        <a:cubicBezTo>
                          <a:pt x="4004" y="252"/>
                          <a:pt x="4595" y="761"/>
                          <a:pt x="4730" y="1454"/>
                        </a:cubicBezTo>
                        <a:lnTo>
                          <a:pt x="5617" y="5953"/>
                        </a:lnTo>
                        <a:cubicBezTo>
                          <a:pt x="5813" y="6929"/>
                          <a:pt x="5386" y="7926"/>
                          <a:pt x="4543" y="8458"/>
                        </a:cubicBezTo>
                        <a:lnTo>
                          <a:pt x="4102" y="8740"/>
                        </a:lnTo>
                        <a:lnTo>
                          <a:pt x="4097" y="8745"/>
                        </a:lnTo>
                        <a:cubicBezTo>
                          <a:pt x="4009" y="8808"/>
                          <a:pt x="4051" y="8948"/>
                          <a:pt x="4160" y="8951"/>
                        </a:cubicBezTo>
                        <a:cubicBezTo>
                          <a:pt x="4164" y="8951"/>
                          <a:pt x="4167" y="8951"/>
                          <a:pt x="4170" y="8951"/>
                        </a:cubicBezTo>
                        <a:cubicBezTo>
                          <a:pt x="4192" y="8951"/>
                          <a:pt x="4212" y="8944"/>
                          <a:pt x="4230" y="8932"/>
                        </a:cubicBezTo>
                        <a:lnTo>
                          <a:pt x="4674" y="8647"/>
                        </a:lnTo>
                        <a:cubicBezTo>
                          <a:pt x="5596" y="8068"/>
                          <a:pt x="6063" y="6978"/>
                          <a:pt x="5848" y="5909"/>
                        </a:cubicBezTo>
                        <a:lnTo>
                          <a:pt x="4961" y="1408"/>
                        </a:lnTo>
                        <a:cubicBezTo>
                          <a:pt x="4805" y="616"/>
                          <a:pt x="4125" y="35"/>
                          <a:pt x="3320" y="2"/>
                        </a:cubicBezTo>
                        <a:cubicBezTo>
                          <a:pt x="3296" y="1"/>
                          <a:pt x="3272" y="1"/>
                          <a:pt x="3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5"/>
                  <p:cNvSpPr/>
                  <p:nvPr/>
                </p:nvSpPr>
                <p:spPr>
                  <a:xfrm>
                    <a:off x="1792625" y="3336925"/>
                    <a:ext cx="85225" cy="9025"/>
                  </a:xfrm>
                  <a:custGeom>
                    <a:avLst/>
                    <a:gdLst/>
                    <a:ahLst/>
                    <a:cxnLst/>
                    <a:rect l="l" t="t" r="r" b="b"/>
                    <a:pathLst>
                      <a:path w="3409" h="361" extrusionOk="0">
                        <a:moveTo>
                          <a:pt x="124" y="1"/>
                        </a:moveTo>
                        <a:cubicBezTo>
                          <a:pt x="61" y="1"/>
                          <a:pt x="10" y="48"/>
                          <a:pt x="5" y="108"/>
                        </a:cubicBezTo>
                        <a:cubicBezTo>
                          <a:pt x="0" y="171"/>
                          <a:pt x="50" y="225"/>
                          <a:pt x="113" y="227"/>
                        </a:cubicBezTo>
                        <a:lnTo>
                          <a:pt x="3290" y="360"/>
                        </a:lnTo>
                        <a:lnTo>
                          <a:pt x="3292" y="360"/>
                        </a:lnTo>
                        <a:cubicBezTo>
                          <a:pt x="3294" y="361"/>
                          <a:pt x="3295" y="361"/>
                          <a:pt x="3296" y="361"/>
                        </a:cubicBezTo>
                        <a:cubicBezTo>
                          <a:pt x="3355" y="361"/>
                          <a:pt x="3404" y="312"/>
                          <a:pt x="3407" y="253"/>
                        </a:cubicBezTo>
                        <a:cubicBezTo>
                          <a:pt x="3409" y="190"/>
                          <a:pt x="3360" y="136"/>
                          <a:pt x="3299" y="134"/>
                        </a:cubicBezTo>
                        <a:lnTo>
                          <a:pt x="1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5"/>
                  <p:cNvSpPr/>
                  <p:nvPr/>
                </p:nvSpPr>
                <p:spPr>
                  <a:xfrm>
                    <a:off x="1812425" y="3260600"/>
                    <a:ext cx="26750" cy="52775"/>
                  </a:xfrm>
                  <a:custGeom>
                    <a:avLst/>
                    <a:gdLst/>
                    <a:ahLst/>
                    <a:cxnLst/>
                    <a:rect l="l" t="t" r="r" b="b"/>
                    <a:pathLst>
                      <a:path w="1070" h="2111" extrusionOk="0">
                        <a:moveTo>
                          <a:pt x="162" y="1"/>
                        </a:moveTo>
                        <a:cubicBezTo>
                          <a:pt x="46" y="1"/>
                          <a:pt x="0" y="183"/>
                          <a:pt x="135" y="222"/>
                        </a:cubicBezTo>
                        <a:cubicBezTo>
                          <a:pt x="665" y="439"/>
                          <a:pt x="840" y="1420"/>
                          <a:pt x="840" y="1987"/>
                        </a:cubicBezTo>
                        <a:cubicBezTo>
                          <a:pt x="843" y="2045"/>
                          <a:pt x="892" y="2094"/>
                          <a:pt x="952" y="2097"/>
                        </a:cubicBezTo>
                        <a:lnTo>
                          <a:pt x="957" y="2111"/>
                        </a:lnTo>
                        <a:cubicBezTo>
                          <a:pt x="1020" y="2109"/>
                          <a:pt x="1069" y="2057"/>
                          <a:pt x="1069" y="1994"/>
                        </a:cubicBezTo>
                        <a:cubicBezTo>
                          <a:pt x="1069" y="1814"/>
                          <a:pt x="1004" y="337"/>
                          <a:pt x="219" y="14"/>
                        </a:cubicBezTo>
                        <a:cubicBezTo>
                          <a:pt x="215" y="12"/>
                          <a:pt x="212" y="10"/>
                          <a:pt x="208" y="10"/>
                        </a:cubicBezTo>
                        <a:cubicBezTo>
                          <a:pt x="191" y="4"/>
                          <a:pt x="176" y="1"/>
                          <a:pt x="1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a:off x="1590225" y="3265450"/>
                    <a:ext cx="86925" cy="145225"/>
                  </a:xfrm>
                  <a:custGeom>
                    <a:avLst/>
                    <a:gdLst/>
                    <a:ahLst/>
                    <a:cxnLst/>
                    <a:rect l="l" t="t" r="r" b="b"/>
                    <a:pathLst>
                      <a:path w="3477" h="5809" extrusionOk="0">
                        <a:moveTo>
                          <a:pt x="3350" y="1"/>
                        </a:moveTo>
                        <a:cubicBezTo>
                          <a:pt x="3330" y="1"/>
                          <a:pt x="3310" y="6"/>
                          <a:pt x="3292" y="17"/>
                        </a:cubicBezTo>
                        <a:cubicBezTo>
                          <a:pt x="1931" y="883"/>
                          <a:pt x="386" y="3817"/>
                          <a:pt x="12" y="5675"/>
                        </a:cubicBezTo>
                        <a:cubicBezTo>
                          <a:pt x="0" y="5736"/>
                          <a:pt x="38" y="5797"/>
                          <a:pt x="98" y="5808"/>
                        </a:cubicBezTo>
                        <a:lnTo>
                          <a:pt x="122" y="5808"/>
                        </a:lnTo>
                        <a:cubicBezTo>
                          <a:pt x="176" y="5808"/>
                          <a:pt x="222" y="5769"/>
                          <a:pt x="232" y="5715"/>
                        </a:cubicBezTo>
                        <a:cubicBezTo>
                          <a:pt x="593" y="3882"/>
                          <a:pt x="2092" y="1037"/>
                          <a:pt x="3409" y="206"/>
                        </a:cubicBezTo>
                        <a:lnTo>
                          <a:pt x="3413" y="203"/>
                        </a:lnTo>
                        <a:cubicBezTo>
                          <a:pt x="3462" y="168"/>
                          <a:pt x="3476" y="103"/>
                          <a:pt x="3444" y="54"/>
                        </a:cubicBezTo>
                        <a:cubicBezTo>
                          <a:pt x="3423" y="19"/>
                          <a:pt x="3386" y="1"/>
                          <a:pt x="33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5"/>
                  <p:cNvSpPr/>
                  <p:nvPr/>
                </p:nvSpPr>
                <p:spPr>
                  <a:xfrm>
                    <a:off x="1585425" y="3390100"/>
                    <a:ext cx="35525" cy="42150"/>
                  </a:xfrm>
                  <a:custGeom>
                    <a:avLst/>
                    <a:gdLst/>
                    <a:ahLst/>
                    <a:cxnLst/>
                    <a:rect l="l" t="t" r="r" b="b"/>
                    <a:pathLst>
                      <a:path w="1421" h="1686" extrusionOk="0">
                        <a:moveTo>
                          <a:pt x="878" y="0"/>
                        </a:moveTo>
                        <a:cubicBezTo>
                          <a:pt x="620" y="0"/>
                          <a:pt x="323" y="246"/>
                          <a:pt x="176" y="631"/>
                        </a:cubicBezTo>
                        <a:cubicBezTo>
                          <a:pt x="1" y="1093"/>
                          <a:pt x="111" y="1541"/>
                          <a:pt x="393" y="1658"/>
                        </a:cubicBezTo>
                        <a:cubicBezTo>
                          <a:pt x="437" y="1676"/>
                          <a:pt x="484" y="1685"/>
                          <a:pt x="533" y="1685"/>
                        </a:cubicBezTo>
                        <a:cubicBezTo>
                          <a:pt x="793" y="1685"/>
                          <a:pt x="1095" y="1432"/>
                          <a:pt x="1243" y="1054"/>
                        </a:cubicBezTo>
                        <a:cubicBezTo>
                          <a:pt x="1420" y="603"/>
                          <a:pt x="1308" y="148"/>
                          <a:pt x="1023" y="29"/>
                        </a:cubicBezTo>
                        <a:cubicBezTo>
                          <a:pt x="978" y="9"/>
                          <a:pt x="929" y="0"/>
                          <a:pt x="8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5"/>
                  <p:cNvSpPr/>
                  <p:nvPr/>
                </p:nvSpPr>
                <p:spPr>
                  <a:xfrm>
                    <a:off x="1790350" y="3516100"/>
                    <a:ext cx="13100" cy="19175"/>
                  </a:xfrm>
                  <a:custGeom>
                    <a:avLst/>
                    <a:gdLst/>
                    <a:ahLst/>
                    <a:cxnLst/>
                    <a:rect l="l" t="t" r="r" b="b"/>
                    <a:pathLst>
                      <a:path w="524" h="767" extrusionOk="0">
                        <a:moveTo>
                          <a:pt x="267" y="1"/>
                        </a:moveTo>
                        <a:cubicBezTo>
                          <a:pt x="133" y="1"/>
                          <a:pt x="17" y="164"/>
                          <a:pt x="7" y="372"/>
                        </a:cubicBezTo>
                        <a:cubicBezTo>
                          <a:pt x="0" y="585"/>
                          <a:pt x="108" y="760"/>
                          <a:pt x="246" y="767"/>
                        </a:cubicBezTo>
                        <a:cubicBezTo>
                          <a:pt x="247" y="767"/>
                          <a:pt x="249" y="767"/>
                          <a:pt x="251" y="767"/>
                        </a:cubicBezTo>
                        <a:cubicBezTo>
                          <a:pt x="387" y="767"/>
                          <a:pt x="514" y="603"/>
                          <a:pt x="514" y="395"/>
                        </a:cubicBezTo>
                        <a:cubicBezTo>
                          <a:pt x="523" y="183"/>
                          <a:pt x="416" y="10"/>
                          <a:pt x="276" y="1"/>
                        </a:cubicBezTo>
                        <a:cubicBezTo>
                          <a:pt x="273" y="1"/>
                          <a:pt x="270" y="1"/>
                          <a:pt x="2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5"/>
                  <p:cNvSpPr/>
                  <p:nvPr/>
                </p:nvSpPr>
                <p:spPr>
                  <a:xfrm>
                    <a:off x="1851400" y="3518675"/>
                    <a:ext cx="13025" cy="19125"/>
                  </a:xfrm>
                  <a:custGeom>
                    <a:avLst/>
                    <a:gdLst/>
                    <a:ahLst/>
                    <a:cxnLst/>
                    <a:rect l="l" t="t" r="r" b="b"/>
                    <a:pathLst>
                      <a:path w="521" h="765" extrusionOk="0">
                        <a:moveTo>
                          <a:pt x="286" y="1"/>
                        </a:moveTo>
                        <a:cubicBezTo>
                          <a:pt x="132" y="1"/>
                          <a:pt x="19" y="162"/>
                          <a:pt x="10" y="372"/>
                        </a:cubicBezTo>
                        <a:cubicBezTo>
                          <a:pt x="0" y="584"/>
                          <a:pt x="101" y="759"/>
                          <a:pt x="243" y="764"/>
                        </a:cubicBezTo>
                        <a:cubicBezTo>
                          <a:pt x="246" y="764"/>
                          <a:pt x="249" y="764"/>
                          <a:pt x="252" y="764"/>
                        </a:cubicBezTo>
                        <a:cubicBezTo>
                          <a:pt x="388" y="764"/>
                          <a:pt x="512" y="599"/>
                          <a:pt x="512" y="395"/>
                        </a:cubicBezTo>
                        <a:cubicBezTo>
                          <a:pt x="521" y="190"/>
                          <a:pt x="449" y="5"/>
                          <a:pt x="292" y="1"/>
                        </a:cubicBezTo>
                        <a:cubicBezTo>
                          <a:pt x="290" y="1"/>
                          <a:pt x="288" y="1"/>
                          <a:pt x="2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5"/>
                  <p:cNvSpPr/>
                  <p:nvPr/>
                </p:nvSpPr>
                <p:spPr>
                  <a:xfrm>
                    <a:off x="2346825" y="3332850"/>
                    <a:ext cx="694550" cy="319800"/>
                  </a:xfrm>
                  <a:custGeom>
                    <a:avLst/>
                    <a:gdLst/>
                    <a:ahLst/>
                    <a:cxnLst/>
                    <a:rect l="l" t="t" r="r" b="b"/>
                    <a:pathLst>
                      <a:path w="27782" h="12792" extrusionOk="0">
                        <a:moveTo>
                          <a:pt x="4528" y="1"/>
                        </a:moveTo>
                        <a:cubicBezTo>
                          <a:pt x="2331" y="38"/>
                          <a:pt x="517" y="1735"/>
                          <a:pt x="337" y="3927"/>
                        </a:cubicBezTo>
                        <a:lnTo>
                          <a:pt x="160" y="6544"/>
                        </a:lnTo>
                        <a:cubicBezTo>
                          <a:pt x="1" y="8545"/>
                          <a:pt x="1493" y="10298"/>
                          <a:pt x="3493" y="10457"/>
                        </a:cubicBezTo>
                        <a:cubicBezTo>
                          <a:pt x="3584" y="10465"/>
                          <a:pt x="3675" y="10469"/>
                          <a:pt x="3766" y="10469"/>
                        </a:cubicBezTo>
                        <a:cubicBezTo>
                          <a:pt x="3785" y="10469"/>
                          <a:pt x="3804" y="10469"/>
                          <a:pt x="3823" y="10468"/>
                        </a:cubicBezTo>
                        <a:lnTo>
                          <a:pt x="23255" y="10468"/>
                        </a:lnTo>
                        <a:lnTo>
                          <a:pt x="27023" y="12791"/>
                        </a:lnTo>
                        <a:lnTo>
                          <a:pt x="27620" y="3927"/>
                        </a:lnTo>
                        <a:cubicBezTo>
                          <a:pt x="27782" y="1927"/>
                          <a:pt x="26292" y="173"/>
                          <a:pt x="24291" y="12"/>
                        </a:cubicBezTo>
                        <a:cubicBezTo>
                          <a:pt x="24182" y="3"/>
                          <a:pt x="24072" y="1"/>
                          <a:pt x="239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5"/>
                  <p:cNvSpPr/>
                  <p:nvPr/>
                </p:nvSpPr>
                <p:spPr>
                  <a:xfrm>
                    <a:off x="2473075" y="3424825"/>
                    <a:ext cx="452750" cy="14150"/>
                  </a:xfrm>
                  <a:custGeom>
                    <a:avLst/>
                    <a:gdLst/>
                    <a:ahLst/>
                    <a:cxnLst/>
                    <a:rect l="l" t="t" r="r" b="b"/>
                    <a:pathLst>
                      <a:path w="18110" h="566" extrusionOk="0">
                        <a:moveTo>
                          <a:pt x="0" y="1"/>
                        </a:moveTo>
                        <a:lnTo>
                          <a:pt x="0" y="566"/>
                        </a:lnTo>
                        <a:lnTo>
                          <a:pt x="18109" y="566"/>
                        </a:lnTo>
                        <a:lnTo>
                          <a:pt x="181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5"/>
                  <p:cNvSpPr/>
                  <p:nvPr/>
                </p:nvSpPr>
                <p:spPr>
                  <a:xfrm>
                    <a:off x="2586250" y="3481375"/>
                    <a:ext cx="332500" cy="14150"/>
                  </a:xfrm>
                  <a:custGeom>
                    <a:avLst/>
                    <a:gdLst/>
                    <a:ahLst/>
                    <a:cxnLst/>
                    <a:rect l="l" t="t" r="r" b="b"/>
                    <a:pathLst>
                      <a:path w="13300" h="566" extrusionOk="0">
                        <a:moveTo>
                          <a:pt x="0" y="1"/>
                        </a:moveTo>
                        <a:lnTo>
                          <a:pt x="0" y="566"/>
                        </a:lnTo>
                        <a:lnTo>
                          <a:pt x="13300" y="566"/>
                        </a:lnTo>
                        <a:lnTo>
                          <a:pt x="133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5"/>
                  <p:cNvSpPr/>
                  <p:nvPr/>
                </p:nvSpPr>
                <p:spPr>
                  <a:xfrm>
                    <a:off x="2089800" y="3679450"/>
                    <a:ext cx="716150" cy="328575"/>
                  </a:xfrm>
                  <a:custGeom>
                    <a:avLst/>
                    <a:gdLst/>
                    <a:ahLst/>
                    <a:cxnLst/>
                    <a:rect l="l" t="t" r="r" b="b"/>
                    <a:pathLst>
                      <a:path w="28646" h="13143" extrusionOk="0">
                        <a:moveTo>
                          <a:pt x="24916" y="1"/>
                        </a:moveTo>
                        <a:cubicBezTo>
                          <a:pt x="24901" y="1"/>
                          <a:pt x="24887" y="1"/>
                          <a:pt x="24873" y="1"/>
                        </a:cubicBezTo>
                        <a:lnTo>
                          <a:pt x="4920" y="1"/>
                        </a:lnTo>
                        <a:cubicBezTo>
                          <a:pt x="2662" y="39"/>
                          <a:pt x="802" y="1782"/>
                          <a:pt x="617" y="4033"/>
                        </a:cubicBezTo>
                        <a:lnTo>
                          <a:pt x="1" y="13142"/>
                        </a:lnTo>
                        <a:lnTo>
                          <a:pt x="1" y="13142"/>
                        </a:lnTo>
                        <a:lnTo>
                          <a:pt x="4194" y="10752"/>
                        </a:lnTo>
                        <a:lnTo>
                          <a:pt x="24149" y="10752"/>
                        </a:lnTo>
                        <a:cubicBezTo>
                          <a:pt x="26406" y="10712"/>
                          <a:pt x="28267" y="8970"/>
                          <a:pt x="28451" y="6720"/>
                        </a:cubicBezTo>
                        <a:lnTo>
                          <a:pt x="28633" y="4033"/>
                        </a:lnTo>
                        <a:cubicBezTo>
                          <a:pt x="28643" y="3919"/>
                          <a:pt x="28645" y="3804"/>
                          <a:pt x="28645" y="3692"/>
                        </a:cubicBezTo>
                        <a:cubicBezTo>
                          <a:pt x="28622" y="1645"/>
                          <a:pt x="26957" y="1"/>
                          <a:pt x="249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5"/>
                  <p:cNvSpPr/>
                  <p:nvPr/>
                </p:nvSpPr>
                <p:spPr>
                  <a:xfrm>
                    <a:off x="2089800" y="3679475"/>
                    <a:ext cx="716075" cy="328550"/>
                  </a:xfrm>
                  <a:custGeom>
                    <a:avLst/>
                    <a:gdLst/>
                    <a:ahLst/>
                    <a:cxnLst/>
                    <a:rect l="l" t="t" r="r" b="b"/>
                    <a:pathLst>
                      <a:path w="28643" h="13142" extrusionOk="0">
                        <a:moveTo>
                          <a:pt x="23820" y="3960"/>
                        </a:moveTo>
                        <a:lnTo>
                          <a:pt x="23820" y="4527"/>
                        </a:lnTo>
                        <a:lnTo>
                          <a:pt x="5431" y="4527"/>
                        </a:lnTo>
                        <a:lnTo>
                          <a:pt x="5431" y="3960"/>
                        </a:lnTo>
                        <a:close/>
                        <a:moveTo>
                          <a:pt x="12502" y="6506"/>
                        </a:moveTo>
                        <a:lnTo>
                          <a:pt x="12502" y="7071"/>
                        </a:lnTo>
                        <a:lnTo>
                          <a:pt x="5146" y="7071"/>
                        </a:lnTo>
                        <a:lnTo>
                          <a:pt x="5146" y="6506"/>
                        </a:lnTo>
                        <a:close/>
                        <a:moveTo>
                          <a:pt x="19011" y="6506"/>
                        </a:moveTo>
                        <a:lnTo>
                          <a:pt x="19011" y="7071"/>
                        </a:lnTo>
                        <a:lnTo>
                          <a:pt x="14202" y="7071"/>
                        </a:lnTo>
                        <a:lnTo>
                          <a:pt x="14202" y="6506"/>
                        </a:lnTo>
                        <a:close/>
                        <a:moveTo>
                          <a:pt x="4920" y="0"/>
                        </a:moveTo>
                        <a:cubicBezTo>
                          <a:pt x="2662" y="38"/>
                          <a:pt x="802" y="1781"/>
                          <a:pt x="617" y="4032"/>
                        </a:cubicBezTo>
                        <a:lnTo>
                          <a:pt x="1" y="13141"/>
                        </a:lnTo>
                        <a:lnTo>
                          <a:pt x="1" y="13141"/>
                        </a:lnTo>
                        <a:lnTo>
                          <a:pt x="4194" y="10751"/>
                        </a:lnTo>
                        <a:lnTo>
                          <a:pt x="24149" y="10751"/>
                        </a:lnTo>
                        <a:cubicBezTo>
                          <a:pt x="26404" y="10711"/>
                          <a:pt x="28265" y="8967"/>
                          <a:pt x="28451" y="6719"/>
                        </a:cubicBezTo>
                        <a:lnTo>
                          <a:pt x="28631" y="4032"/>
                        </a:lnTo>
                        <a:cubicBezTo>
                          <a:pt x="28640" y="3932"/>
                          <a:pt x="28643" y="3831"/>
                          <a:pt x="28643" y="3733"/>
                        </a:cubicBezTo>
                        <a:lnTo>
                          <a:pt x="28643" y="3691"/>
                        </a:lnTo>
                        <a:cubicBezTo>
                          <a:pt x="28622" y="1646"/>
                          <a:pt x="26957" y="0"/>
                          <a:pt x="24912" y="0"/>
                        </a:cubicBezTo>
                        <a:close/>
                      </a:path>
                    </a:pathLst>
                  </a:custGeom>
                  <a:solidFill>
                    <a:srgbClr val="DBE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2225550" y="3778450"/>
                    <a:ext cx="459750" cy="14200"/>
                  </a:xfrm>
                  <a:custGeom>
                    <a:avLst/>
                    <a:gdLst/>
                    <a:ahLst/>
                    <a:cxnLst/>
                    <a:rect l="l" t="t" r="r" b="b"/>
                    <a:pathLst>
                      <a:path w="18390" h="568" extrusionOk="0">
                        <a:moveTo>
                          <a:pt x="1" y="1"/>
                        </a:moveTo>
                        <a:lnTo>
                          <a:pt x="1" y="568"/>
                        </a:lnTo>
                        <a:lnTo>
                          <a:pt x="18390" y="568"/>
                        </a:lnTo>
                        <a:lnTo>
                          <a:pt x="18390" y="1"/>
                        </a:lnTo>
                        <a:close/>
                      </a:path>
                    </a:pathLst>
                  </a:custGeom>
                  <a:solidFill>
                    <a:srgbClr val="91B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5"/>
                  <p:cNvSpPr/>
                  <p:nvPr/>
                </p:nvSpPr>
                <p:spPr>
                  <a:xfrm>
                    <a:off x="2218450" y="3842125"/>
                    <a:ext cx="183925" cy="14150"/>
                  </a:xfrm>
                  <a:custGeom>
                    <a:avLst/>
                    <a:gdLst/>
                    <a:ahLst/>
                    <a:cxnLst/>
                    <a:rect l="l" t="t" r="r" b="b"/>
                    <a:pathLst>
                      <a:path w="7357" h="566" extrusionOk="0">
                        <a:moveTo>
                          <a:pt x="0" y="0"/>
                        </a:moveTo>
                        <a:lnTo>
                          <a:pt x="0" y="565"/>
                        </a:lnTo>
                        <a:lnTo>
                          <a:pt x="7356" y="565"/>
                        </a:lnTo>
                        <a:lnTo>
                          <a:pt x="7356" y="0"/>
                        </a:lnTo>
                        <a:close/>
                      </a:path>
                    </a:pathLst>
                  </a:custGeom>
                  <a:solidFill>
                    <a:srgbClr val="91B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5"/>
                  <p:cNvSpPr/>
                  <p:nvPr/>
                </p:nvSpPr>
                <p:spPr>
                  <a:xfrm>
                    <a:off x="2444825" y="3842125"/>
                    <a:ext cx="120250" cy="14150"/>
                  </a:xfrm>
                  <a:custGeom>
                    <a:avLst/>
                    <a:gdLst/>
                    <a:ahLst/>
                    <a:cxnLst/>
                    <a:rect l="l" t="t" r="r" b="b"/>
                    <a:pathLst>
                      <a:path w="4810" h="566" extrusionOk="0">
                        <a:moveTo>
                          <a:pt x="1" y="0"/>
                        </a:moveTo>
                        <a:lnTo>
                          <a:pt x="1" y="565"/>
                        </a:lnTo>
                        <a:lnTo>
                          <a:pt x="4810" y="565"/>
                        </a:lnTo>
                        <a:lnTo>
                          <a:pt x="4810" y="0"/>
                        </a:lnTo>
                        <a:close/>
                      </a:path>
                    </a:pathLst>
                  </a:custGeom>
                  <a:solidFill>
                    <a:srgbClr val="91B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p:cNvSpPr/>
                  <p:nvPr/>
                </p:nvSpPr>
                <p:spPr>
                  <a:xfrm>
                    <a:off x="1870775" y="3219675"/>
                    <a:ext cx="479775" cy="1725925"/>
                  </a:xfrm>
                  <a:custGeom>
                    <a:avLst/>
                    <a:gdLst/>
                    <a:ahLst/>
                    <a:cxnLst/>
                    <a:rect l="l" t="t" r="r" b="b"/>
                    <a:pathLst>
                      <a:path w="19191" h="69037" extrusionOk="0">
                        <a:moveTo>
                          <a:pt x="19190" y="1"/>
                        </a:moveTo>
                        <a:lnTo>
                          <a:pt x="19190" y="3"/>
                        </a:lnTo>
                        <a:lnTo>
                          <a:pt x="19190" y="3"/>
                        </a:lnTo>
                        <a:lnTo>
                          <a:pt x="19190" y="1"/>
                        </a:lnTo>
                        <a:close/>
                        <a:moveTo>
                          <a:pt x="11008" y="3"/>
                        </a:moveTo>
                        <a:lnTo>
                          <a:pt x="4989" y="31879"/>
                        </a:lnTo>
                        <a:cubicBezTo>
                          <a:pt x="5617" y="34984"/>
                          <a:pt x="6205" y="38093"/>
                          <a:pt x="6521" y="40596"/>
                        </a:cubicBezTo>
                        <a:cubicBezTo>
                          <a:pt x="6259" y="40652"/>
                          <a:pt x="5995" y="40705"/>
                          <a:pt x="5732" y="40757"/>
                        </a:cubicBezTo>
                        <a:cubicBezTo>
                          <a:pt x="6103" y="43136"/>
                          <a:pt x="6530" y="45685"/>
                          <a:pt x="7053" y="48377"/>
                        </a:cubicBezTo>
                        <a:cubicBezTo>
                          <a:pt x="7765" y="49390"/>
                          <a:pt x="8526" y="50826"/>
                          <a:pt x="9282" y="52471"/>
                        </a:cubicBezTo>
                        <a:lnTo>
                          <a:pt x="13688" y="29143"/>
                        </a:lnTo>
                        <a:lnTo>
                          <a:pt x="12955" y="29143"/>
                        </a:lnTo>
                        <a:lnTo>
                          <a:pt x="8762" y="31533"/>
                        </a:lnTo>
                        <a:lnTo>
                          <a:pt x="8762" y="31533"/>
                        </a:lnTo>
                        <a:lnTo>
                          <a:pt x="9378" y="22424"/>
                        </a:lnTo>
                        <a:cubicBezTo>
                          <a:pt x="9563" y="20173"/>
                          <a:pt x="11423" y="18430"/>
                          <a:pt x="13681" y="18392"/>
                        </a:cubicBezTo>
                        <a:lnTo>
                          <a:pt x="15716" y="18392"/>
                        </a:lnTo>
                        <a:lnTo>
                          <a:pt x="19190" y="3"/>
                        </a:lnTo>
                        <a:close/>
                        <a:moveTo>
                          <a:pt x="1572" y="49990"/>
                        </a:moveTo>
                        <a:lnTo>
                          <a:pt x="0" y="58308"/>
                        </a:lnTo>
                        <a:cubicBezTo>
                          <a:pt x="465" y="61823"/>
                          <a:pt x="866" y="65717"/>
                          <a:pt x="1175" y="69037"/>
                        </a:cubicBezTo>
                        <a:lnTo>
                          <a:pt x="6156" y="69037"/>
                        </a:lnTo>
                        <a:lnTo>
                          <a:pt x="7333" y="62795"/>
                        </a:lnTo>
                        <a:cubicBezTo>
                          <a:pt x="5510" y="58884"/>
                          <a:pt x="3210" y="53870"/>
                          <a:pt x="1572" y="49992"/>
                        </a:cubicBezTo>
                        <a:lnTo>
                          <a:pt x="1572" y="4999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50" name="Google Shape;1450;p35"/>
              <p:cNvSpPr/>
              <p:nvPr/>
            </p:nvSpPr>
            <p:spPr>
              <a:xfrm rot="-2969503" flipH="1">
                <a:off x="8402479" y="2328777"/>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5"/>
              <p:cNvSpPr/>
              <p:nvPr/>
            </p:nvSpPr>
            <p:spPr>
              <a:xfrm rot="-2969503" flipH="1">
                <a:off x="6116748" y="3724003"/>
                <a:ext cx="100222" cy="10022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rot="-2969503" flipH="1">
                <a:off x="7664098" y="1259128"/>
                <a:ext cx="100222" cy="10022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5"/>
              <p:cNvSpPr/>
              <p:nvPr/>
            </p:nvSpPr>
            <p:spPr>
              <a:xfrm>
                <a:off x="6096201" y="4100223"/>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5"/>
              <p:cNvSpPr/>
              <p:nvPr/>
            </p:nvSpPr>
            <p:spPr>
              <a:xfrm rot="-2969503" flipH="1">
                <a:off x="5975429" y="2023977"/>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5" name="Google Shape;1455;p35"/>
            <p:cNvSpPr/>
            <p:nvPr/>
          </p:nvSpPr>
          <p:spPr>
            <a:xfrm>
              <a:off x="4338101" y="2804698"/>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5"/>
            <p:cNvSpPr/>
            <p:nvPr/>
          </p:nvSpPr>
          <p:spPr>
            <a:xfrm rot="-2969503" flipH="1">
              <a:off x="5154529" y="3524352"/>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5"/>
            <p:cNvSpPr/>
            <p:nvPr/>
          </p:nvSpPr>
          <p:spPr>
            <a:xfrm rot="-2969503" flipH="1">
              <a:off x="5390248" y="2932878"/>
              <a:ext cx="100222" cy="10022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368;p35">
            <a:extLst>
              <a:ext uri="{FF2B5EF4-FFF2-40B4-BE49-F238E27FC236}">
                <a16:creationId xmlns:a16="http://schemas.microsoft.com/office/drawing/2014/main" id="{FCDBC5A7-B67E-C997-A14F-83E36CDCD42D}"/>
              </a:ext>
            </a:extLst>
          </p:cNvPr>
          <p:cNvSpPr txBox="1">
            <a:spLocks/>
          </p:cNvSpPr>
          <p:nvPr/>
        </p:nvSpPr>
        <p:spPr>
          <a:xfrm>
            <a:off x="924342" y="4138263"/>
            <a:ext cx="3728400" cy="530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Barlow"/>
              <a:buNone/>
              <a:defRPr sz="1600" b="0" i="0" u="none" strike="noStrike" cap="none">
                <a:solidFill>
                  <a:schemeClr val="lt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9pPr>
          </a:lstStyle>
          <a:p>
            <a:pPr marL="0" indent="0"/>
            <a:r>
              <a:rPr lang="en-US" b="1" dirty="0">
                <a:solidFill>
                  <a:schemeClr val="accent1"/>
                </a:solidFill>
                <a:latin typeface="Work Sans" pitchFamily="2" charset="0"/>
              </a:rPr>
              <a:t>Stavros Kanias</a:t>
            </a:r>
          </a:p>
          <a:p>
            <a:pPr marL="0" indent="0"/>
            <a:r>
              <a:rPr lang="en-US" b="1" dirty="0">
                <a:solidFill>
                  <a:schemeClr val="accent1"/>
                </a:solidFill>
                <a:latin typeface="Work Sans" pitchFamily="2" charset="0"/>
              </a:rPr>
              <a:t>University of Patras, Greece</a:t>
            </a:r>
          </a:p>
        </p:txBody>
      </p:sp>
      <p:pic>
        <p:nvPicPr>
          <p:cNvPr id="8" name="Picture 7" descr="A blue and white letter on a black background&#10;&#10;Description automatically generated">
            <a:extLst>
              <a:ext uri="{FF2B5EF4-FFF2-40B4-BE49-F238E27FC236}">
                <a16:creationId xmlns:a16="http://schemas.microsoft.com/office/drawing/2014/main" id="{FD05450C-5102-1626-E34D-E4C60AC8384A}"/>
              </a:ext>
            </a:extLst>
          </p:cNvPr>
          <p:cNvPicPr>
            <a:picLocks noChangeAspect="1"/>
          </p:cNvPicPr>
          <p:nvPr/>
        </p:nvPicPr>
        <p:blipFill>
          <a:blip r:embed="rId3"/>
          <a:stretch>
            <a:fillRect/>
          </a:stretch>
        </p:blipFill>
        <p:spPr>
          <a:xfrm>
            <a:off x="6060684" y="284754"/>
            <a:ext cx="1911892" cy="36201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91293-BEE2-F171-277D-D88F7ADABC61}"/>
              </a:ext>
            </a:extLst>
          </p:cNvPr>
          <p:cNvSpPr>
            <a:spLocks noGrp="1"/>
          </p:cNvSpPr>
          <p:nvPr>
            <p:ph type="title"/>
          </p:nvPr>
        </p:nvSpPr>
        <p:spPr>
          <a:xfrm>
            <a:off x="628650" y="344897"/>
            <a:ext cx="7886700" cy="753446"/>
          </a:xfrm>
        </p:spPr>
        <p:txBody>
          <a:bodyPr>
            <a:normAutofit fontScale="90000"/>
          </a:bodyPr>
          <a:lstStyle/>
          <a:p>
            <a:pPr algn="ctr"/>
            <a:r>
              <a:rPr lang="en-US" dirty="0">
                <a:solidFill>
                  <a:srgbClr val="3362CC"/>
                </a:solidFill>
                <a:latin typeface="Barlow" panose="00000500000000000000" pitchFamily="2" charset="0"/>
              </a:rPr>
              <a:t>Nikos cancels his appointment</a:t>
            </a:r>
          </a:p>
        </p:txBody>
      </p:sp>
      <p:graphicFrame>
        <p:nvGraphicFramePr>
          <p:cNvPr id="19" name="Table 6">
            <a:extLst>
              <a:ext uri="{FF2B5EF4-FFF2-40B4-BE49-F238E27FC236}">
                <a16:creationId xmlns:a16="http://schemas.microsoft.com/office/drawing/2014/main" id="{D936E5BC-0CF7-B229-B8A5-8D367827EAD1}"/>
              </a:ext>
            </a:extLst>
          </p:cNvPr>
          <p:cNvGraphicFramePr>
            <a:graphicFrameLocks noGrp="1"/>
          </p:cNvGraphicFramePr>
          <p:nvPr/>
        </p:nvGraphicFramePr>
        <p:xfrm>
          <a:off x="628650" y="1554784"/>
          <a:ext cx="2577874" cy="889976"/>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22494">
                <a:tc>
                  <a:txBody>
                    <a:bodyPr/>
                    <a:lstStyle/>
                    <a:p>
                      <a:pPr algn="ctr"/>
                      <a:r>
                        <a:rPr lang="en-US" sz="1100" dirty="0"/>
                        <a:t>Monday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22494">
                <a:tc rowSpan="3">
                  <a:txBody>
                    <a:bodyPr/>
                    <a:lstStyle/>
                    <a:p>
                      <a:pPr algn="ctr"/>
                      <a:endParaRPr lang="el-GR" sz="1200" dirty="0"/>
                    </a:p>
                    <a:p>
                      <a:pPr algn="ctr"/>
                      <a:r>
                        <a:rPr lang="el-GR" sz="1200" dirty="0"/>
                        <a:t>9-10</a:t>
                      </a:r>
                      <a:endParaRPr lang="en-US" sz="1200" dirty="0"/>
                    </a:p>
                  </a:txBody>
                  <a:tcPr marL="68580" marR="68580" marT="37719" marB="37719"/>
                </a:tc>
                <a:tc>
                  <a:txBody>
                    <a:bodyPr/>
                    <a:lstStyle/>
                    <a:p>
                      <a:pPr algn="ctr"/>
                      <a:r>
                        <a:rPr lang="en-US" sz="1100" dirty="0"/>
                        <a:t>Nikos</a:t>
                      </a:r>
                      <a:r>
                        <a:rPr lang="el-GR" sz="1100" dirty="0"/>
                        <a:t> – 90</a:t>
                      </a:r>
                      <a:endParaRPr lang="en-US" sz="1100" dirty="0"/>
                    </a:p>
                  </a:txBody>
                  <a:tcPr marL="68580" marR="68580" marT="25763" marB="25763">
                    <a:solidFill>
                      <a:srgbClr val="FF0000"/>
                    </a:solidFill>
                  </a:tcPr>
                </a:tc>
                <a:extLst>
                  <a:ext uri="{0D108BD9-81ED-4DB2-BD59-A6C34878D82A}">
                    <a16:rowId xmlns:a16="http://schemas.microsoft.com/office/drawing/2014/main" val="1443113687"/>
                  </a:ext>
                </a:extLst>
              </a:tr>
              <a:tr h="222494">
                <a:tc vMerge="1">
                  <a:txBody>
                    <a:bodyPr/>
                    <a:lstStyle/>
                    <a:p>
                      <a:endParaRPr lang="en-US" dirty="0"/>
                    </a:p>
                  </a:txBody>
                  <a:tcPr/>
                </a:tc>
                <a:tc>
                  <a:txBody>
                    <a:bodyPr/>
                    <a:lstStyle/>
                    <a:p>
                      <a:pPr algn="ctr"/>
                      <a:r>
                        <a:rPr lang="en-US" sz="1100" dirty="0"/>
                        <a:t>Giorgos</a:t>
                      </a:r>
                      <a:r>
                        <a:rPr lang="el-GR" sz="1100" dirty="0"/>
                        <a:t> – 8</a:t>
                      </a:r>
                      <a:r>
                        <a:rPr lang="en-US" sz="1100" dirty="0"/>
                        <a:t>7</a:t>
                      </a:r>
                    </a:p>
                  </a:txBody>
                  <a:tcPr marL="68580" marR="68580" marT="25763" marB="25763">
                    <a:solidFill>
                      <a:srgbClr val="00B050"/>
                    </a:solidFill>
                  </a:tcPr>
                </a:tc>
                <a:extLst>
                  <a:ext uri="{0D108BD9-81ED-4DB2-BD59-A6C34878D82A}">
                    <a16:rowId xmlns:a16="http://schemas.microsoft.com/office/drawing/2014/main" val="3996881950"/>
                  </a:ext>
                </a:extLst>
              </a:tr>
              <a:tr h="222494">
                <a:tc vMerge="1">
                  <a:txBody>
                    <a:bodyPr/>
                    <a:lstStyle/>
                    <a:p>
                      <a:endParaRPr lang="en-US" dirty="0"/>
                    </a:p>
                  </a:txBody>
                  <a:tcPr/>
                </a:tc>
                <a:tc>
                  <a:txBody>
                    <a:bodyPr/>
                    <a:lstStyle/>
                    <a:p>
                      <a:pPr algn="ctr"/>
                      <a:r>
                        <a:rPr lang="en-US" sz="1100" dirty="0"/>
                        <a:t>Kostas</a:t>
                      </a:r>
                      <a:r>
                        <a:rPr lang="el-GR" sz="1100" dirty="0"/>
                        <a:t> – </a:t>
                      </a:r>
                      <a:r>
                        <a:rPr lang="en-US" sz="1100" dirty="0"/>
                        <a:t>86</a:t>
                      </a:r>
                    </a:p>
                  </a:txBody>
                  <a:tcPr marL="68580" marR="68580" marT="25763" marB="25763">
                    <a:solidFill>
                      <a:srgbClr val="FFFF00"/>
                    </a:solidFill>
                  </a:tcPr>
                </a:tc>
                <a:extLst>
                  <a:ext uri="{0D108BD9-81ED-4DB2-BD59-A6C34878D82A}">
                    <a16:rowId xmlns:a16="http://schemas.microsoft.com/office/drawing/2014/main" val="3598219648"/>
                  </a:ext>
                </a:extLst>
              </a:tr>
            </a:tbl>
          </a:graphicData>
        </a:graphic>
      </p:graphicFrame>
      <p:graphicFrame>
        <p:nvGraphicFramePr>
          <p:cNvPr id="20" name="Table 19">
            <a:extLst>
              <a:ext uri="{FF2B5EF4-FFF2-40B4-BE49-F238E27FC236}">
                <a16:creationId xmlns:a16="http://schemas.microsoft.com/office/drawing/2014/main" id="{7CE92012-1C27-69CE-F44D-E2C957F72558}"/>
              </a:ext>
            </a:extLst>
          </p:cNvPr>
          <p:cNvGraphicFramePr>
            <a:graphicFrameLocks noGrp="1"/>
          </p:cNvGraphicFramePr>
          <p:nvPr/>
        </p:nvGraphicFramePr>
        <p:xfrm>
          <a:off x="628650" y="2477209"/>
          <a:ext cx="2577874" cy="876664"/>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18010">
                <a:tc>
                  <a:txBody>
                    <a:bodyPr/>
                    <a:lstStyle/>
                    <a:p>
                      <a:pPr algn="ctr"/>
                      <a:r>
                        <a:rPr lang="en-US" sz="1100" dirty="0"/>
                        <a:t>Tuesday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18010">
                <a:tc rowSpan="3">
                  <a:txBody>
                    <a:bodyPr/>
                    <a:lstStyle/>
                    <a:p>
                      <a:pPr algn="ctr"/>
                      <a:endParaRPr lang="el-GR" sz="1200" dirty="0"/>
                    </a:p>
                    <a:p>
                      <a:pPr algn="ctr"/>
                      <a:r>
                        <a:rPr lang="el-GR" sz="1200" dirty="0"/>
                        <a:t>13-14</a:t>
                      </a:r>
                      <a:endParaRPr lang="en-US" sz="1200" dirty="0"/>
                    </a:p>
                  </a:txBody>
                  <a:tcPr marL="68580" marR="68580" marT="31173" marB="31173"/>
                </a:tc>
                <a:tc>
                  <a:txBody>
                    <a:bodyPr/>
                    <a:lstStyle/>
                    <a:p>
                      <a:pPr algn="ctr"/>
                      <a:r>
                        <a:rPr lang="en-US" sz="1100" dirty="0"/>
                        <a:t>Giorgos</a:t>
                      </a:r>
                      <a:r>
                        <a:rPr lang="el-GR" sz="1100" dirty="0"/>
                        <a:t> - 7</a:t>
                      </a:r>
                      <a:r>
                        <a:rPr lang="en-US" sz="1100" dirty="0"/>
                        <a:t>2</a:t>
                      </a:r>
                    </a:p>
                  </a:txBody>
                  <a:tcPr marL="68580" marR="68580" marT="25763" marB="25763">
                    <a:solidFill>
                      <a:srgbClr val="00B050"/>
                    </a:solidFill>
                  </a:tcPr>
                </a:tc>
                <a:extLst>
                  <a:ext uri="{0D108BD9-81ED-4DB2-BD59-A6C34878D82A}">
                    <a16:rowId xmlns:a16="http://schemas.microsoft.com/office/drawing/2014/main" val="1443113687"/>
                  </a:ext>
                </a:extLst>
              </a:tr>
              <a:tr h="218010">
                <a:tc vMerge="1">
                  <a:txBody>
                    <a:bodyPr/>
                    <a:lstStyle/>
                    <a:p>
                      <a:endParaRPr lang="en-US" dirty="0"/>
                    </a:p>
                  </a:txBody>
                  <a:tcPr/>
                </a:tc>
                <a:tc>
                  <a:txBody>
                    <a:bodyPr/>
                    <a:lstStyle/>
                    <a:p>
                      <a:pPr algn="ctr"/>
                      <a:r>
                        <a:rPr lang="en-US" sz="1100" dirty="0"/>
                        <a:t>Ioannis</a:t>
                      </a:r>
                      <a:r>
                        <a:rPr lang="el-GR" sz="1100" dirty="0"/>
                        <a:t> - 60</a:t>
                      </a:r>
                      <a:endParaRPr lang="en-US" sz="1100" dirty="0"/>
                    </a:p>
                  </a:txBody>
                  <a:tcPr marL="68580" marR="68580" marT="25763" marB="25763">
                    <a:solidFill>
                      <a:srgbClr val="FFC000"/>
                    </a:solidFill>
                  </a:tcPr>
                </a:tc>
                <a:extLst>
                  <a:ext uri="{0D108BD9-81ED-4DB2-BD59-A6C34878D82A}">
                    <a16:rowId xmlns:a16="http://schemas.microsoft.com/office/drawing/2014/main" val="3996881950"/>
                  </a:ext>
                </a:extLst>
              </a:tr>
              <a:tr h="218010">
                <a:tc vMerge="1">
                  <a:txBody>
                    <a:bodyPr/>
                    <a:lstStyle/>
                    <a:p>
                      <a:endParaRPr lang="en-US" dirty="0"/>
                    </a:p>
                  </a:txBody>
                  <a:tcPr/>
                </a:tc>
                <a:tc>
                  <a:txBody>
                    <a:bodyPr/>
                    <a:lstStyle/>
                    <a:p>
                      <a:pPr algn="ctr"/>
                      <a:r>
                        <a:rPr lang="en-US" sz="1100" dirty="0"/>
                        <a:t>Maria</a:t>
                      </a:r>
                      <a:r>
                        <a:rPr lang="el-GR" sz="1100" dirty="0"/>
                        <a:t> - 5</a:t>
                      </a:r>
                      <a:r>
                        <a:rPr lang="en-US" sz="1100" dirty="0"/>
                        <a:t>5</a:t>
                      </a:r>
                    </a:p>
                  </a:txBody>
                  <a:tcPr marL="68580" marR="68580" marT="25763" marB="25763">
                    <a:solidFill>
                      <a:srgbClr val="FF0066"/>
                    </a:solidFill>
                  </a:tcPr>
                </a:tc>
                <a:extLst>
                  <a:ext uri="{0D108BD9-81ED-4DB2-BD59-A6C34878D82A}">
                    <a16:rowId xmlns:a16="http://schemas.microsoft.com/office/drawing/2014/main" val="3598219648"/>
                  </a:ext>
                </a:extLst>
              </a:tr>
            </a:tbl>
          </a:graphicData>
        </a:graphic>
      </p:graphicFrame>
      <p:graphicFrame>
        <p:nvGraphicFramePr>
          <p:cNvPr id="21" name="Table 6">
            <a:extLst>
              <a:ext uri="{FF2B5EF4-FFF2-40B4-BE49-F238E27FC236}">
                <a16:creationId xmlns:a16="http://schemas.microsoft.com/office/drawing/2014/main" id="{46C1319F-1DAD-4AE2-9DE9-421AD48A58D9}"/>
              </a:ext>
            </a:extLst>
          </p:cNvPr>
          <p:cNvGraphicFramePr>
            <a:graphicFrameLocks noGrp="1"/>
          </p:cNvGraphicFramePr>
          <p:nvPr/>
        </p:nvGraphicFramePr>
        <p:xfrm>
          <a:off x="628650" y="3373554"/>
          <a:ext cx="2577874" cy="657789"/>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19263">
                <a:tc>
                  <a:txBody>
                    <a:bodyPr/>
                    <a:lstStyle/>
                    <a:p>
                      <a:pPr algn="ctr"/>
                      <a:r>
                        <a:rPr lang="en-US" sz="1100" dirty="0"/>
                        <a:t>Thursday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19263">
                <a:tc rowSpan="2">
                  <a:txBody>
                    <a:bodyPr/>
                    <a:lstStyle/>
                    <a:p>
                      <a:pPr algn="ctr"/>
                      <a:r>
                        <a:rPr lang="el-GR" sz="1200" dirty="0"/>
                        <a:t>1</a:t>
                      </a:r>
                      <a:r>
                        <a:rPr lang="en-US" sz="1200" dirty="0"/>
                        <a:t>1</a:t>
                      </a:r>
                      <a:r>
                        <a:rPr lang="el-GR" sz="1200" dirty="0"/>
                        <a:t>-1</a:t>
                      </a:r>
                      <a:r>
                        <a:rPr lang="en-US" sz="1200" dirty="0"/>
                        <a:t>2</a:t>
                      </a:r>
                    </a:p>
                  </a:txBody>
                  <a:tcPr marL="68580" marR="68580" marT="31173" marB="31173"/>
                </a:tc>
                <a:tc>
                  <a:txBody>
                    <a:bodyPr/>
                    <a:lstStyle/>
                    <a:p>
                      <a:pPr algn="ctr"/>
                      <a:r>
                        <a:rPr lang="en-US" sz="1100" dirty="0"/>
                        <a:t>Ioannis</a:t>
                      </a:r>
                      <a:r>
                        <a:rPr lang="el-GR" sz="1100" dirty="0"/>
                        <a:t> - 45</a:t>
                      </a:r>
                      <a:endParaRPr lang="en-US" sz="1100" dirty="0"/>
                    </a:p>
                  </a:txBody>
                  <a:tcPr marL="68580" marR="68580" marT="25763" marB="25763">
                    <a:solidFill>
                      <a:srgbClr val="FFC000"/>
                    </a:solidFill>
                  </a:tcPr>
                </a:tc>
                <a:extLst>
                  <a:ext uri="{0D108BD9-81ED-4DB2-BD59-A6C34878D82A}">
                    <a16:rowId xmlns:a16="http://schemas.microsoft.com/office/drawing/2014/main" val="1443113687"/>
                  </a:ext>
                </a:extLst>
              </a:tr>
              <a:tr h="219263">
                <a:tc vMerge="1">
                  <a:txBody>
                    <a:bodyPr/>
                    <a:lstStyle/>
                    <a:p>
                      <a:endParaRPr lang="en-US" dirty="0"/>
                    </a:p>
                  </a:txBody>
                  <a:tcPr/>
                </a:tc>
                <a:tc>
                  <a:txBody>
                    <a:bodyPr/>
                    <a:lstStyle/>
                    <a:p>
                      <a:pPr algn="ctr"/>
                      <a:r>
                        <a:rPr lang="en-US" sz="1100" dirty="0"/>
                        <a:t>Maria </a:t>
                      </a:r>
                      <a:r>
                        <a:rPr lang="el-GR" sz="1100" dirty="0"/>
                        <a:t>- 40</a:t>
                      </a:r>
                      <a:endParaRPr lang="en-US" sz="1100" dirty="0"/>
                    </a:p>
                  </a:txBody>
                  <a:tcPr marL="68580" marR="68580" marT="25763" marB="25763">
                    <a:solidFill>
                      <a:srgbClr val="FF0066"/>
                    </a:solidFill>
                  </a:tcPr>
                </a:tc>
                <a:extLst>
                  <a:ext uri="{0D108BD9-81ED-4DB2-BD59-A6C34878D82A}">
                    <a16:rowId xmlns:a16="http://schemas.microsoft.com/office/drawing/2014/main" val="3996881950"/>
                  </a:ext>
                </a:extLst>
              </a:tr>
            </a:tbl>
          </a:graphicData>
        </a:graphic>
      </p:graphicFrame>
      <p:graphicFrame>
        <p:nvGraphicFramePr>
          <p:cNvPr id="22" name="Table 6">
            <a:extLst>
              <a:ext uri="{FF2B5EF4-FFF2-40B4-BE49-F238E27FC236}">
                <a16:creationId xmlns:a16="http://schemas.microsoft.com/office/drawing/2014/main" id="{0FCA0EC7-F44F-78FE-F5DB-ABA455B49C52}"/>
              </a:ext>
            </a:extLst>
          </p:cNvPr>
          <p:cNvGraphicFramePr>
            <a:graphicFrameLocks noGrp="1"/>
          </p:cNvGraphicFramePr>
          <p:nvPr/>
        </p:nvGraphicFramePr>
        <p:xfrm>
          <a:off x="628650" y="4063132"/>
          <a:ext cx="2577874" cy="657789"/>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19263">
                <a:tc>
                  <a:txBody>
                    <a:bodyPr/>
                    <a:lstStyle/>
                    <a:p>
                      <a:pPr algn="ctr"/>
                      <a:r>
                        <a:rPr lang="en-US" sz="1100" dirty="0"/>
                        <a:t>Friday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19263">
                <a:tc rowSpan="2">
                  <a:txBody>
                    <a:bodyPr/>
                    <a:lstStyle/>
                    <a:p>
                      <a:pPr algn="ctr"/>
                      <a:r>
                        <a:rPr lang="en-US" sz="1200" dirty="0"/>
                        <a:t>15-16</a:t>
                      </a:r>
                    </a:p>
                  </a:txBody>
                  <a:tcPr marL="68580" marR="68580" marT="31173" marB="31173"/>
                </a:tc>
                <a:tc>
                  <a:txBody>
                    <a:bodyPr/>
                    <a:lstStyle/>
                    <a:p>
                      <a:pPr algn="ctr"/>
                      <a:r>
                        <a:rPr lang="en-US" sz="1100" dirty="0"/>
                        <a:t>Kostas - 71</a:t>
                      </a:r>
                    </a:p>
                  </a:txBody>
                  <a:tcPr marL="68580" marR="68580" marT="25763" marB="25763">
                    <a:solidFill>
                      <a:srgbClr val="FFFF00"/>
                    </a:solidFill>
                  </a:tcPr>
                </a:tc>
                <a:extLst>
                  <a:ext uri="{0D108BD9-81ED-4DB2-BD59-A6C34878D82A}">
                    <a16:rowId xmlns:a16="http://schemas.microsoft.com/office/drawing/2014/main" val="1443113687"/>
                  </a:ext>
                </a:extLst>
              </a:tr>
              <a:tr h="219263">
                <a:tc vMerge="1">
                  <a:txBody>
                    <a:bodyPr/>
                    <a:lstStyle/>
                    <a:p>
                      <a:endParaRPr lang="en-US" dirty="0"/>
                    </a:p>
                  </a:txBody>
                  <a:tcPr/>
                </a:tc>
                <a:tc>
                  <a:txBody>
                    <a:bodyPr/>
                    <a:lstStyle/>
                    <a:p>
                      <a:pPr algn="ctr"/>
                      <a:r>
                        <a:rPr lang="en-US" sz="1100" dirty="0"/>
                        <a:t>Despoina - 70</a:t>
                      </a:r>
                    </a:p>
                  </a:txBody>
                  <a:tcPr marL="68580" marR="68580" marT="25763" marB="25763">
                    <a:solidFill>
                      <a:srgbClr val="B395EF"/>
                    </a:solidFill>
                  </a:tcPr>
                </a:tc>
                <a:extLst>
                  <a:ext uri="{0D108BD9-81ED-4DB2-BD59-A6C34878D82A}">
                    <a16:rowId xmlns:a16="http://schemas.microsoft.com/office/drawing/2014/main" val="3996881950"/>
                  </a:ext>
                </a:extLst>
              </a:tr>
            </a:tbl>
          </a:graphicData>
        </a:graphic>
      </p:graphicFrame>
      <p:graphicFrame>
        <p:nvGraphicFramePr>
          <p:cNvPr id="4" name="Table 4">
            <a:extLst>
              <a:ext uri="{FF2B5EF4-FFF2-40B4-BE49-F238E27FC236}">
                <a16:creationId xmlns:a16="http://schemas.microsoft.com/office/drawing/2014/main" id="{F6823B57-8D0D-C0F2-C171-7FF93690E5A5}"/>
              </a:ext>
            </a:extLst>
          </p:cNvPr>
          <p:cNvGraphicFramePr>
            <a:graphicFrameLocks noGrp="1"/>
          </p:cNvGraphicFramePr>
          <p:nvPr>
            <p:ph idx="1"/>
            <p:extLst>
              <p:ext uri="{D42A27DB-BD31-4B8C-83A1-F6EECF244321}">
                <p14:modId xmlns:p14="http://schemas.microsoft.com/office/powerpoint/2010/main" val="1615956622"/>
              </p:ext>
            </p:extLst>
          </p:nvPr>
        </p:nvGraphicFramePr>
        <p:xfrm>
          <a:off x="3275807" y="1554784"/>
          <a:ext cx="5577908" cy="2739058"/>
        </p:xfrm>
        <a:graphic>
          <a:graphicData uri="http://schemas.openxmlformats.org/drawingml/2006/table">
            <a:tbl>
              <a:tblPr firstRow="1" bandRow="1">
                <a:tableStyleId>{5C22544A-7EE6-4342-B048-85BDC9FD1C3A}</a:tableStyleId>
              </a:tblPr>
              <a:tblGrid>
                <a:gridCol w="588605">
                  <a:extLst>
                    <a:ext uri="{9D8B030D-6E8A-4147-A177-3AD203B41FA5}">
                      <a16:colId xmlns:a16="http://schemas.microsoft.com/office/drawing/2014/main" val="328491096"/>
                    </a:ext>
                  </a:extLst>
                </a:gridCol>
                <a:gridCol w="1270699">
                  <a:extLst>
                    <a:ext uri="{9D8B030D-6E8A-4147-A177-3AD203B41FA5}">
                      <a16:colId xmlns:a16="http://schemas.microsoft.com/office/drawing/2014/main" val="2312827872"/>
                    </a:ext>
                  </a:extLst>
                </a:gridCol>
                <a:gridCol w="929651">
                  <a:extLst>
                    <a:ext uri="{9D8B030D-6E8A-4147-A177-3AD203B41FA5}">
                      <a16:colId xmlns:a16="http://schemas.microsoft.com/office/drawing/2014/main" val="1907462865"/>
                    </a:ext>
                  </a:extLst>
                </a:gridCol>
                <a:gridCol w="929651">
                  <a:extLst>
                    <a:ext uri="{9D8B030D-6E8A-4147-A177-3AD203B41FA5}">
                      <a16:colId xmlns:a16="http://schemas.microsoft.com/office/drawing/2014/main" val="3094860277"/>
                    </a:ext>
                  </a:extLst>
                </a:gridCol>
                <a:gridCol w="929651">
                  <a:extLst>
                    <a:ext uri="{9D8B030D-6E8A-4147-A177-3AD203B41FA5}">
                      <a16:colId xmlns:a16="http://schemas.microsoft.com/office/drawing/2014/main" val="1892142516"/>
                    </a:ext>
                  </a:extLst>
                </a:gridCol>
                <a:gridCol w="929651">
                  <a:extLst>
                    <a:ext uri="{9D8B030D-6E8A-4147-A177-3AD203B41FA5}">
                      <a16:colId xmlns:a16="http://schemas.microsoft.com/office/drawing/2014/main" val="2411150049"/>
                    </a:ext>
                  </a:extLst>
                </a:gridCol>
              </a:tblGrid>
              <a:tr h="277827">
                <a:tc>
                  <a:txBody>
                    <a:bodyPr/>
                    <a:lstStyle/>
                    <a:p>
                      <a:pPr algn="ctr"/>
                      <a:endParaRPr lang="en-US" sz="1300" dirty="0"/>
                    </a:p>
                  </a:txBody>
                  <a:tcPr marL="68580" marR="68580" marT="31173" marB="31173"/>
                </a:tc>
                <a:tc>
                  <a:txBody>
                    <a:bodyPr/>
                    <a:lstStyle/>
                    <a:p>
                      <a:pPr algn="ctr"/>
                      <a:r>
                        <a:rPr lang="en-US" sz="1100" dirty="0"/>
                        <a:t>Monday</a:t>
                      </a:r>
                    </a:p>
                  </a:txBody>
                  <a:tcPr marL="68580" marR="68580" marT="31173" marB="31173"/>
                </a:tc>
                <a:tc>
                  <a:txBody>
                    <a:bodyPr/>
                    <a:lstStyle/>
                    <a:p>
                      <a:pPr algn="ctr"/>
                      <a:r>
                        <a:rPr lang="en-US" sz="1100" dirty="0"/>
                        <a:t>Tuesday</a:t>
                      </a:r>
                    </a:p>
                  </a:txBody>
                  <a:tcPr marL="68580" marR="68580" marT="31173" marB="31173"/>
                </a:tc>
                <a:tc>
                  <a:txBody>
                    <a:bodyPr/>
                    <a:lstStyle/>
                    <a:p>
                      <a:pPr algn="ctr"/>
                      <a:r>
                        <a:rPr lang="en-US" sz="1100" dirty="0"/>
                        <a:t>Wednesday</a:t>
                      </a:r>
                    </a:p>
                  </a:txBody>
                  <a:tcPr marL="68580" marR="68580" marT="31173" marB="31173"/>
                </a:tc>
                <a:tc>
                  <a:txBody>
                    <a:bodyPr/>
                    <a:lstStyle/>
                    <a:p>
                      <a:pPr algn="ctr"/>
                      <a:r>
                        <a:rPr lang="en-US" sz="1100" dirty="0"/>
                        <a:t>Thursday</a:t>
                      </a:r>
                    </a:p>
                  </a:txBody>
                  <a:tcPr marL="68580" marR="68580" marT="31173" marB="31173"/>
                </a:tc>
                <a:tc>
                  <a:txBody>
                    <a:bodyPr/>
                    <a:lstStyle/>
                    <a:p>
                      <a:pPr algn="ctr"/>
                      <a:r>
                        <a:rPr lang="en-US" sz="1100" dirty="0"/>
                        <a:t>Friday</a:t>
                      </a:r>
                    </a:p>
                  </a:txBody>
                  <a:tcPr marL="68580" marR="68580" marT="31173" marB="31173"/>
                </a:tc>
                <a:extLst>
                  <a:ext uri="{0D108BD9-81ED-4DB2-BD59-A6C34878D82A}">
                    <a16:rowId xmlns:a16="http://schemas.microsoft.com/office/drawing/2014/main" val="2193917946"/>
                  </a:ext>
                </a:extLst>
              </a:tr>
              <a:tr h="182661">
                <a:tc>
                  <a:txBody>
                    <a:bodyPr/>
                    <a:lstStyle/>
                    <a:p>
                      <a:pPr algn="ctr"/>
                      <a:r>
                        <a:rPr lang="el-GR" sz="1300" dirty="0"/>
                        <a:t>9-10</a:t>
                      </a:r>
                      <a:endParaRPr lang="en-US" sz="1300" dirty="0"/>
                    </a:p>
                  </a:txBody>
                  <a:tcPr marL="68580" marR="68580" marT="31173" marB="31173"/>
                </a:tc>
                <a:tc>
                  <a:txBody>
                    <a:bodyPr/>
                    <a:lstStyle/>
                    <a:p>
                      <a:pPr algn="ctr"/>
                      <a:r>
                        <a:rPr lang="en-US" sz="1300" dirty="0"/>
                        <a:t>Nikos</a:t>
                      </a:r>
                    </a:p>
                  </a:txBody>
                  <a:tcPr marL="68580" marR="68580" marT="31173" marB="31173">
                    <a:solidFill>
                      <a:srgbClr val="FF0000"/>
                    </a:solidFill>
                  </a:tcPr>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2013223720"/>
                  </a:ext>
                </a:extLst>
              </a:tr>
              <a:tr h="314395">
                <a:tc>
                  <a:txBody>
                    <a:bodyPr/>
                    <a:lstStyle/>
                    <a:p>
                      <a:pPr algn="ctr"/>
                      <a:r>
                        <a:rPr lang="el-GR" sz="1300" dirty="0"/>
                        <a:t>10-11</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1480568299"/>
                  </a:ext>
                </a:extLst>
              </a:tr>
              <a:tr h="314395">
                <a:tc>
                  <a:txBody>
                    <a:bodyPr/>
                    <a:lstStyle/>
                    <a:p>
                      <a:pPr algn="ctr"/>
                      <a:r>
                        <a:rPr lang="el-GR" sz="1300" dirty="0"/>
                        <a:t>11-12</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r>
                        <a:rPr lang="en-US" sz="1300" dirty="0"/>
                        <a:t>Ioannis</a:t>
                      </a:r>
                    </a:p>
                  </a:txBody>
                  <a:tcPr marL="68580" marR="68580" marT="31173" marB="31173">
                    <a:solidFill>
                      <a:srgbClr val="FFC000"/>
                    </a:solidFill>
                  </a:tcPr>
                </a:tc>
                <a:tc>
                  <a:txBody>
                    <a:bodyPr/>
                    <a:lstStyle/>
                    <a:p>
                      <a:pPr algn="ctr"/>
                      <a:endParaRPr lang="en-US" sz="1300"/>
                    </a:p>
                  </a:txBody>
                  <a:tcPr marL="68580" marR="68580" marT="31173" marB="31173"/>
                </a:tc>
                <a:extLst>
                  <a:ext uri="{0D108BD9-81ED-4DB2-BD59-A6C34878D82A}">
                    <a16:rowId xmlns:a16="http://schemas.microsoft.com/office/drawing/2014/main" val="964267344"/>
                  </a:ext>
                </a:extLst>
              </a:tr>
              <a:tr h="314395">
                <a:tc>
                  <a:txBody>
                    <a:bodyPr/>
                    <a:lstStyle/>
                    <a:p>
                      <a:pPr algn="ctr"/>
                      <a:r>
                        <a:rPr lang="el-GR" sz="1300" dirty="0"/>
                        <a:t>12-13</a:t>
                      </a:r>
                      <a:endParaRPr lang="en-US" sz="1300" dirty="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3476545257"/>
                  </a:ext>
                </a:extLst>
              </a:tr>
              <a:tr h="314395">
                <a:tc>
                  <a:txBody>
                    <a:bodyPr/>
                    <a:lstStyle/>
                    <a:p>
                      <a:pPr algn="ctr"/>
                      <a:r>
                        <a:rPr lang="el-GR" sz="1300" dirty="0"/>
                        <a:t>13-14</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r>
                        <a:rPr lang="en-US" sz="1300" dirty="0"/>
                        <a:t>Giorgos</a:t>
                      </a:r>
                    </a:p>
                  </a:txBody>
                  <a:tcPr marL="68580" marR="68580" marT="31173" marB="31173">
                    <a:solidFill>
                      <a:srgbClr val="00B050"/>
                    </a:solidFill>
                  </a:tcPr>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138607604"/>
                  </a:ext>
                </a:extLst>
              </a:tr>
              <a:tr h="314395">
                <a:tc>
                  <a:txBody>
                    <a:bodyPr/>
                    <a:lstStyle/>
                    <a:p>
                      <a:pPr algn="ctr"/>
                      <a:r>
                        <a:rPr lang="el-GR" sz="1300" dirty="0"/>
                        <a:t>14-15</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718244311"/>
                  </a:ext>
                </a:extLst>
              </a:tr>
              <a:tr h="314395">
                <a:tc>
                  <a:txBody>
                    <a:bodyPr/>
                    <a:lstStyle/>
                    <a:p>
                      <a:pPr algn="ctr"/>
                      <a:r>
                        <a:rPr lang="el-GR" sz="1300" dirty="0"/>
                        <a:t>15-16</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r>
                        <a:rPr lang="en-US" sz="1300" dirty="0"/>
                        <a:t>Kostas</a:t>
                      </a:r>
                    </a:p>
                  </a:txBody>
                  <a:tcPr marL="68580" marR="68580" marT="31173" marB="31173">
                    <a:solidFill>
                      <a:srgbClr val="FFFF00"/>
                    </a:solidFill>
                  </a:tcPr>
                </a:tc>
                <a:extLst>
                  <a:ext uri="{0D108BD9-81ED-4DB2-BD59-A6C34878D82A}">
                    <a16:rowId xmlns:a16="http://schemas.microsoft.com/office/drawing/2014/main" val="3689405259"/>
                  </a:ext>
                </a:extLst>
              </a:tr>
              <a:tr h="314395">
                <a:tc>
                  <a:txBody>
                    <a:bodyPr/>
                    <a:lstStyle/>
                    <a:p>
                      <a:pPr algn="ctr"/>
                      <a:r>
                        <a:rPr lang="el-GR" sz="1300" dirty="0"/>
                        <a:t>16-17</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3725357953"/>
                  </a:ext>
                </a:extLst>
              </a:tr>
            </a:tbl>
          </a:graphicData>
        </a:graphic>
      </p:graphicFrame>
      <p:sp>
        <p:nvSpPr>
          <p:cNvPr id="3" name="TextBox 2">
            <a:extLst>
              <a:ext uri="{FF2B5EF4-FFF2-40B4-BE49-F238E27FC236}">
                <a16:creationId xmlns:a16="http://schemas.microsoft.com/office/drawing/2014/main" id="{1CCE4F91-598B-B302-D488-0B7145381ABC}"/>
              </a:ext>
            </a:extLst>
          </p:cNvPr>
          <p:cNvSpPr txBox="1"/>
          <p:nvPr/>
        </p:nvSpPr>
        <p:spPr>
          <a:xfrm>
            <a:off x="1487941" y="1249313"/>
            <a:ext cx="1008516" cy="307777"/>
          </a:xfrm>
          <a:prstGeom prst="rect">
            <a:avLst/>
          </a:prstGeom>
          <a:noFill/>
        </p:spPr>
        <p:txBody>
          <a:bodyPr wrap="square" rtlCol="0">
            <a:spAutoFit/>
          </a:bodyPr>
          <a:lstStyle/>
          <a:p>
            <a:r>
              <a:rPr lang="en-US" dirty="0">
                <a:latin typeface="Barlow" panose="00000500000000000000" pitchFamily="2" charset="0"/>
              </a:rPr>
              <a:t>Timeslots</a:t>
            </a:r>
            <a:endParaRPr lang="en-US" sz="1050" dirty="0">
              <a:latin typeface="Barlow" panose="00000500000000000000" pitchFamily="2" charset="0"/>
            </a:endParaRPr>
          </a:p>
        </p:txBody>
      </p:sp>
      <p:sp>
        <p:nvSpPr>
          <p:cNvPr id="5" name="TextBox 4">
            <a:extLst>
              <a:ext uri="{FF2B5EF4-FFF2-40B4-BE49-F238E27FC236}">
                <a16:creationId xmlns:a16="http://schemas.microsoft.com/office/drawing/2014/main" id="{2FCD42C1-B6F2-0D96-49E4-5DF428C44C53}"/>
              </a:ext>
            </a:extLst>
          </p:cNvPr>
          <p:cNvSpPr txBox="1"/>
          <p:nvPr/>
        </p:nvSpPr>
        <p:spPr>
          <a:xfrm>
            <a:off x="4914277" y="1247007"/>
            <a:ext cx="2046401" cy="307777"/>
          </a:xfrm>
          <a:prstGeom prst="rect">
            <a:avLst/>
          </a:prstGeom>
          <a:noFill/>
        </p:spPr>
        <p:txBody>
          <a:bodyPr wrap="square" rtlCol="0">
            <a:spAutoFit/>
          </a:bodyPr>
          <a:lstStyle/>
          <a:p>
            <a:r>
              <a:rPr lang="en-US" dirty="0">
                <a:latin typeface="Barlow" panose="00000500000000000000" pitchFamily="2" charset="0"/>
              </a:rPr>
              <a:t>Appointment Schedule</a:t>
            </a:r>
          </a:p>
        </p:txBody>
      </p:sp>
      <p:sp>
        <p:nvSpPr>
          <p:cNvPr id="9" name="TextBox 8">
            <a:extLst>
              <a:ext uri="{FF2B5EF4-FFF2-40B4-BE49-F238E27FC236}">
                <a16:creationId xmlns:a16="http://schemas.microsoft.com/office/drawing/2014/main" id="{D9B6CE6F-58BE-1A6F-E361-F9275FAD12DE}"/>
              </a:ext>
            </a:extLst>
          </p:cNvPr>
          <p:cNvSpPr txBox="1"/>
          <p:nvPr/>
        </p:nvSpPr>
        <p:spPr>
          <a:xfrm>
            <a:off x="3383077" y="4541208"/>
            <a:ext cx="5108802" cy="307777"/>
          </a:xfrm>
          <a:prstGeom prst="rect">
            <a:avLst/>
          </a:prstGeom>
          <a:noFill/>
        </p:spPr>
        <p:txBody>
          <a:bodyPr wrap="square" rtlCol="0">
            <a:spAutoFit/>
          </a:bodyPr>
          <a:lstStyle/>
          <a:p>
            <a:pPr algn="ctr"/>
            <a:r>
              <a:rPr lang="en-US" dirty="0">
                <a:latin typeface="Barlow" panose="00000500000000000000" pitchFamily="2" charset="0"/>
              </a:rPr>
              <a:t>Community Benefit = ?</a:t>
            </a:r>
          </a:p>
        </p:txBody>
      </p:sp>
      <p:sp>
        <p:nvSpPr>
          <p:cNvPr id="12" name="Multiplication Sign 11">
            <a:extLst>
              <a:ext uri="{FF2B5EF4-FFF2-40B4-BE49-F238E27FC236}">
                <a16:creationId xmlns:a16="http://schemas.microsoft.com/office/drawing/2014/main" id="{F439264B-7896-28C1-C2DC-DEB44C39354D}"/>
              </a:ext>
            </a:extLst>
          </p:cNvPr>
          <p:cNvSpPr/>
          <p:nvPr/>
        </p:nvSpPr>
        <p:spPr>
          <a:xfrm>
            <a:off x="2332377" y="1665487"/>
            <a:ext cx="429442" cy="454805"/>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Barlow" panose="00000500000000000000" pitchFamily="2" charset="0"/>
            </a:endParaRPr>
          </a:p>
        </p:txBody>
      </p:sp>
      <p:sp>
        <p:nvSpPr>
          <p:cNvPr id="16" name="Arrow: Curved Left 15">
            <a:extLst>
              <a:ext uri="{FF2B5EF4-FFF2-40B4-BE49-F238E27FC236}">
                <a16:creationId xmlns:a16="http://schemas.microsoft.com/office/drawing/2014/main" id="{995DE989-0D35-8147-3EB5-3DBD572ECCAA}"/>
              </a:ext>
            </a:extLst>
          </p:cNvPr>
          <p:cNvSpPr/>
          <p:nvPr/>
        </p:nvSpPr>
        <p:spPr>
          <a:xfrm rot="11055152">
            <a:off x="1773725" y="1883127"/>
            <a:ext cx="110261" cy="22223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latin typeface="Barlow" panose="00000500000000000000" pitchFamily="2" charset="0"/>
            </a:endParaRPr>
          </a:p>
        </p:txBody>
      </p:sp>
      <p:sp>
        <p:nvSpPr>
          <p:cNvPr id="17" name="Arrow: Curved Left 16">
            <a:extLst>
              <a:ext uri="{FF2B5EF4-FFF2-40B4-BE49-F238E27FC236}">
                <a16:creationId xmlns:a16="http://schemas.microsoft.com/office/drawing/2014/main" id="{858ABFC6-8BE2-9321-CDD2-005EEDC9F132}"/>
              </a:ext>
            </a:extLst>
          </p:cNvPr>
          <p:cNvSpPr/>
          <p:nvPr/>
        </p:nvSpPr>
        <p:spPr>
          <a:xfrm rot="11055152">
            <a:off x="1755762" y="2148951"/>
            <a:ext cx="126787" cy="22101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latin typeface="Barlow" panose="00000500000000000000" pitchFamily="2" charset="0"/>
            </a:endParaRPr>
          </a:p>
        </p:txBody>
      </p:sp>
      <p:sp>
        <p:nvSpPr>
          <p:cNvPr id="23" name="Multiplication Sign 22">
            <a:extLst>
              <a:ext uri="{FF2B5EF4-FFF2-40B4-BE49-F238E27FC236}">
                <a16:creationId xmlns:a16="http://schemas.microsoft.com/office/drawing/2014/main" id="{1C6374AA-604C-7450-B326-6F1FB001C425}"/>
              </a:ext>
            </a:extLst>
          </p:cNvPr>
          <p:cNvSpPr/>
          <p:nvPr/>
        </p:nvSpPr>
        <p:spPr>
          <a:xfrm>
            <a:off x="4269965" y="1741353"/>
            <a:ext cx="429442" cy="454805"/>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Barlow" panose="00000500000000000000" pitchFamily="2" charset="0"/>
            </a:endParaRPr>
          </a:p>
        </p:txBody>
      </p:sp>
      <p:sp>
        <p:nvSpPr>
          <p:cNvPr id="26" name="Arrow: Curved Left 25">
            <a:extLst>
              <a:ext uri="{FF2B5EF4-FFF2-40B4-BE49-F238E27FC236}">
                <a16:creationId xmlns:a16="http://schemas.microsoft.com/office/drawing/2014/main" id="{14664337-8C22-105C-CC9C-D45BC0D3898B}"/>
              </a:ext>
            </a:extLst>
          </p:cNvPr>
          <p:cNvSpPr/>
          <p:nvPr/>
        </p:nvSpPr>
        <p:spPr>
          <a:xfrm rot="11055152">
            <a:off x="1764024" y="2802109"/>
            <a:ext cx="110261" cy="22223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latin typeface="Barlow" panose="00000500000000000000" pitchFamily="2" charset="0"/>
            </a:endParaRPr>
          </a:p>
        </p:txBody>
      </p:sp>
      <p:sp>
        <p:nvSpPr>
          <p:cNvPr id="27" name="Arrow: Curved Left 26">
            <a:extLst>
              <a:ext uri="{FF2B5EF4-FFF2-40B4-BE49-F238E27FC236}">
                <a16:creationId xmlns:a16="http://schemas.microsoft.com/office/drawing/2014/main" id="{A41FAF3D-0DF5-DD25-38B1-3676D6D14486}"/>
              </a:ext>
            </a:extLst>
          </p:cNvPr>
          <p:cNvSpPr/>
          <p:nvPr/>
        </p:nvSpPr>
        <p:spPr>
          <a:xfrm rot="11055152">
            <a:off x="1755830" y="3077570"/>
            <a:ext cx="110261" cy="22223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latin typeface="Barlow" panose="00000500000000000000" pitchFamily="2" charset="0"/>
            </a:endParaRPr>
          </a:p>
        </p:txBody>
      </p:sp>
    </p:spTree>
    <p:extLst>
      <p:ext uri="{BB962C8B-B14F-4D97-AF65-F5344CB8AC3E}">
        <p14:creationId xmlns:p14="http://schemas.microsoft.com/office/powerpoint/2010/main" val="1345942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91293-BEE2-F171-277D-D88F7ADABC61}"/>
              </a:ext>
            </a:extLst>
          </p:cNvPr>
          <p:cNvSpPr>
            <a:spLocks noGrp="1"/>
          </p:cNvSpPr>
          <p:nvPr>
            <p:ph type="title"/>
          </p:nvPr>
        </p:nvSpPr>
        <p:spPr>
          <a:xfrm>
            <a:off x="151039" y="242121"/>
            <a:ext cx="8841921" cy="753446"/>
          </a:xfrm>
        </p:spPr>
        <p:txBody>
          <a:bodyPr>
            <a:noAutofit/>
          </a:bodyPr>
          <a:lstStyle/>
          <a:p>
            <a:pPr algn="ctr"/>
            <a:r>
              <a:rPr lang="en-US" sz="2700" dirty="0">
                <a:solidFill>
                  <a:srgbClr val="3362CC"/>
                </a:solidFill>
                <a:latin typeface="Barlow" panose="00000500000000000000" pitchFamily="2" charset="0"/>
              </a:rPr>
              <a:t>New timeslots become available for Giorgos and Ioannis</a:t>
            </a:r>
          </a:p>
        </p:txBody>
      </p:sp>
      <p:graphicFrame>
        <p:nvGraphicFramePr>
          <p:cNvPr id="4" name="Table 4">
            <a:extLst>
              <a:ext uri="{FF2B5EF4-FFF2-40B4-BE49-F238E27FC236}">
                <a16:creationId xmlns:a16="http://schemas.microsoft.com/office/drawing/2014/main" id="{F6823B57-8D0D-C0F2-C171-7FF93690E5A5}"/>
              </a:ext>
            </a:extLst>
          </p:cNvPr>
          <p:cNvGraphicFramePr>
            <a:graphicFrameLocks noGrp="1"/>
          </p:cNvGraphicFramePr>
          <p:nvPr>
            <p:ph idx="1"/>
            <p:extLst>
              <p:ext uri="{D42A27DB-BD31-4B8C-83A1-F6EECF244321}">
                <p14:modId xmlns:p14="http://schemas.microsoft.com/office/powerpoint/2010/main" val="3605398439"/>
              </p:ext>
            </p:extLst>
          </p:nvPr>
        </p:nvGraphicFramePr>
        <p:xfrm>
          <a:off x="2949236" y="1553272"/>
          <a:ext cx="5860934" cy="2488974"/>
        </p:xfrm>
        <a:graphic>
          <a:graphicData uri="http://schemas.openxmlformats.org/drawingml/2006/table">
            <a:tbl>
              <a:tblPr firstRow="1" bandRow="1">
                <a:tableStyleId>{5C22544A-7EE6-4342-B048-85BDC9FD1C3A}</a:tableStyleId>
              </a:tblPr>
              <a:tblGrid>
                <a:gridCol w="618471">
                  <a:extLst>
                    <a:ext uri="{9D8B030D-6E8A-4147-A177-3AD203B41FA5}">
                      <a16:colId xmlns:a16="http://schemas.microsoft.com/office/drawing/2014/main" val="328491096"/>
                    </a:ext>
                  </a:extLst>
                </a:gridCol>
                <a:gridCol w="1335175">
                  <a:extLst>
                    <a:ext uri="{9D8B030D-6E8A-4147-A177-3AD203B41FA5}">
                      <a16:colId xmlns:a16="http://schemas.microsoft.com/office/drawing/2014/main" val="2312827872"/>
                    </a:ext>
                  </a:extLst>
                </a:gridCol>
                <a:gridCol w="976822">
                  <a:extLst>
                    <a:ext uri="{9D8B030D-6E8A-4147-A177-3AD203B41FA5}">
                      <a16:colId xmlns:a16="http://schemas.microsoft.com/office/drawing/2014/main" val="1907462865"/>
                    </a:ext>
                  </a:extLst>
                </a:gridCol>
                <a:gridCol w="976822">
                  <a:extLst>
                    <a:ext uri="{9D8B030D-6E8A-4147-A177-3AD203B41FA5}">
                      <a16:colId xmlns:a16="http://schemas.microsoft.com/office/drawing/2014/main" val="3094860277"/>
                    </a:ext>
                  </a:extLst>
                </a:gridCol>
                <a:gridCol w="976822">
                  <a:extLst>
                    <a:ext uri="{9D8B030D-6E8A-4147-A177-3AD203B41FA5}">
                      <a16:colId xmlns:a16="http://schemas.microsoft.com/office/drawing/2014/main" val="1892142516"/>
                    </a:ext>
                  </a:extLst>
                </a:gridCol>
                <a:gridCol w="976822">
                  <a:extLst>
                    <a:ext uri="{9D8B030D-6E8A-4147-A177-3AD203B41FA5}">
                      <a16:colId xmlns:a16="http://schemas.microsoft.com/office/drawing/2014/main" val="2411150049"/>
                    </a:ext>
                  </a:extLst>
                </a:gridCol>
              </a:tblGrid>
              <a:tr h="405246">
                <a:tc>
                  <a:txBody>
                    <a:bodyPr/>
                    <a:lstStyle/>
                    <a:p>
                      <a:pPr algn="ctr"/>
                      <a:endParaRPr lang="en-US" sz="1300" dirty="0"/>
                    </a:p>
                  </a:txBody>
                  <a:tcPr marL="68580" marR="68580" marT="31173" marB="31173"/>
                </a:tc>
                <a:tc>
                  <a:txBody>
                    <a:bodyPr/>
                    <a:lstStyle/>
                    <a:p>
                      <a:pPr algn="ctr"/>
                      <a:r>
                        <a:rPr lang="en-US" sz="1100" dirty="0"/>
                        <a:t>Monday</a:t>
                      </a:r>
                    </a:p>
                  </a:txBody>
                  <a:tcPr marL="68580" marR="68580" marT="31173" marB="31173"/>
                </a:tc>
                <a:tc>
                  <a:txBody>
                    <a:bodyPr/>
                    <a:lstStyle/>
                    <a:p>
                      <a:pPr algn="ctr"/>
                      <a:r>
                        <a:rPr lang="en-US" sz="1100" dirty="0"/>
                        <a:t>Tuesday</a:t>
                      </a:r>
                    </a:p>
                  </a:txBody>
                  <a:tcPr marL="68580" marR="68580" marT="31173" marB="31173"/>
                </a:tc>
                <a:tc>
                  <a:txBody>
                    <a:bodyPr/>
                    <a:lstStyle/>
                    <a:p>
                      <a:pPr algn="ctr"/>
                      <a:r>
                        <a:rPr lang="en-US" sz="1100" dirty="0"/>
                        <a:t>Wednesday</a:t>
                      </a:r>
                    </a:p>
                  </a:txBody>
                  <a:tcPr marL="68580" marR="68580" marT="31173" marB="31173"/>
                </a:tc>
                <a:tc>
                  <a:txBody>
                    <a:bodyPr/>
                    <a:lstStyle/>
                    <a:p>
                      <a:pPr algn="ctr"/>
                      <a:r>
                        <a:rPr lang="en-US" sz="1100" dirty="0"/>
                        <a:t>Thursday</a:t>
                      </a:r>
                    </a:p>
                  </a:txBody>
                  <a:tcPr marL="68580" marR="68580" marT="31173" marB="31173"/>
                </a:tc>
                <a:tc>
                  <a:txBody>
                    <a:bodyPr/>
                    <a:lstStyle/>
                    <a:p>
                      <a:pPr algn="ctr"/>
                      <a:r>
                        <a:rPr lang="en-US" sz="1100" dirty="0"/>
                        <a:t>Friday</a:t>
                      </a:r>
                    </a:p>
                  </a:txBody>
                  <a:tcPr marL="68580" marR="68580" marT="31173" marB="31173"/>
                </a:tc>
                <a:extLst>
                  <a:ext uri="{0D108BD9-81ED-4DB2-BD59-A6C34878D82A}">
                    <a16:rowId xmlns:a16="http://schemas.microsoft.com/office/drawing/2014/main" val="2193917946"/>
                  </a:ext>
                </a:extLst>
              </a:tr>
              <a:tr h="256934">
                <a:tc>
                  <a:txBody>
                    <a:bodyPr/>
                    <a:lstStyle/>
                    <a:p>
                      <a:pPr algn="ctr"/>
                      <a:r>
                        <a:rPr lang="el-GR" sz="1300" dirty="0"/>
                        <a:t>9-10</a:t>
                      </a:r>
                      <a:endParaRPr lang="en-US" sz="1300" dirty="0"/>
                    </a:p>
                  </a:txBody>
                  <a:tcPr marL="68580" marR="68580" marT="31173" marB="31173"/>
                </a:tc>
                <a:tc>
                  <a:txBody>
                    <a:bodyPr/>
                    <a:lstStyle/>
                    <a:p>
                      <a:pPr algn="ctr"/>
                      <a:r>
                        <a:rPr lang="en-US" sz="1300" dirty="0"/>
                        <a:t>Giorgos</a:t>
                      </a:r>
                    </a:p>
                  </a:txBody>
                  <a:tcPr marL="68580" marR="68580" marT="31173" marB="31173">
                    <a:solidFill>
                      <a:srgbClr val="00B050"/>
                    </a:solidFill>
                  </a:tcPr>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2013223720"/>
                  </a:ext>
                </a:extLst>
              </a:tr>
              <a:tr h="256934">
                <a:tc>
                  <a:txBody>
                    <a:bodyPr/>
                    <a:lstStyle/>
                    <a:p>
                      <a:pPr algn="ctr"/>
                      <a:r>
                        <a:rPr lang="el-GR" sz="1300" dirty="0"/>
                        <a:t>10-11</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1480568299"/>
                  </a:ext>
                </a:extLst>
              </a:tr>
              <a:tr h="256934">
                <a:tc>
                  <a:txBody>
                    <a:bodyPr/>
                    <a:lstStyle/>
                    <a:p>
                      <a:pPr algn="ctr"/>
                      <a:r>
                        <a:rPr lang="el-GR" sz="1300" dirty="0"/>
                        <a:t>11-12</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r>
                        <a:rPr lang="en-US" sz="1300" dirty="0"/>
                        <a:t>?</a:t>
                      </a:r>
                    </a:p>
                  </a:txBody>
                  <a:tcPr marL="68580" marR="68580" marT="31173" marB="31173">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a:tcPr>
                </a:tc>
                <a:tc>
                  <a:txBody>
                    <a:bodyPr/>
                    <a:lstStyle/>
                    <a:p>
                      <a:pPr algn="ctr"/>
                      <a:endParaRPr lang="en-US" sz="1300"/>
                    </a:p>
                  </a:txBody>
                  <a:tcPr marL="68580" marR="68580" marT="31173" marB="31173"/>
                </a:tc>
                <a:extLst>
                  <a:ext uri="{0D108BD9-81ED-4DB2-BD59-A6C34878D82A}">
                    <a16:rowId xmlns:a16="http://schemas.microsoft.com/office/drawing/2014/main" val="964267344"/>
                  </a:ext>
                </a:extLst>
              </a:tr>
              <a:tr h="256934">
                <a:tc>
                  <a:txBody>
                    <a:bodyPr/>
                    <a:lstStyle/>
                    <a:p>
                      <a:pPr algn="ctr"/>
                      <a:r>
                        <a:rPr lang="el-GR" sz="1300" dirty="0"/>
                        <a:t>12-13</a:t>
                      </a:r>
                      <a:endParaRPr lang="en-US" sz="1300" dirty="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3476545257"/>
                  </a:ext>
                </a:extLst>
              </a:tr>
              <a:tr h="256934">
                <a:tc>
                  <a:txBody>
                    <a:bodyPr/>
                    <a:lstStyle/>
                    <a:p>
                      <a:pPr algn="ctr"/>
                      <a:r>
                        <a:rPr lang="el-GR" sz="1300" dirty="0"/>
                        <a:t>13-14</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r>
                        <a:rPr lang="en-US" sz="1300" dirty="0"/>
                        <a:t>Ioannis</a:t>
                      </a:r>
                    </a:p>
                  </a:txBody>
                  <a:tcPr marL="68580" marR="68580" marT="31173" marB="31173">
                    <a:solidFill>
                      <a:srgbClr val="FFC000"/>
                    </a:solidFill>
                  </a:tcPr>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138607604"/>
                  </a:ext>
                </a:extLst>
              </a:tr>
              <a:tr h="256934">
                <a:tc>
                  <a:txBody>
                    <a:bodyPr/>
                    <a:lstStyle/>
                    <a:p>
                      <a:pPr algn="ctr"/>
                      <a:r>
                        <a:rPr lang="el-GR" sz="1300" dirty="0"/>
                        <a:t>14-15</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718244311"/>
                  </a:ext>
                </a:extLst>
              </a:tr>
              <a:tr h="256934">
                <a:tc>
                  <a:txBody>
                    <a:bodyPr/>
                    <a:lstStyle/>
                    <a:p>
                      <a:pPr algn="ctr"/>
                      <a:r>
                        <a:rPr lang="el-GR" sz="1300" dirty="0"/>
                        <a:t>15-16</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r>
                        <a:rPr lang="en-US" sz="1300" dirty="0"/>
                        <a:t>Kostas</a:t>
                      </a:r>
                    </a:p>
                  </a:txBody>
                  <a:tcPr marL="68580" marR="68580" marT="31173" marB="31173">
                    <a:solidFill>
                      <a:srgbClr val="FFFF00"/>
                    </a:solidFill>
                  </a:tcPr>
                </a:tc>
                <a:extLst>
                  <a:ext uri="{0D108BD9-81ED-4DB2-BD59-A6C34878D82A}">
                    <a16:rowId xmlns:a16="http://schemas.microsoft.com/office/drawing/2014/main" val="3689405259"/>
                  </a:ext>
                </a:extLst>
              </a:tr>
              <a:tr h="256934">
                <a:tc>
                  <a:txBody>
                    <a:bodyPr/>
                    <a:lstStyle/>
                    <a:p>
                      <a:pPr algn="ctr"/>
                      <a:r>
                        <a:rPr lang="el-GR" sz="1300" dirty="0"/>
                        <a:t>16-17</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3725357953"/>
                  </a:ext>
                </a:extLst>
              </a:tr>
            </a:tbl>
          </a:graphicData>
        </a:graphic>
      </p:graphicFrame>
      <p:sp>
        <p:nvSpPr>
          <p:cNvPr id="3" name="TextBox 2">
            <a:extLst>
              <a:ext uri="{FF2B5EF4-FFF2-40B4-BE49-F238E27FC236}">
                <a16:creationId xmlns:a16="http://schemas.microsoft.com/office/drawing/2014/main" id="{1CCE4F91-598B-B302-D488-0B7145381ABC}"/>
              </a:ext>
            </a:extLst>
          </p:cNvPr>
          <p:cNvSpPr txBox="1"/>
          <p:nvPr/>
        </p:nvSpPr>
        <p:spPr>
          <a:xfrm>
            <a:off x="1054101" y="1245513"/>
            <a:ext cx="1059316" cy="307777"/>
          </a:xfrm>
          <a:prstGeom prst="rect">
            <a:avLst/>
          </a:prstGeom>
          <a:noFill/>
        </p:spPr>
        <p:txBody>
          <a:bodyPr wrap="square" rtlCol="0">
            <a:spAutoFit/>
          </a:bodyPr>
          <a:lstStyle/>
          <a:p>
            <a:r>
              <a:rPr lang="en-US" dirty="0">
                <a:latin typeface="Barlow" panose="00000500000000000000" pitchFamily="2" charset="0"/>
              </a:rPr>
              <a:t>Timeslots</a:t>
            </a:r>
            <a:endParaRPr lang="en-US" sz="1050" dirty="0">
              <a:latin typeface="Barlow" panose="00000500000000000000" pitchFamily="2" charset="0"/>
            </a:endParaRPr>
          </a:p>
        </p:txBody>
      </p:sp>
      <p:sp>
        <p:nvSpPr>
          <p:cNvPr id="5" name="TextBox 4">
            <a:extLst>
              <a:ext uri="{FF2B5EF4-FFF2-40B4-BE49-F238E27FC236}">
                <a16:creationId xmlns:a16="http://schemas.microsoft.com/office/drawing/2014/main" id="{2FCD42C1-B6F2-0D96-49E4-5DF428C44C53}"/>
              </a:ext>
            </a:extLst>
          </p:cNvPr>
          <p:cNvSpPr txBox="1"/>
          <p:nvPr/>
        </p:nvSpPr>
        <p:spPr>
          <a:xfrm>
            <a:off x="4577387" y="1245513"/>
            <a:ext cx="1981086" cy="307777"/>
          </a:xfrm>
          <a:prstGeom prst="rect">
            <a:avLst/>
          </a:prstGeom>
          <a:noFill/>
        </p:spPr>
        <p:txBody>
          <a:bodyPr wrap="square" rtlCol="0">
            <a:spAutoFit/>
          </a:bodyPr>
          <a:lstStyle/>
          <a:p>
            <a:r>
              <a:rPr lang="en-US" dirty="0">
                <a:latin typeface="Barlow" panose="00000500000000000000" pitchFamily="2" charset="0"/>
              </a:rPr>
              <a:t>Appointment Schedule</a:t>
            </a:r>
          </a:p>
        </p:txBody>
      </p:sp>
      <p:sp>
        <p:nvSpPr>
          <p:cNvPr id="9" name="TextBox 8">
            <a:extLst>
              <a:ext uri="{FF2B5EF4-FFF2-40B4-BE49-F238E27FC236}">
                <a16:creationId xmlns:a16="http://schemas.microsoft.com/office/drawing/2014/main" id="{D9B6CE6F-58BE-1A6F-E361-F9275FAD12DE}"/>
              </a:ext>
            </a:extLst>
          </p:cNvPr>
          <p:cNvSpPr txBox="1"/>
          <p:nvPr/>
        </p:nvSpPr>
        <p:spPr>
          <a:xfrm>
            <a:off x="3013529" y="4208174"/>
            <a:ext cx="5108802" cy="307777"/>
          </a:xfrm>
          <a:prstGeom prst="rect">
            <a:avLst/>
          </a:prstGeom>
          <a:noFill/>
        </p:spPr>
        <p:txBody>
          <a:bodyPr wrap="square" rtlCol="0">
            <a:spAutoFit/>
          </a:bodyPr>
          <a:lstStyle/>
          <a:p>
            <a:pPr algn="ctr"/>
            <a:r>
              <a:rPr lang="en-US" dirty="0">
                <a:latin typeface="Barlow" panose="00000500000000000000" pitchFamily="2" charset="0"/>
              </a:rPr>
              <a:t>Community Benefit = ?</a:t>
            </a:r>
          </a:p>
        </p:txBody>
      </p:sp>
      <p:graphicFrame>
        <p:nvGraphicFramePr>
          <p:cNvPr id="20" name="Table 6">
            <a:extLst>
              <a:ext uri="{FF2B5EF4-FFF2-40B4-BE49-F238E27FC236}">
                <a16:creationId xmlns:a16="http://schemas.microsoft.com/office/drawing/2014/main" id="{EBADD788-EEBC-F0FC-5619-2FCA8A97B5A1}"/>
              </a:ext>
            </a:extLst>
          </p:cNvPr>
          <p:cNvGraphicFramePr>
            <a:graphicFrameLocks noGrp="1"/>
          </p:cNvGraphicFramePr>
          <p:nvPr>
            <p:extLst>
              <p:ext uri="{D42A27DB-BD31-4B8C-83A1-F6EECF244321}">
                <p14:modId xmlns:p14="http://schemas.microsoft.com/office/powerpoint/2010/main" val="3578280604"/>
              </p:ext>
            </p:extLst>
          </p:nvPr>
        </p:nvGraphicFramePr>
        <p:xfrm>
          <a:off x="294822" y="1551250"/>
          <a:ext cx="2577874" cy="667482"/>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22494">
                <a:tc>
                  <a:txBody>
                    <a:bodyPr/>
                    <a:lstStyle/>
                    <a:p>
                      <a:pPr algn="ctr"/>
                      <a:r>
                        <a:rPr lang="en-US" sz="1100" dirty="0"/>
                        <a:t>Monday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22494">
                <a:tc rowSpan="2">
                  <a:txBody>
                    <a:bodyPr/>
                    <a:lstStyle/>
                    <a:p>
                      <a:pPr algn="ctr"/>
                      <a:r>
                        <a:rPr lang="en-US" sz="1200" dirty="0"/>
                        <a:t>9-10</a:t>
                      </a:r>
                    </a:p>
                  </a:txBody>
                  <a:tcPr marL="68580" marR="68580" marT="34290" marB="34290"/>
                </a:tc>
                <a:tc>
                  <a:txBody>
                    <a:bodyPr/>
                    <a:lstStyle/>
                    <a:p>
                      <a:pPr algn="ctr"/>
                      <a:r>
                        <a:rPr lang="en-US" sz="1100" dirty="0"/>
                        <a:t>Giorgos</a:t>
                      </a:r>
                      <a:r>
                        <a:rPr lang="el-GR" sz="1100" dirty="0"/>
                        <a:t> – 8</a:t>
                      </a:r>
                      <a:r>
                        <a:rPr lang="en-US" sz="1100" dirty="0"/>
                        <a:t>7</a:t>
                      </a:r>
                    </a:p>
                  </a:txBody>
                  <a:tcPr marL="68580" marR="68580" marT="25763" marB="25763">
                    <a:solidFill>
                      <a:srgbClr val="00B050"/>
                    </a:solidFill>
                  </a:tcPr>
                </a:tc>
                <a:extLst>
                  <a:ext uri="{0D108BD9-81ED-4DB2-BD59-A6C34878D82A}">
                    <a16:rowId xmlns:a16="http://schemas.microsoft.com/office/drawing/2014/main" val="3996881950"/>
                  </a:ext>
                </a:extLst>
              </a:tr>
              <a:tr h="222494">
                <a:tc vMerge="1">
                  <a:txBody>
                    <a:bodyPr/>
                    <a:lstStyle/>
                    <a:p>
                      <a:endParaRPr lang="en-US" dirty="0"/>
                    </a:p>
                  </a:txBody>
                  <a:tcPr/>
                </a:tc>
                <a:tc>
                  <a:txBody>
                    <a:bodyPr/>
                    <a:lstStyle/>
                    <a:p>
                      <a:pPr algn="ctr"/>
                      <a:r>
                        <a:rPr lang="en-US" sz="1100" dirty="0"/>
                        <a:t>Kostas</a:t>
                      </a:r>
                      <a:r>
                        <a:rPr lang="el-GR" sz="1100" dirty="0"/>
                        <a:t> – </a:t>
                      </a:r>
                      <a:r>
                        <a:rPr lang="en-US" sz="1100" dirty="0"/>
                        <a:t>86</a:t>
                      </a:r>
                    </a:p>
                  </a:txBody>
                  <a:tcPr marL="68580" marR="68580" marT="25763" marB="25763">
                    <a:solidFill>
                      <a:srgbClr val="FFFF00"/>
                    </a:solidFill>
                  </a:tcPr>
                </a:tc>
                <a:extLst>
                  <a:ext uri="{0D108BD9-81ED-4DB2-BD59-A6C34878D82A}">
                    <a16:rowId xmlns:a16="http://schemas.microsoft.com/office/drawing/2014/main" val="3598219648"/>
                  </a:ext>
                </a:extLst>
              </a:tr>
            </a:tbl>
          </a:graphicData>
        </a:graphic>
      </p:graphicFrame>
      <p:graphicFrame>
        <p:nvGraphicFramePr>
          <p:cNvPr id="21" name="Table 20">
            <a:extLst>
              <a:ext uri="{FF2B5EF4-FFF2-40B4-BE49-F238E27FC236}">
                <a16:creationId xmlns:a16="http://schemas.microsoft.com/office/drawing/2014/main" id="{CC9E51C3-D255-9F3B-BE8E-5863470476C1}"/>
              </a:ext>
            </a:extLst>
          </p:cNvPr>
          <p:cNvGraphicFramePr>
            <a:graphicFrameLocks noGrp="1"/>
          </p:cNvGraphicFramePr>
          <p:nvPr>
            <p:extLst>
              <p:ext uri="{D42A27DB-BD31-4B8C-83A1-F6EECF244321}">
                <p14:modId xmlns:p14="http://schemas.microsoft.com/office/powerpoint/2010/main" val="1197668768"/>
              </p:ext>
            </p:extLst>
          </p:nvPr>
        </p:nvGraphicFramePr>
        <p:xfrm>
          <a:off x="294822" y="2311367"/>
          <a:ext cx="2577874" cy="657498"/>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18010">
                <a:tc>
                  <a:txBody>
                    <a:bodyPr/>
                    <a:lstStyle/>
                    <a:p>
                      <a:pPr algn="ctr"/>
                      <a:r>
                        <a:rPr lang="en-US" sz="1100" dirty="0"/>
                        <a:t>Tuesday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18010">
                <a:tc rowSpan="2">
                  <a:txBody>
                    <a:bodyPr/>
                    <a:lstStyle/>
                    <a:p>
                      <a:pPr algn="ctr"/>
                      <a:r>
                        <a:rPr lang="en-US" sz="1200" dirty="0"/>
                        <a:t>13-14</a:t>
                      </a:r>
                    </a:p>
                  </a:txBody>
                  <a:tcPr marL="68580" marR="68580" marT="34290" marB="34290"/>
                </a:tc>
                <a:tc>
                  <a:txBody>
                    <a:bodyPr/>
                    <a:lstStyle/>
                    <a:p>
                      <a:pPr algn="ctr"/>
                      <a:r>
                        <a:rPr lang="en-US" sz="1100" dirty="0"/>
                        <a:t>Ioannis</a:t>
                      </a:r>
                      <a:r>
                        <a:rPr lang="el-GR" sz="1100" dirty="0"/>
                        <a:t> - 60</a:t>
                      </a:r>
                      <a:endParaRPr lang="en-US" sz="1100" dirty="0"/>
                    </a:p>
                  </a:txBody>
                  <a:tcPr marL="68580" marR="68580" marT="25763" marB="25763">
                    <a:solidFill>
                      <a:srgbClr val="FFC000"/>
                    </a:solidFill>
                  </a:tcPr>
                </a:tc>
                <a:extLst>
                  <a:ext uri="{0D108BD9-81ED-4DB2-BD59-A6C34878D82A}">
                    <a16:rowId xmlns:a16="http://schemas.microsoft.com/office/drawing/2014/main" val="3996881950"/>
                  </a:ext>
                </a:extLst>
              </a:tr>
              <a:tr h="218010">
                <a:tc vMerge="1">
                  <a:txBody>
                    <a:bodyPr/>
                    <a:lstStyle/>
                    <a:p>
                      <a:endParaRPr lang="en-US" dirty="0"/>
                    </a:p>
                  </a:txBody>
                  <a:tcPr/>
                </a:tc>
                <a:tc>
                  <a:txBody>
                    <a:bodyPr/>
                    <a:lstStyle/>
                    <a:p>
                      <a:pPr algn="ctr"/>
                      <a:r>
                        <a:rPr lang="en-US" sz="1100" dirty="0"/>
                        <a:t>Maria</a:t>
                      </a:r>
                      <a:r>
                        <a:rPr lang="el-GR" sz="1100" dirty="0"/>
                        <a:t> - 5</a:t>
                      </a:r>
                      <a:r>
                        <a:rPr lang="en-US" sz="1100" dirty="0"/>
                        <a:t>5</a:t>
                      </a:r>
                    </a:p>
                  </a:txBody>
                  <a:tcPr marL="68580" marR="68580" marT="25763" marB="25763">
                    <a:solidFill>
                      <a:srgbClr val="FF0066"/>
                    </a:solidFill>
                  </a:tcPr>
                </a:tc>
                <a:extLst>
                  <a:ext uri="{0D108BD9-81ED-4DB2-BD59-A6C34878D82A}">
                    <a16:rowId xmlns:a16="http://schemas.microsoft.com/office/drawing/2014/main" val="3598219648"/>
                  </a:ext>
                </a:extLst>
              </a:tr>
            </a:tbl>
          </a:graphicData>
        </a:graphic>
      </p:graphicFrame>
      <p:graphicFrame>
        <p:nvGraphicFramePr>
          <p:cNvPr id="22" name="Table 6">
            <a:extLst>
              <a:ext uri="{FF2B5EF4-FFF2-40B4-BE49-F238E27FC236}">
                <a16:creationId xmlns:a16="http://schemas.microsoft.com/office/drawing/2014/main" id="{16B57CC8-1A87-F532-2E6E-E10130D98DC7}"/>
              </a:ext>
            </a:extLst>
          </p:cNvPr>
          <p:cNvGraphicFramePr>
            <a:graphicFrameLocks noGrp="1"/>
          </p:cNvGraphicFramePr>
          <p:nvPr>
            <p:extLst>
              <p:ext uri="{D42A27DB-BD31-4B8C-83A1-F6EECF244321}">
                <p14:modId xmlns:p14="http://schemas.microsoft.com/office/powerpoint/2010/main" val="2965856095"/>
              </p:ext>
            </p:extLst>
          </p:nvPr>
        </p:nvGraphicFramePr>
        <p:xfrm>
          <a:off x="294822" y="3060347"/>
          <a:ext cx="2577874" cy="657789"/>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19263">
                <a:tc>
                  <a:txBody>
                    <a:bodyPr/>
                    <a:lstStyle/>
                    <a:p>
                      <a:pPr algn="ctr"/>
                      <a:r>
                        <a:rPr lang="en-US" sz="1100" dirty="0"/>
                        <a:t>Thursday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19263">
                <a:tc rowSpan="2">
                  <a:txBody>
                    <a:bodyPr/>
                    <a:lstStyle/>
                    <a:p>
                      <a:pPr algn="ctr"/>
                      <a:r>
                        <a:rPr lang="el-GR" sz="1200" dirty="0"/>
                        <a:t>1</a:t>
                      </a:r>
                      <a:r>
                        <a:rPr lang="en-US" sz="1200" dirty="0"/>
                        <a:t>1</a:t>
                      </a:r>
                      <a:r>
                        <a:rPr lang="el-GR" sz="1200" dirty="0"/>
                        <a:t>-1</a:t>
                      </a:r>
                      <a:r>
                        <a:rPr lang="en-US" sz="1200" dirty="0"/>
                        <a:t>2</a:t>
                      </a:r>
                    </a:p>
                  </a:txBody>
                  <a:tcPr marL="68580" marR="68580" marT="31173" marB="31173"/>
                </a:tc>
                <a:tc>
                  <a:txBody>
                    <a:bodyPr/>
                    <a:lstStyle/>
                    <a:p>
                      <a:pPr algn="ctr"/>
                      <a:r>
                        <a:rPr lang="en-US" sz="1100" dirty="0"/>
                        <a:t>Ioannis</a:t>
                      </a:r>
                      <a:r>
                        <a:rPr lang="el-GR" sz="1100" dirty="0"/>
                        <a:t> - 45</a:t>
                      </a:r>
                      <a:endParaRPr lang="en-US" sz="1100" dirty="0"/>
                    </a:p>
                  </a:txBody>
                  <a:tcPr marL="68580" marR="68580" marT="25763" marB="25763">
                    <a:solidFill>
                      <a:srgbClr val="FFC000"/>
                    </a:solidFill>
                  </a:tcPr>
                </a:tc>
                <a:extLst>
                  <a:ext uri="{0D108BD9-81ED-4DB2-BD59-A6C34878D82A}">
                    <a16:rowId xmlns:a16="http://schemas.microsoft.com/office/drawing/2014/main" val="1443113687"/>
                  </a:ext>
                </a:extLst>
              </a:tr>
              <a:tr h="219263">
                <a:tc vMerge="1">
                  <a:txBody>
                    <a:bodyPr/>
                    <a:lstStyle/>
                    <a:p>
                      <a:endParaRPr lang="en-US" dirty="0"/>
                    </a:p>
                  </a:txBody>
                  <a:tcPr/>
                </a:tc>
                <a:tc>
                  <a:txBody>
                    <a:bodyPr/>
                    <a:lstStyle/>
                    <a:p>
                      <a:pPr algn="ctr"/>
                      <a:r>
                        <a:rPr lang="en-US" sz="1100" dirty="0"/>
                        <a:t>Maria </a:t>
                      </a:r>
                      <a:r>
                        <a:rPr lang="el-GR" sz="1100" dirty="0"/>
                        <a:t>- 40</a:t>
                      </a:r>
                      <a:endParaRPr lang="en-US" sz="1100" dirty="0"/>
                    </a:p>
                  </a:txBody>
                  <a:tcPr marL="68580" marR="68580" marT="25763" marB="25763">
                    <a:solidFill>
                      <a:srgbClr val="FF0066"/>
                    </a:solidFill>
                  </a:tcPr>
                </a:tc>
                <a:extLst>
                  <a:ext uri="{0D108BD9-81ED-4DB2-BD59-A6C34878D82A}">
                    <a16:rowId xmlns:a16="http://schemas.microsoft.com/office/drawing/2014/main" val="3996881950"/>
                  </a:ext>
                </a:extLst>
              </a:tr>
            </a:tbl>
          </a:graphicData>
        </a:graphic>
      </p:graphicFrame>
      <p:graphicFrame>
        <p:nvGraphicFramePr>
          <p:cNvPr id="23" name="Table 6">
            <a:extLst>
              <a:ext uri="{FF2B5EF4-FFF2-40B4-BE49-F238E27FC236}">
                <a16:creationId xmlns:a16="http://schemas.microsoft.com/office/drawing/2014/main" id="{964052A1-4A78-7E5B-DDAC-00F76E19326B}"/>
              </a:ext>
            </a:extLst>
          </p:cNvPr>
          <p:cNvGraphicFramePr>
            <a:graphicFrameLocks noGrp="1"/>
          </p:cNvGraphicFramePr>
          <p:nvPr>
            <p:extLst>
              <p:ext uri="{D42A27DB-BD31-4B8C-83A1-F6EECF244321}">
                <p14:modId xmlns:p14="http://schemas.microsoft.com/office/powerpoint/2010/main" val="2367782367"/>
              </p:ext>
            </p:extLst>
          </p:nvPr>
        </p:nvGraphicFramePr>
        <p:xfrm>
          <a:off x="294822" y="3827480"/>
          <a:ext cx="2577874" cy="657789"/>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19263">
                <a:tc>
                  <a:txBody>
                    <a:bodyPr/>
                    <a:lstStyle/>
                    <a:p>
                      <a:pPr algn="ctr"/>
                      <a:r>
                        <a:rPr lang="en-US" sz="1100" dirty="0"/>
                        <a:t>Friday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19263">
                <a:tc rowSpan="2">
                  <a:txBody>
                    <a:bodyPr/>
                    <a:lstStyle/>
                    <a:p>
                      <a:pPr algn="ctr"/>
                      <a:r>
                        <a:rPr lang="en-US" sz="1200" dirty="0"/>
                        <a:t>15-16</a:t>
                      </a:r>
                    </a:p>
                  </a:txBody>
                  <a:tcPr marL="68580" marR="68580" marT="31173" marB="31173"/>
                </a:tc>
                <a:tc>
                  <a:txBody>
                    <a:bodyPr/>
                    <a:lstStyle/>
                    <a:p>
                      <a:pPr algn="ctr"/>
                      <a:r>
                        <a:rPr lang="en-US" sz="1100" dirty="0"/>
                        <a:t>Kostas - 71</a:t>
                      </a:r>
                    </a:p>
                  </a:txBody>
                  <a:tcPr marL="68580" marR="68580" marT="25763" marB="25763">
                    <a:solidFill>
                      <a:srgbClr val="FFFF00"/>
                    </a:solidFill>
                  </a:tcPr>
                </a:tc>
                <a:extLst>
                  <a:ext uri="{0D108BD9-81ED-4DB2-BD59-A6C34878D82A}">
                    <a16:rowId xmlns:a16="http://schemas.microsoft.com/office/drawing/2014/main" val="1443113687"/>
                  </a:ext>
                </a:extLst>
              </a:tr>
              <a:tr h="219263">
                <a:tc vMerge="1">
                  <a:txBody>
                    <a:bodyPr/>
                    <a:lstStyle/>
                    <a:p>
                      <a:endParaRPr lang="en-US" dirty="0"/>
                    </a:p>
                  </a:txBody>
                  <a:tcPr/>
                </a:tc>
                <a:tc>
                  <a:txBody>
                    <a:bodyPr/>
                    <a:lstStyle/>
                    <a:p>
                      <a:pPr algn="ctr"/>
                      <a:r>
                        <a:rPr lang="en-US" sz="1100" dirty="0"/>
                        <a:t>Despoina - 70</a:t>
                      </a:r>
                    </a:p>
                  </a:txBody>
                  <a:tcPr marL="68580" marR="68580" marT="25763" marB="25763">
                    <a:solidFill>
                      <a:srgbClr val="B395EF"/>
                    </a:solidFill>
                  </a:tcPr>
                </a:tc>
                <a:extLst>
                  <a:ext uri="{0D108BD9-81ED-4DB2-BD59-A6C34878D82A}">
                    <a16:rowId xmlns:a16="http://schemas.microsoft.com/office/drawing/2014/main" val="3996881950"/>
                  </a:ext>
                </a:extLst>
              </a:tr>
            </a:tbl>
          </a:graphicData>
        </a:graphic>
      </p:graphicFrame>
      <p:sp>
        <p:nvSpPr>
          <p:cNvPr id="27" name="Arrow: Curved Left 26">
            <a:extLst>
              <a:ext uri="{FF2B5EF4-FFF2-40B4-BE49-F238E27FC236}">
                <a16:creationId xmlns:a16="http://schemas.microsoft.com/office/drawing/2014/main" id="{7C2B6CDE-1FC5-4A64-478A-46CBADA3D5BE}"/>
              </a:ext>
            </a:extLst>
          </p:cNvPr>
          <p:cNvSpPr/>
          <p:nvPr/>
        </p:nvSpPr>
        <p:spPr>
          <a:xfrm rot="11055152">
            <a:off x="1439896" y="3393023"/>
            <a:ext cx="110261" cy="22223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latin typeface="Barlow" panose="00000500000000000000" pitchFamily="2" charset="0"/>
            </a:endParaRPr>
          </a:p>
        </p:txBody>
      </p:sp>
      <p:sp>
        <p:nvSpPr>
          <p:cNvPr id="28" name="Multiplication Sign 27">
            <a:extLst>
              <a:ext uri="{FF2B5EF4-FFF2-40B4-BE49-F238E27FC236}">
                <a16:creationId xmlns:a16="http://schemas.microsoft.com/office/drawing/2014/main" id="{833339DE-3F73-375B-008F-1FE6EBF504DC}"/>
              </a:ext>
            </a:extLst>
          </p:cNvPr>
          <p:cNvSpPr/>
          <p:nvPr/>
        </p:nvSpPr>
        <p:spPr>
          <a:xfrm>
            <a:off x="2008098" y="3176593"/>
            <a:ext cx="429442" cy="454805"/>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Barlow" panose="00000500000000000000" pitchFamily="2" charset="0"/>
            </a:endParaRPr>
          </a:p>
        </p:txBody>
      </p:sp>
    </p:spTree>
    <p:extLst>
      <p:ext uri="{BB962C8B-B14F-4D97-AF65-F5344CB8AC3E}">
        <p14:creationId xmlns:p14="http://schemas.microsoft.com/office/powerpoint/2010/main" val="318935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4">
            <a:extLst>
              <a:ext uri="{FF2B5EF4-FFF2-40B4-BE49-F238E27FC236}">
                <a16:creationId xmlns:a16="http://schemas.microsoft.com/office/drawing/2014/main" id="{5AC5E026-D810-34D8-843D-9A434680401E}"/>
              </a:ext>
            </a:extLst>
          </p:cNvPr>
          <p:cNvGraphicFramePr>
            <a:graphicFrameLocks/>
          </p:cNvGraphicFramePr>
          <p:nvPr>
            <p:extLst>
              <p:ext uri="{D42A27DB-BD31-4B8C-83A1-F6EECF244321}">
                <p14:modId xmlns:p14="http://schemas.microsoft.com/office/powerpoint/2010/main" val="3585134657"/>
              </p:ext>
            </p:extLst>
          </p:nvPr>
        </p:nvGraphicFramePr>
        <p:xfrm>
          <a:off x="2985521" y="1516987"/>
          <a:ext cx="5860934" cy="2488974"/>
        </p:xfrm>
        <a:graphic>
          <a:graphicData uri="http://schemas.openxmlformats.org/drawingml/2006/table">
            <a:tbl>
              <a:tblPr firstRow="1" bandRow="1">
                <a:tableStyleId>{5C22544A-7EE6-4342-B048-85BDC9FD1C3A}</a:tableStyleId>
              </a:tblPr>
              <a:tblGrid>
                <a:gridCol w="618471">
                  <a:extLst>
                    <a:ext uri="{9D8B030D-6E8A-4147-A177-3AD203B41FA5}">
                      <a16:colId xmlns:a16="http://schemas.microsoft.com/office/drawing/2014/main" val="328491096"/>
                    </a:ext>
                  </a:extLst>
                </a:gridCol>
                <a:gridCol w="1335175">
                  <a:extLst>
                    <a:ext uri="{9D8B030D-6E8A-4147-A177-3AD203B41FA5}">
                      <a16:colId xmlns:a16="http://schemas.microsoft.com/office/drawing/2014/main" val="2312827872"/>
                    </a:ext>
                  </a:extLst>
                </a:gridCol>
                <a:gridCol w="976822">
                  <a:extLst>
                    <a:ext uri="{9D8B030D-6E8A-4147-A177-3AD203B41FA5}">
                      <a16:colId xmlns:a16="http://schemas.microsoft.com/office/drawing/2014/main" val="1907462865"/>
                    </a:ext>
                  </a:extLst>
                </a:gridCol>
                <a:gridCol w="976822">
                  <a:extLst>
                    <a:ext uri="{9D8B030D-6E8A-4147-A177-3AD203B41FA5}">
                      <a16:colId xmlns:a16="http://schemas.microsoft.com/office/drawing/2014/main" val="3094860277"/>
                    </a:ext>
                  </a:extLst>
                </a:gridCol>
                <a:gridCol w="976822">
                  <a:extLst>
                    <a:ext uri="{9D8B030D-6E8A-4147-A177-3AD203B41FA5}">
                      <a16:colId xmlns:a16="http://schemas.microsoft.com/office/drawing/2014/main" val="1892142516"/>
                    </a:ext>
                  </a:extLst>
                </a:gridCol>
                <a:gridCol w="976822">
                  <a:extLst>
                    <a:ext uri="{9D8B030D-6E8A-4147-A177-3AD203B41FA5}">
                      <a16:colId xmlns:a16="http://schemas.microsoft.com/office/drawing/2014/main" val="2411150049"/>
                    </a:ext>
                  </a:extLst>
                </a:gridCol>
              </a:tblGrid>
              <a:tr h="405246">
                <a:tc>
                  <a:txBody>
                    <a:bodyPr/>
                    <a:lstStyle/>
                    <a:p>
                      <a:pPr algn="ctr"/>
                      <a:endParaRPr lang="en-US" sz="1300" dirty="0"/>
                    </a:p>
                  </a:txBody>
                  <a:tcPr marL="68580" marR="68580" marT="31173" marB="31173"/>
                </a:tc>
                <a:tc>
                  <a:txBody>
                    <a:bodyPr/>
                    <a:lstStyle/>
                    <a:p>
                      <a:pPr algn="ctr"/>
                      <a:r>
                        <a:rPr lang="en-US" sz="1100" dirty="0"/>
                        <a:t>Monday</a:t>
                      </a:r>
                    </a:p>
                  </a:txBody>
                  <a:tcPr marL="68580" marR="68580" marT="31173" marB="31173"/>
                </a:tc>
                <a:tc>
                  <a:txBody>
                    <a:bodyPr/>
                    <a:lstStyle/>
                    <a:p>
                      <a:pPr algn="ctr"/>
                      <a:r>
                        <a:rPr lang="en-US" sz="1100" dirty="0"/>
                        <a:t>Tuesday</a:t>
                      </a:r>
                    </a:p>
                  </a:txBody>
                  <a:tcPr marL="68580" marR="68580" marT="31173" marB="31173"/>
                </a:tc>
                <a:tc>
                  <a:txBody>
                    <a:bodyPr/>
                    <a:lstStyle/>
                    <a:p>
                      <a:pPr algn="ctr"/>
                      <a:r>
                        <a:rPr lang="en-US" sz="1100" dirty="0"/>
                        <a:t>Wednesday</a:t>
                      </a:r>
                    </a:p>
                  </a:txBody>
                  <a:tcPr marL="68580" marR="68580" marT="31173" marB="31173"/>
                </a:tc>
                <a:tc>
                  <a:txBody>
                    <a:bodyPr/>
                    <a:lstStyle/>
                    <a:p>
                      <a:pPr algn="ctr"/>
                      <a:r>
                        <a:rPr lang="en-US" sz="1100" dirty="0"/>
                        <a:t>Thursday</a:t>
                      </a:r>
                    </a:p>
                  </a:txBody>
                  <a:tcPr marL="68580" marR="68580" marT="31173" marB="31173"/>
                </a:tc>
                <a:tc>
                  <a:txBody>
                    <a:bodyPr/>
                    <a:lstStyle/>
                    <a:p>
                      <a:pPr algn="ctr"/>
                      <a:r>
                        <a:rPr lang="en-US" sz="1100" dirty="0"/>
                        <a:t>Friday</a:t>
                      </a:r>
                    </a:p>
                  </a:txBody>
                  <a:tcPr marL="68580" marR="68580" marT="31173" marB="31173"/>
                </a:tc>
                <a:extLst>
                  <a:ext uri="{0D108BD9-81ED-4DB2-BD59-A6C34878D82A}">
                    <a16:rowId xmlns:a16="http://schemas.microsoft.com/office/drawing/2014/main" val="2193917946"/>
                  </a:ext>
                </a:extLst>
              </a:tr>
              <a:tr h="256934">
                <a:tc>
                  <a:txBody>
                    <a:bodyPr/>
                    <a:lstStyle/>
                    <a:p>
                      <a:pPr algn="ctr"/>
                      <a:r>
                        <a:rPr lang="el-GR" sz="1300" dirty="0"/>
                        <a:t>9-10</a:t>
                      </a:r>
                      <a:endParaRPr lang="en-US" sz="1300" dirty="0"/>
                    </a:p>
                  </a:txBody>
                  <a:tcPr marL="68580" marR="68580" marT="31173" marB="31173"/>
                </a:tc>
                <a:tc>
                  <a:txBody>
                    <a:bodyPr/>
                    <a:lstStyle/>
                    <a:p>
                      <a:pPr algn="ctr"/>
                      <a:r>
                        <a:rPr lang="en-US" sz="1300" dirty="0"/>
                        <a:t>Giorgos</a:t>
                      </a:r>
                    </a:p>
                  </a:txBody>
                  <a:tcPr marL="68580" marR="68580" marT="31173" marB="31173">
                    <a:solidFill>
                      <a:srgbClr val="00B050"/>
                    </a:solidFill>
                  </a:tcPr>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2013223720"/>
                  </a:ext>
                </a:extLst>
              </a:tr>
              <a:tr h="256934">
                <a:tc>
                  <a:txBody>
                    <a:bodyPr/>
                    <a:lstStyle/>
                    <a:p>
                      <a:pPr algn="ctr"/>
                      <a:r>
                        <a:rPr lang="el-GR" sz="1300" dirty="0"/>
                        <a:t>10-11</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1480568299"/>
                  </a:ext>
                </a:extLst>
              </a:tr>
              <a:tr h="256934">
                <a:tc>
                  <a:txBody>
                    <a:bodyPr/>
                    <a:lstStyle/>
                    <a:p>
                      <a:pPr algn="ctr"/>
                      <a:r>
                        <a:rPr lang="el-GR" sz="1300" dirty="0"/>
                        <a:t>11-12</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r>
                        <a:rPr lang="en-US" sz="1300" dirty="0"/>
                        <a:t>Maria</a:t>
                      </a:r>
                    </a:p>
                  </a:txBody>
                  <a:tcPr marL="68580" marR="68580" marT="31173" marB="31173">
                    <a:solidFill>
                      <a:srgbClr val="FF0066"/>
                    </a:solidFill>
                  </a:tcPr>
                </a:tc>
                <a:tc>
                  <a:txBody>
                    <a:bodyPr/>
                    <a:lstStyle/>
                    <a:p>
                      <a:pPr algn="ctr"/>
                      <a:endParaRPr lang="en-US" sz="1300"/>
                    </a:p>
                  </a:txBody>
                  <a:tcPr marL="68580" marR="68580" marT="31173" marB="31173"/>
                </a:tc>
                <a:extLst>
                  <a:ext uri="{0D108BD9-81ED-4DB2-BD59-A6C34878D82A}">
                    <a16:rowId xmlns:a16="http://schemas.microsoft.com/office/drawing/2014/main" val="964267344"/>
                  </a:ext>
                </a:extLst>
              </a:tr>
              <a:tr h="256934">
                <a:tc>
                  <a:txBody>
                    <a:bodyPr/>
                    <a:lstStyle/>
                    <a:p>
                      <a:pPr algn="ctr"/>
                      <a:r>
                        <a:rPr lang="el-GR" sz="1300" dirty="0"/>
                        <a:t>12-13</a:t>
                      </a:r>
                      <a:endParaRPr lang="en-US" sz="1300" dirty="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3476545257"/>
                  </a:ext>
                </a:extLst>
              </a:tr>
              <a:tr h="256934">
                <a:tc>
                  <a:txBody>
                    <a:bodyPr/>
                    <a:lstStyle/>
                    <a:p>
                      <a:pPr algn="ctr"/>
                      <a:r>
                        <a:rPr lang="el-GR" sz="1300" dirty="0"/>
                        <a:t>13-14</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r>
                        <a:rPr lang="en-US" sz="1300" dirty="0"/>
                        <a:t>Ioannis</a:t>
                      </a:r>
                    </a:p>
                  </a:txBody>
                  <a:tcPr marL="68580" marR="68580" marT="31173" marB="31173">
                    <a:solidFill>
                      <a:srgbClr val="FFC000"/>
                    </a:solidFill>
                  </a:tcPr>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138607604"/>
                  </a:ext>
                </a:extLst>
              </a:tr>
              <a:tr h="256934">
                <a:tc>
                  <a:txBody>
                    <a:bodyPr/>
                    <a:lstStyle/>
                    <a:p>
                      <a:pPr algn="ctr"/>
                      <a:r>
                        <a:rPr lang="el-GR" sz="1300" dirty="0"/>
                        <a:t>14-15</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718244311"/>
                  </a:ext>
                </a:extLst>
              </a:tr>
              <a:tr h="256934">
                <a:tc>
                  <a:txBody>
                    <a:bodyPr/>
                    <a:lstStyle/>
                    <a:p>
                      <a:pPr algn="ctr"/>
                      <a:r>
                        <a:rPr lang="el-GR" sz="1300" dirty="0"/>
                        <a:t>15-16</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r>
                        <a:rPr lang="en-US" sz="1300" dirty="0"/>
                        <a:t>Kostas</a:t>
                      </a:r>
                    </a:p>
                  </a:txBody>
                  <a:tcPr marL="68580" marR="68580" marT="31173" marB="31173">
                    <a:solidFill>
                      <a:srgbClr val="FFFF00"/>
                    </a:solidFill>
                  </a:tcPr>
                </a:tc>
                <a:extLst>
                  <a:ext uri="{0D108BD9-81ED-4DB2-BD59-A6C34878D82A}">
                    <a16:rowId xmlns:a16="http://schemas.microsoft.com/office/drawing/2014/main" val="3689405259"/>
                  </a:ext>
                </a:extLst>
              </a:tr>
              <a:tr h="256934">
                <a:tc>
                  <a:txBody>
                    <a:bodyPr/>
                    <a:lstStyle/>
                    <a:p>
                      <a:pPr algn="ctr"/>
                      <a:r>
                        <a:rPr lang="el-GR" sz="1300" dirty="0"/>
                        <a:t>16-17</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3725357953"/>
                  </a:ext>
                </a:extLst>
              </a:tr>
            </a:tbl>
          </a:graphicData>
        </a:graphic>
      </p:graphicFrame>
      <p:sp>
        <p:nvSpPr>
          <p:cNvPr id="18" name="TextBox 17">
            <a:extLst>
              <a:ext uri="{FF2B5EF4-FFF2-40B4-BE49-F238E27FC236}">
                <a16:creationId xmlns:a16="http://schemas.microsoft.com/office/drawing/2014/main" id="{7591728E-584B-DBBA-9502-43B5D0096B38}"/>
              </a:ext>
            </a:extLst>
          </p:cNvPr>
          <p:cNvSpPr txBox="1"/>
          <p:nvPr/>
        </p:nvSpPr>
        <p:spPr>
          <a:xfrm>
            <a:off x="1126671" y="1206525"/>
            <a:ext cx="986745" cy="307777"/>
          </a:xfrm>
          <a:prstGeom prst="rect">
            <a:avLst/>
          </a:prstGeom>
          <a:noFill/>
        </p:spPr>
        <p:txBody>
          <a:bodyPr wrap="square" rtlCol="0">
            <a:spAutoFit/>
          </a:bodyPr>
          <a:lstStyle/>
          <a:p>
            <a:r>
              <a:rPr lang="en-US" dirty="0">
                <a:latin typeface="Barlow" panose="00000500000000000000" pitchFamily="2" charset="0"/>
              </a:rPr>
              <a:t>Timeslots</a:t>
            </a:r>
            <a:endParaRPr lang="en-US" sz="1050" dirty="0">
              <a:latin typeface="Barlow" panose="00000500000000000000" pitchFamily="2" charset="0"/>
            </a:endParaRPr>
          </a:p>
        </p:txBody>
      </p:sp>
      <p:sp>
        <p:nvSpPr>
          <p:cNvPr id="20" name="TextBox 19">
            <a:extLst>
              <a:ext uri="{FF2B5EF4-FFF2-40B4-BE49-F238E27FC236}">
                <a16:creationId xmlns:a16="http://schemas.microsoft.com/office/drawing/2014/main" id="{5CCF6742-16DF-DAA5-3D5E-6091851DC41B}"/>
              </a:ext>
            </a:extLst>
          </p:cNvPr>
          <p:cNvSpPr txBox="1"/>
          <p:nvPr/>
        </p:nvSpPr>
        <p:spPr>
          <a:xfrm>
            <a:off x="4646895" y="1208566"/>
            <a:ext cx="1973830" cy="307777"/>
          </a:xfrm>
          <a:prstGeom prst="rect">
            <a:avLst/>
          </a:prstGeom>
          <a:noFill/>
        </p:spPr>
        <p:txBody>
          <a:bodyPr wrap="square" rtlCol="0">
            <a:spAutoFit/>
          </a:bodyPr>
          <a:lstStyle/>
          <a:p>
            <a:r>
              <a:rPr lang="en-US" dirty="0">
                <a:latin typeface="Barlow" panose="00000500000000000000" pitchFamily="2" charset="0"/>
              </a:rPr>
              <a:t>Appointment Schedule</a:t>
            </a:r>
          </a:p>
        </p:txBody>
      </p:sp>
      <p:sp>
        <p:nvSpPr>
          <p:cNvPr id="21" name="TextBox 20">
            <a:extLst>
              <a:ext uri="{FF2B5EF4-FFF2-40B4-BE49-F238E27FC236}">
                <a16:creationId xmlns:a16="http://schemas.microsoft.com/office/drawing/2014/main" id="{3AAB5464-81B5-0CD3-D348-F3602FE0075A}"/>
              </a:ext>
            </a:extLst>
          </p:cNvPr>
          <p:cNvSpPr txBox="1"/>
          <p:nvPr/>
        </p:nvSpPr>
        <p:spPr>
          <a:xfrm>
            <a:off x="3079409" y="4081673"/>
            <a:ext cx="5108802" cy="307777"/>
          </a:xfrm>
          <a:prstGeom prst="rect">
            <a:avLst/>
          </a:prstGeom>
          <a:noFill/>
        </p:spPr>
        <p:txBody>
          <a:bodyPr wrap="square" rtlCol="0">
            <a:spAutoFit/>
          </a:bodyPr>
          <a:lstStyle/>
          <a:p>
            <a:pPr algn="ctr"/>
            <a:r>
              <a:rPr lang="en-US" dirty="0">
                <a:latin typeface="Barlow" panose="00000500000000000000" pitchFamily="2" charset="0"/>
              </a:rPr>
              <a:t>Community Benefit = 87 + 60 + 40 + 71 = 258</a:t>
            </a:r>
          </a:p>
        </p:txBody>
      </p:sp>
      <p:graphicFrame>
        <p:nvGraphicFramePr>
          <p:cNvPr id="22" name="Table 6">
            <a:extLst>
              <a:ext uri="{FF2B5EF4-FFF2-40B4-BE49-F238E27FC236}">
                <a16:creationId xmlns:a16="http://schemas.microsoft.com/office/drawing/2014/main" id="{9BBFB960-36E3-A358-EFCE-D84611D61778}"/>
              </a:ext>
            </a:extLst>
          </p:cNvPr>
          <p:cNvGraphicFramePr>
            <a:graphicFrameLocks noGrp="1"/>
          </p:cNvGraphicFramePr>
          <p:nvPr>
            <p:extLst>
              <p:ext uri="{D42A27DB-BD31-4B8C-83A1-F6EECF244321}">
                <p14:modId xmlns:p14="http://schemas.microsoft.com/office/powerpoint/2010/main" val="2244996788"/>
              </p:ext>
            </p:extLst>
          </p:nvPr>
        </p:nvGraphicFramePr>
        <p:xfrm>
          <a:off x="331107" y="1514965"/>
          <a:ext cx="2577874" cy="667482"/>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22494">
                <a:tc>
                  <a:txBody>
                    <a:bodyPr/>
                    <a:lstStyle/>
                    <a:p>
                      <a:pPr algn="ctr"/>
                      <a:r>
                        <a:rPr lang="en-US" sz="1100" dirty="0"/>
                        <a:t>Monday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22494">
                <a:tc rowSpan="2">
                  <a:txBody>
                    <a:bodyPr/>
                    <a:lstStyle/>
                    <a:p>
                      <a:pPr algn="ctr"/>
                      <a:r>
                        <a:rPr lang="en-US" sz="1200" dirty="0"/>
                        <a:t>9-10</a:t>
                      </a:r>
                    </a:p>
                  </a:txBody>
                  <a:tcPr marL="68580" marR="68580" marT="34290" marB="34290"/>
                </a:tc>
                <a:tc>
                  <a:txBody>
                    <a:bodyPr/>
                    <a:lstStyle/>
                    <a:p>
                      <a:pPr algn="ctr"/>
                      <a:r>
                        <a:rPr lang="en-US" sz="1100" dirty="0"/>
                        <a:t>Giorgos</a:t>
                      </a:r>
                      <a:r>
                        <a:rPr lang="el-GR" sz="1100" dirty="0"/>
                        <a:t> – 8</a:t>
                      </a:r>
                      <a:r>
                        <a:rPr lang="en-US" sz="1100" dirty="0"/>
                        <a:t>7</a:t>
                      </a:r>
                    </a:p>
                  </a:txBody>
                  <a:tcPr marL="68580" marR="68580" marT="25763" marB="25763">
                    <a:solidFill>
                      <a:srgbClr val="00B050"/>
                    </a:solidFill>
                  </a:tcPr>
                </a:tc>
                <a:extLst>
                  <a:ext uri="{0D108BD9-81ED-4DB2-BD59-A6C34878D82A}">
                    <a16:rowId xmlns:a16="http://schemas.microsoft.com/office/drawing/2014/main" val="3996881950"/>
                  </a:ext>
                </a:extLst>
              </a:tr>
              <a:tr h="222494">
                <a:tc vMerge="1">
                  <a:txBody>
                    <a:bodyPr/>
                    <a:lstStyle/>
                    <a:p>
                      <a:endParaRPr lang="en-US" dirty="0"/>
                    </a:p>
                  </a:txBody>
                  <a:tcPr/>
                </a:tc>
                <a:tc>
                  <a:txBody>
                    <a:bodyPr/>
                    <a:lstStyle/>
                    <a:p>
                      <a:pPr algn="ctr"/>
                      <a:r>
                        <a:rPr lang="en-US" sz="1100" dirty="0"/>
                        <a:t>Kostas</a:t>
                      </a:r>
                      <a:r>
                        <a:rPr lang="el-GR" sz="1100" dirty="0"/>
                        <a:t> – </a:t>
                      </a:r>
                      <a:r>
                        <a:rPr lang="en-US" sz="1100" dirty="0"/>
                        <a:t>86</a:t>
                      </a:r>
                    </a:p>
                  </a:txBody>
                  <a:tcPr marL="68580" marR="68580" marT="25763" marB="25763">
                    <a:solidFill>
                      <a:srgbClr val="FFFF00"/>
                    </a:solidFill>
                  </a:tcPr>
                </a:tc>
                <a:extLst>
                  <a:ext uri="{0D108BD9-81ED-4DB2-BD59-A6C34878D82A}">
                    <a16:rowId xmlns:a16="http://schemas.microsoft.com/office/drawing/2014/main" val="3598219648"/>
                  </a:ext>
                </a:extLst>
              </a:tr>
            </a:tbl>
          </a:graphicData>
        </a:graphic>
      </p:graphicFrame>
      <p:graphicFrame>
        <p:nvGraphicFramePr>
          <p:cNvPr id="23" name="Table 22">
            <a:extLst>
              <a:ext uri="{FF2B5EF4-FFF2-40B4-BE49-F238E27FC236}">
                <a16:creationId xmlns:a16="http://schemas.microsoft.com/office/drawing/2014/main" id="{9E8CE3C4-2391-FCEE-A7EF-41C6D1321D95}"/>
              </a:ext>
            </a:extLst>
          </p:cNvPr>
          <p:cNvGraphicFramePr>
            <a:graphicFrameLocks noGrp="1"/>
          </p:cNvGraphicFramePr>
          <p:nvPr>
            <p:extLst>
              <p:ext uri="{D42A27DB-BD31-4B8C-83A1-F6EECF244321}">
                <p14:modId xmlns:p14="http://schemas.microsoft.com/office/powerpoint/2010/main" val="3216892064"/>
              </p:ext>
            </p:extLst>
          </p:nvPr>
        </p:nvGraphicFramePr>
        <p:xfrm>
          <a:off x="331107" y="2275082"/>
          <a:ext cx="2577874" cy="657498"/>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18010">
                <a:tc>
                  <a:txBody>
                    <a:bodyPr/>
                    <a:lstStyle/>
                    <a:p>
                      <a:pPr algn="ctr"/>
                      <a:r>
                        <a:rPr lang="en-US" sz="1100" dirty="0"/>
                        <a:t>Tuesday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18010">
                <a:tc rowSpan="2">
                  <a:txBody>
                    <a:bodyPr/>
                    <a:lstStyle/>
                    <a:p>
                      <a:pPr algn="ctr"/>
                      <a:r>
                        <a:rPr lang="en-US" sz="1200" dirty="0"/>
                        <a:t>13-14</a:t>
                      </a:r>
                    </a:p>
                  </a:txBody>
                  <a:tcPr marL="68580" marR="68580" marT="34290" marB="34290"/>
                </a:tc>
                <a:tc>
                  <a:txBody>
                    <a:bodyPr/>
                    <a:lstStyle/>
                    <a:p>
                      <a:pPr algn="ctr"/>
                      <a:r>
                        <a:rPr lang="en-US" sz="1100" dirty="0"/>
                        <a:t>Ioannis</a:t>
                      </a:r>
                      <a:r>
                        <a:rPr lang="el-GR" sz="1100" dirty="0"/>
                        <a:t> - 60</a:t>
                      </a:r>
                      <a:endParaRPr lang="en-US" sz="1100" dirty="0"/>
                    </a:p>
                  </a:txBody>
                  <a:tcPr marL="68580" marR="68580" marT="25763" marB="25763">
                    <a:solidFill>
                      <a:srgbClr val="FFC000"/>
                    </a:solidFill>
                  </a:tcPr>
                </a:tc>
                <a:extLst>
                  <a:ext uri="{0D108BD9-81ED-4DB2-BD59-A6C34878D82A}">
                    <a16:rowId xmlns:a16="http://schemas.microsoft.com/office/drawing/2014/main" val="3996881950"/>
                  </a:ext>
                </a:extLst>
              </a:tr>
              <a:tr h="218010">
                <a:tc vMerge="1">
                  <a:txBody>
                    <a:bodyPr/>
                    <a:lstStyle/>
                    <a:p>
                      <a:endParaRPr lang="en-US" dirty="0"/>
                    </a:p>
                  </a:txBody>
                  <a:tcPr/>
                </a:tc>
                <a:tc>
                  <a:txBody>
                    <a:bodyPr/>
                    <a:lstStyle/>
                    <a:p>
                      <a:pPr algn="ctr"/>
                      <a:r>
                        <a:rPr lang="en-US" sz="1100" dirty="0"/>
                        <a:t>Maria</a:t>
                      </a:r>
                      <a:r>
                        <a:rPr lang="el-GR" sz="1100" dirty="0"/>
                        <a:t> - 5</a:t>
                      </a:r>
                      <a:r>
                        <a:rPr lang="en-US" sz="1100" dirty="0"/>
                        <a:t>5</a:t>
                      </a:r>
                    </a:p>
                  </a:txBody>
                  <a:tcPr marL="68580" marR="68580" marT="25763" marB="25763">
                    <a:solidFill>
                      <a:srgbClr val="FF0066"/>
                    </a:solidFill>
                  </a:tcPr>
                </a:tc>
                <a:extLst>
                  <a:ext uri="{0D108BD9-81ED-4DB2-BD59-A6C34878D82A}">
                    <a16:rowId xmlns:a16="http://schemas.microsoft.com/office/drawing/2014/main" val="3598219648"/>
                  </a:ext>
                </a:extLst>
              </a:tr>
            </a:tbl>
          </a:graphicData>
        </a:graphic>
      </p:graphicFrame>
      <p:graphicFrame>
        <p:nvGraphicFramePr>
          <p:cNvPr id="24" name="Table 6">
            <a:extLst>
              <a:ext uri="{FF2B5EF4-FFF2-40B4-BE49-F238E27FC236}">
                <a16:creationId xmlns:a16="http://schemas.microsoft.com/office/drawing/2014/main" id="{FEBDA08D-3944-EA3B-9D1B-12D4E1299E0B}"/>
              </a:ext>
            </a:extLst>
          </p:cNvPr>
          <p:cNvGraphicFramePr>
            <a:graphicFrameLocks noGrp="1"/>
          </p:cNvGraphicFramePr>
          <p:nvPr>
            <p:extLst>
              <p:ext uri="{D42A27DB-BD31-4B8C-83A1-F6EECF244321}">
                <p14:modId xmlns:p14="http://schemas.microsoft.com/office/powerpoint/2010/main" val="2952302564"/>
              </p:ext>
            </p:extLst>
          </p:nvPr>
        </p:nvGraphicFramePr>
        <p:xfrm>
          <a:off x="331107" y="3024062"/>
          <a:ext cx="2577874" cy="470723"/>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19263">
                <a:tc>
                  <a:txBody>
                    <a:bodyPr/>
                    <a:lstStyle/>
                    <a:p>
                      <a:pPr algn="ctr"/>
                      <a:r>
                        <a:rPr lang="en-US" sz="1100" dirty="0"/>
                        <a:t>Thursday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51460">
                <a:tc>
                  <a:txBody>
                    <a:bodyPr/>
                    <a:lstStyle/>
                    <a:p>
                      <a:pPr algn="ctr"/>
                      <a:r>
                        <a:rPr lang="en-US" sz="1200" dirty="0"/>
                        <a:t>11-12</a:t>
                      </a:r>
                    </a:p>
                  </a:txBody>
                  <a:tcPr marL="68580" marR="68580" marT="34290" marB="34290"/>
                </a:tc>
                <a:tc>
                  <a:txBody>
                    <a:bodyPr/>
                    <a:lstStyle/>
                    <a:p>
                      <a:pPr algn="ctr"/>
                      <a:r>
                        <a:rPr lang="en-US" sz="1100" dirty="0"/>
                        <a:t>Maria </a:t>
                      </a:r>
                      <a:r>
                        <a:rPr lang="el-GR" sz="1100" dirty="0"/>
                        <a:t>- 40</a:t>
                      </a:r>
                      <a:endParaRPr lang="en-US" sz="1100" dirty="0"/>
                    </a:p>
                  </a:txBody>
                  <a:tcPr marL="68580" marR="68580" marT="25763" marB="25763">
                    <a:solidFill>
                      <a:srgbClr val="FF0066"/>
                    </a:solidFill>
                  </a:tcPr>
                </a:tc>
                <a:extLst>
                  <a:ext uri="{0D108BD9-81ED-4DB2-BD59-A6C34878D82A}">
                    <a16:rowId xmlns:a16="http://schemas.microsoft.com/office/drawing/2014/main" val="3996881950"/>
                  </a:ext>
                </a:extLst>
              </a:tr>
            </a:tbl>
          </a:graphicData>
        </a:graphic>
      </p:graphicFrame>
      <p:graphicFrame>
        <p:nvGraphicFramePr>
          <p:cNvPr id="25" name="Table 6">
            <a:extLst>
              <a:ext uri="{FF2B5EF4-FFF2-40B4-BE49-F238E27FC236}">
                <a16:creationId xmlns:a16="http://schemas.microsoft.com/office/drawing/2014/main" id="{2AA5D2A8-ADEB-2431-9F1A-70CE1CAACEBA}"/>
              </a:ext>
            </a:extLst>
          </p:cNvPr>
          <p:cNvGraphicFramePr>
            <a:graphicFrameLocks noGrp="1"/>
          </p:cNvGraphicFramePr>
          <p:nvPr>
            <p:extLst>
              <p:ext uri="{D42A27DB-BD31-4B8C-83A1-F6EECF244321}">
                <p14:modId xmlns:p14="http://schemas.microsoft.com/office/powerpoint/2010/main" val="3441132330"/>
              </p:ext>
            </p:extLst>
          </p:nvPr>
        </p:nvGraphicFramePr>
        <p:xfrm>
          <a:off x="337231" y="3601857"/>
          <a:ext cx="2577874" cy="657789"/>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19263">
                <a:tc>
                  <a:txBody>
                    <a:bodyPr/>
                    <a:lstStyle/>
                    <a:p>
                      <a:pPr algn="ctr"/>
                      <a:r>
                        <a:rPr lang="en-US" sz="1100" dirty="0"/>
                        <a:t>Friday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19263">
                <a:tc rowSpan="2">
                  <a:txBody>
                    <a:bodyPr/>
                    <a:lstStyle/>
                    <a:p>
                      <a:pPr algn="ctr"/>
                      <a:r>
                        <a:rPr lang="en-US" sz="1200" dirty="0"/>
                        <a:t>15-16</a:t>
                      </a:r>
                    </a:p>
                  </a:txBody>
                  <a:tcPr marL="68580" marR="68580" marT="31173" marB="31173"/>
                </a:tc>
                <a:tc>
                  <a:txBody>
                    <a:bodyPr/>
                    <a:lstStyle/>
                    <a:p>
                      <a:pPr algn="ctr"/>
                      <a:r>
                        <a:rPr lang="en-US" sz="1100" dirty="0"/>
                        <a:t>Kostas - 71</a:t>
                      </a:r>
                    </a:p>
                  </a:txBody>
                  <a:tcPr marL="68580" marR="68580" marT="25763" marB="25763">
                    <a:solidFill>
                      <a:srgbClr val="FFFF00"/>
                    </a:solidFill>
                  </a:tcPr>
                </a:tc>
                <a:extLst>
                  <a:ext uri="{0D108BD9-81ED-4DB2-BD59-A6C34878D82A}">
                    <a16:rowId xmlns:a16="http://schemas.microsoft.com/office/drawing/2014/main" val="1443113687"/>
                  </a:ext>
                </a:extLst>
              </a:tr>
              <a:tr h="219263">
                <a:tc vMerge="1">
                  <a:txBody>
                    <a:bodyPr/>
                    <a:lstStyle/>
                    <a:p>
                      <a:endParaRPr lang="en-US" dirty="0"/>
                    </a:p>
                  </a:txBody>
                  <a:tcPr/>
                </a:tc>
                <a:tc>
                  <a:txBody>
                    <a:bodyPr/>
                    <a:lstStyle/>
                    <a:p>
                      <a:pPr algn="ctr"/>
                      <a:r>
                        <a:rPr lang="en-US" sz="1100" dirty="0"/>
                        <a:t>Despoina - 70</a:t>
                      </a:r>
                    </a:p>
                  </a:txBody>
                  <a:tcPr marL="68580" marR="68580" marT="25763" marB="25763">
                    <a:solidFill>
                      <a:srgbClr val="B395EF"/>
                    </a:solidFill>
                  </a:tcPr>
                </a:tc>
                <a:extLst>
                  <a:ext uri="{0D108BD9-81ED-4DB2-BD59-A6C34878D82A}">
                    <a16:rowId xmlns:a16="http://schemas.microsoft.com/office/drawing/2014/main" val="3996881950"/>
                  </a:ext>
                </a:extLst>
              </a:tr>
            </a:tbl>
          </a:graphicData>
        </a:graphic>
      </p:graphicFrame>
      <p:sp>
        <p:nvSpPr>
          <p:cNvPr id="32" name="Title 1">
            <a:extLst>
              <a:ext uri="{FF2B5EF4-FFF2-40B4-BE49-F238E27FC236}">
                <a16:creationId xmlns:a16="http://schemas.microsoft.com/office/drawing/2014/main" id="{5E0AD866-CA01-1ACF-AA62-CBA3B169BDD8}"/>
              </a:ext>
            </a:extLst>
          </p:cNvPr>
          <p:cNvSpPr>
            <a:spLocks noGrp="1"/>
          </p:cNvSpPr>
          <p:nvPr>
            <p:ph type="title"/>
          </p:nvPr>
        </p:nvSpPr>
        <p:spPr>
          <a:xfrm>
            <a:off x="477610" y="282812"/>
            <a:ext cx="8188779" cy="800259"/>
          </a:xfrm>
        </p:spPr>
        <p:txBody>
          <a:bodyPr>
            <a:noAutofit/>
          </a:bodyPr>
          <a:lstStyle/>
          <a:p>
            <a:pPr algn="ctr"/>
            <a:r>
              <a:rPr lang="en-US" sz="3600" dirty="0">
                <a:solidFill>
                  <a:srgbClr val="3362CC"/>
                </a:solidFill>
                <a:latin typeface="Barlow" panose="00000500000000000000" pitchFamily="2" charset="0"/>
              </a:rPr>
              <a:t>Now Maria can receive an appointment</a:t>
            </a:r>
          </a:p>
        </p:txBody>
      </p:sp>
    </p:spTree>
    <p:extLst>
      <p:ext uri="{BB962C8B-B14F-4D97-AF65-F5344CB8AC3E}">
        <p14:creationId xmlns:p14="http://schemas.microsoft.com/office/powerpoint/2010/main" val="1368417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Google Shape;1661;p39">
            <a:extLst>
              <a:ext uri="{FF2B5EF4-FFF2-40B4-BE49-F238E27FC236}">
                <a16:creationId xmlns:a16="http://schemas.microsoft.com/office/drawing/2014/main" id="{3A9F4B9A-5675-4C20-1FF6-983BB7526739}"/>
              </a:ext>
            </a:extLst>
          </p:cNvPr>
          <p:cNvSpPr/>
          <p:nvPr/>
        </p:nvSpPr>
        <p:spPr>
          <a:xfrm>
            <a:off x="2381250" y="3334916"/>
            <a:ext cx="4381500" cy="6891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63;p39">
            <a:extLst>
              <a:ext uri="{FF2B5EF4-FFF2-40B4-BE49-F238E27FC236}">
                <a16:creationId xmlns:a16="http://schemas.microsoft.com/office/drawing/2014/main" id="{7832AC93-0508-B806-47EA-0319000CC37F}"/>
              </a:ext>
            </a:extLst>
          </p:cNvPr>
          <p:cNvSpPr txBox="1">
            <a:spLocks/>
          </p:cNvSpPr>
          <p:nvPr/>
        </p:nvSpPr>
        <p:spPr>
          <a:xfrm>
            <a:off x="2249939" y="603124"/>
            <a:ext cx="4644121" cy="262980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1pPr>
            <a:lvl2pPr marR="0" lvl="1"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2pPr>
            <a:lvl3pPr marR="0" lvl="2"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3pPr>
            <a:lvl4pPr marR="0" lvl="3"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4pPr>
            <a:lvl5pPr marR="0" lvl="4"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5pPr>
            <a:lvl6pPr marR="0" lvl="5"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6pPr>
            <a:lvl7pPr marR="0" lvl="6"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7pPr>
            <a:lvl8pPr marR="0" lvl="7"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8pPr>
            <a:lvl9pPr marR="0" lvl="8"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9pPr>
          </a:lstStyle>
          <a:p>
            <a:pPr algn="ctr"/>
            <a:r>
              <a:rPr lang="en-US" sz="5400" dirty="0"/>
              <a:t>The </a:t>
            </a:r>
          </a:p>
          <a:p>
            <a:pPr algn="ctr"/>
            <a:r>
              <a:rPr lang="en-US" sz="5400" dirty="0"/>
              <a:t>AI </a:t>
            </a:r>
          </a:p>
          <a:p>
            <a:pPr algn="ctr"/>
            <a:r>
              <a:rPr lang="en-US" sz="5400" dirty="0"/>
              <a:t>approach</a:t>
            </a:r>
          </a:p>
        </p:txBody>
      </p:sp>
      <p:sp>
        <p:nvSpPr>
          <p:cNvPr id="10" name="Google Shape;1665;p39">
            <a:extLst>
              <a:ext uri="{FF2B5EF4-FFF2-40B4-BE49-F238E27FC236}">
                <a16:creationId xmlns:a16="http://schemas.microsoft.com/office/drawing/2014/main" id="{1768968A-E084-0663-705F-6DEA8D6ABE8E}"/>
              </a:ext>
            </a:extLst>
          </p:cNvPr>
          <p:cNvSpPr txBox="1">
            <a:spLocks/>
          </p:cNvSpPr>
          <p:nvPr/>
        </p:nvSpPr>
        <p:spPr>
          <a:xfrm>
            <a:off x="2760450" y="3400616"/>
            <a:ext cx="3623100" cy="55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naheim"/>
              <a:buChar char="●"/>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2pPr>
            <a:lvl3pPr marL="1371600" marR="0" lvl="2"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3pPr>
            <a:lvl4pPr marL="1828800" marR="0" lvl="3"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4pPr>
            <a:lvl5pPr marL="2286000" marR="0" lvl="4"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5pPr>
            <a:lvl6pPr marL="2743200" marR="0" lvl="5"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6pPr>
            <a:lvl7pPr marL="3200400" marR="0" lvl="6"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7pPr>
            <a:lvl8pPr marL="3657600" marR="0" lvl="7"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8pPr>
            <a:lvl9pPr marL="4114800" marR="0" lvl="8"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9pPr>
          </a:lstStyle>
          <a:p>
            <a:pPr marL="0" indent="0" algn="ctr">
              <a:buFont typeface="Anaheim"/>
              <a:buNone/>
            </a:pPr>
            <a:r>
              <a:rPr lang="en-US" dirty="0"/>
              <a:t>Maximize the community benefit</a:t>
            </a:r>
          </a:p>
        </p:txBody>
      </p:sp>
    </p:spTree>
    <p:extLst>
      <p:ext uri="{BB962C8B-B14F-4D97-AF65-F5344CB8AC3E}">
        <p14:creationId xmlns:p14="http://schemas.microsoft.com/office/powerpoint/2010/main" val="191650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91293-BEE2-F171-277D-D88F7ADABC61}"/>
              </a:ext>
            </a:extLst>
          </p:cNvPr>
          <p:cNvSpPr>
            <a:spLocks noGrp="1"/>
          </p:cNvSpPr>
          <p:nvPr>
            <p:ph type="title"/>
          </p:nvPr>
        </p:nvSpPr>
        <p:spPr>
          <a:xfrm>
            <a:off x="628650" y="344897"/>
            <a:ext cx="7886700" cy="753446"/>
          </a:xfrm>
        </p:spPr>
        <p:txBody>
          <a:bodyPr>
            <a:normAutofit fontScale="90000"/>
          </a:bodyPr>
          <a:lstStyle/>
          <a:p>
            <a:pPr algn="ctr"/>
            <a:r>
              <a:rPr lang="en-US" dirty="0">
                <a:solidFill>
                  <a:srgbClr val="3362CC"/>
                </a:solidFill>
                <a:latin typeface="Barlow" panose="00000500000000000000" pitchFamily="2" charset="0"/>
              </a:rPr>
              <a:t>The same initial state</a:t>
            </a:r>
          </a:p>
        </p:txBody>
      </p:sp>
      <p:graphicFrame>
        <p:nvGraphicFramePr>
          <p:cNvPr id="4" name="Table 4">
            <a:extLst>
              <a:ext uri="{FF2B5EF4-FFF2-40B4-BE49-F238E27FC236}">
                <a16:creationId xmlns:a16="http://schemas.microsoft.com/office/drawing/2014/main" id="{F6823B57-8D0D-C0F2-C171-7FF93690E5A5}"/>
              </a:ext>
            </a:extLst>
          </p:cNvPr>
          <p:cNvGraphicFramePr>
            <a:graphicFrameLocks noGrp="1"/>
          </p:cNvGraphicFramePr>
          <p:nvPr>
            <p:ph idx="1"/>
            <p:extLst>
              <p:ext uri="{D42A27DB-BD31-4B8C-83A1-F6EECF244321}">
                <p14:modId xmlns:p14="http://schemas.microsoft.com/office/powerpoint/2010/main" val="1633342257"/>
              </p:ext>
            </p:extLst>
          </p:nvPr>
        </p:nvGraphicFramePr>
        <p:xfrm>
          <a:off x="3050836" y="1547527"/>
          <a:ext cx="5860934" cy="2488974"/>
        </p:xfrm>
        <a:graphic>
          <a:graphicData uri="http://schemas.openxmlformats.org/drawingml/2006/table">
            <a:tbl>
              <a:tblPr firstRow="1" bandRow="1">
                <a:tableStyleId>{5C22544A-7EE6-4342-B048-85BDC9FD1C3A}</a:tableStyleId>
              </a:tblPr>
              <a:tblGrid>
                <a:gridCol w="618471">
                  <a:extLst>
                    <a:ext uri="{9D8B030D-6E8A-4147-A177-3AD203B41FA5}">
                      <a16:colId xmlns:a16="http://schemas.microsoft.com/office/drawing/2014/main" val="328491096"/>
                    </a:ext>
                  </a:extLst>
                </a:gridCol>
                <a:gridCol w="1335175">
                  <a:extLst>
                    <a:ext uri="{9D8B030D-6E8A-4147-A177-3AD203B41FA5}">
                      <a16:colId xmlns:a16="http://schemas.microsoft.com/office/drawing/2014/main" val="2312827872"/>
                    </a:ext>
                  </a:extLst>
                </a:gridCol>
                <a:gridCol w="976822">
                  <a:extLst>
                    <a:ext uri="{9D8B030D-6E8A-4147-A177-3AD203B41FA5}">
                      <a16:colId xmlns:a16="http://schemas.microsoft.com/office/drawing/2014/main" val="1907462865"/>
                    </a:ext>
                  </a:extLst>
                </a:gridCol>
                <a:gridCol w="976822">
                  <a:extLst>
                    <a:ext uri="{9D8B030D-6E8A-4147-A177-3AD203B41FA5}">
                      <a16:colId xmlns:a16="http://schemas.microsoft.com/office/drawing/2014/main" val="3094860277"/>
                    </a:ext>
                  </a:extLst>
                </a:gridCol>
                <a:gridCol w="976822">
                  <a:extLst>
                    <a:ext uri="{9D8B030D-6E8A-4147-A177-3AD203B41FA5}">
                      <a16:colId xmlns:a16="http://schemas.microsoft.com/office/drawing/2014/main" val="1892142516"/>
                    </a:ext>
                  </a:extLst>
                </a:gridCol>
                <a:gridCol w="976822">
                  <a:extLst>
                    <a:ext uri="{9D8B030D-6E8A-4147-A177-3AD203B41FA5}">
                      <a16:colId xmlns:a16="http://schemas.microsoft.com/office/drawing/2014/main" val="2411150049"/>
                    </a:ext>
                  </a:extLst>
                </a:gridCol>
              </a:tblGrid>
              <a:tr h="405246">
                <a:tc>
                  <a:txBody>
                    <a:bodyPr/>
                    <a:lstStyle/>
                    <a:p>
                      <a:pPr algn="ctr"/>
                      <a:endParaRPr lang="en-US" sz="1300" dirty="0"/>
                    </a:p>
                  </a:txBody>
                  <a:tcPr marL="68580" marR="68580" marT="31173" marB="31173"/>
                </a:tc>
                <a:tc>
                  <a:txBody>
                    <a:bodyPr/>
                    <a:lstStyle/>
                    <a:p>
                      <a:pPr algn="ctr"/>
                      <a:r>
                        <a:rPr lang="en-US" sz="1100" dirty="0"/>
                        <a:t>Monday</a:t>
                      </a:r>
                    </a:p>
                  </a:txBody>
                  <a:tcPr marL="68580" marR="68580" marT="31173" marB="31173"/>
                </a:tc>
                <a:tc>
                  <a:txBody>
                    <a:bodyPr/>
                    <a:lstStyle/>
                    <a:p>
                      <a:pPr algn="ctr"/>
                      <a:r>
                        <a:rPr lang="en-US" sz="1100" dirty="0"/>
                        <a:t>Tuesday</a:t>
                      </a:r>
                    </a:p>
                  </a:txBody>
                  <a:tcPr marL="68580" marR="68580" marT="31173" marB="31173"/>
                </a:tc>
                <a:tc>
                  <a:txBody>
                    <a:bodyPr/>
                    <a:lstStyle/>
                    <a:p>
                      <a:pPr algn="ctr"/>
                      <a:r>
                        <a:rPr lang="en-US" sz="1100" dirty="0"/>
                        <a:t>Wednesday</a:t>
                      </a:r>
                    </a:p>
                  </a:txBody>
                  <a:tcPr marL="68580" marR="68580" marT="31173" marB="31173"/>
                </a:tc>
                <a:tc>
                  <a:txBody>
                    <a:bodyPr/>
                    <a:lstStyle/>
                    <a:p>
                      <a:pPr algn="ctr"/>
                      <a:r>
                        <a:rPr lang="en-US" sz="1100" dirty="0"/>
                        <a:t>Thursday</a:t>
                      </a:r>
                    </a:p>
                  </a:txBody>
                  <a:tcPr marL="68580" marR="68580" marT="31173" marB="31173"/>
                </a:tc>
                <a:tc>
                  <a:txBody>
                    <a:bodyPr/>
                    <a:lstStyle/>
                    <a:p>
                      <a:pPr algn="ctr"/>
                      <a:r>
                        <a:rPr lang="en-US" sz="1100" dirty="0"/>
                        <a:t>Friday</a:t>
                      </a:r>
                    </a:p>
                  </a:txBody>
                  <a:tcPr marL="68580" marR="68580" marT="31173" marB="31173"/>
                </a:tc>
                <a:extLst>
                  <a:ext uri="{0D108BD9-81ED-4DB2-BD59-A6C34878D82A}">
                    <a16:rowId xmlns:a16="http://schemas.microsoft.com/office/drawing/2014/main" val="2193917946"/>
                  </a:ext>
                </a:extLst>
              </a:tr>
              <a:tr h="256934">
                <a:tc>
                  <a:txBody>
                    <a:bodyPr/>
                    <a:lstStyle/>
                    <a:p>
                      <a:pPr algn="ctr"/>
                      <a:r>
                        <a:rPr lang="el-GR" sz="1300" dirty="0"/>
                        <a:t>9-10</a:t>
                      </a:r>
                      <a:endParaRPr lang="en-US" sz="1300" dirty="0"/>
                    </a:p>
                  </a:txBody>
                  <a:tcPr marL="68580" marR="68580" marT="31173" marB="31173"/>
                </a:tc>
                <a:tc>
                  <a:txBody>
                    <a:bodyPr/>
                    <a:lstStyle/>
                    <a:p>
                      <a:pPr algn="ctr"/>
                      <a:r>
                        <a:rPr lang="en-US" sz="1300" dirty="0"/>
                        <a:t>Nikos</a:t>
                      </a:r>
                    </a:p>
                  </a:txBody>
                  <a:tcPr marL="68580" marR="68580" marT="31173" marB="31173">
                    <a:solidFill>
                      <a:srgbClr val="FF0000"/>
                    </a:solidFill>
                  </a:tcPr>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2013223720"/>
                  </a:ext>
                </a:extLst>
              </a:tr>
              <a:tr h="256934">
                <a:tc>
                  <a:txBody>
                    <a:bodyPr/>
                    <a:lstStyle/>
                    <a:p>
                      <a:pPr algn="ctr"/>
                      <a:r>
                        <a:rPr lang="el-GR" sz="1300" dirty="0"/>
                        <a:t>10-11</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1480568299"/>
                  </a:ext>
                </a:extLst>
              </a:tr>
              <a:tr h="256934">
                <a:tc>
                  <a:txBody>
                    <a:bodyPr/>
                    <a:lstStyle/>
                    <a:p>
                      <a:pPr algn="ctr"/>
                      <a:r>
                        <a:rPr lang="el-GR" sz="1300" dirty="0"/>
                        <a:t>11-12</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r>
                        <a:rPr lang="en-US" sz="1300" dirty="0"/>
                        <a:t>Ioannis</a:t>
                      </a:r>
                    </a:p>
                  </a:txBody>
                  <a:tcPr marL="68580" marR="68580" marT="31173" marB="31173">
                    <a:solidFill>
                      <a:srgbClr val="FFC000"/>
                    </a:solidFill>
                  </a:tcPr>
                </a:tc>
                <a:tc>
                  <a:txBody>
                    <a:bodyPr/>
                    <a:lstStyle/>
                    <a:p>
                      <a:pPr algn="ctr"/>
                      <a:endParaRPr lang="en-US" sz="1300"/>
                    </a:p>
                  </a:txBody>
                  <a:tcPr marL="68580" marR="68580" marT="31173" marB="31173"/>
                </a:tc>
                <a:extLst>
                  <a:ext uri="{0D108BD9-81ED-4DB2-BD59-A6C34878D82A}">
                    <a16:rowId xmlns:a16="http://schemas.microsoft.com/office/drawing/2014/main" val="964267344"/>
                  </a:ext>
                </a:extLst>
              </a:tr>
              <a:tr h="256934">
                <a:tc>
                  <a:txBody>
                    <a:bodyPr/>
                    <a:lstStyle/>
                    <a:p>
                      <a:pPr algn="ctr"/>
                      <a:r>
                        <a:rPr lang="el-GR" sz="1300" dirty="0"/>
                        <a:t>12-13</a:t>
                      </a:r>
                      <a:endParaRPr lang="en-US" sz="1300" dirty="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3476545257"/>
                  </a:ext>
                </a:extLst>
              </a:tr>
              <a:tr h="256934">
                <a:tc>
                  <a:txBody>
                    <a:bodyPr/>
                    <a:lstStyle/>
                    <a:p>
                      <a:pPr algn="ctr"/>
                      <a:r>
                        <a:rPr lang="el-GR" sz="1300" dirty="0"/>
                        <a:t>13-14</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r>
                        <a:rPr lang="en-US" sz="1300" dirty="0"/>
                        <a:t>Giorgos</a:t>
                      </a:r>
                    </a:p>
                  </a:txBody>
                  <a:tcPr marL="68580" marR="68580" marT="31173" marB="31173">
                    <a:solidFill>
                      <a:srgbClr val="00B050"/>
                    </a:solidFill>
                  </a:tcPr>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138607604"/>
                  </a:ext>
                </a:extLst>
              </a:tr>
              <a:tr h="256934">
                <a:tc>
                  <a:txBody>
                    <a:bodyPr/>
                    <a:lstStyle/>
                    <a:p>
                      <a:pPr algn="ctr"/>
                      <a:r>
                        <a:rPr lang="el-GR" sz="1300" dirty="0"/>
                        <a:t>14-15</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718244311"/>
                  </a:ext>
                </a:extLst>
              </a:tr>
              <a:tr h="256934">
                <a:tc>
                  <a:txBody>
                    <a:bodyPr/>
                    <a:lstStyle/>
                    <a:p>
                      <a:pPr algn="ctr"/>
                      <a:r>
                        <a:rPr lang="el-GR" sz="1300" dirty="0"/>
                        <a:t>15-16</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r>
                        <a:rPr lang="en-US" sz="1300" dirty="0"/>
                        <a:t>Kostas</a:t>
                      </a:r>
                    </a:p>
                  </a:txBody>
                  <a:tcPr marL="68580" marR="68580" marT="31173" marB="31173">
                    <a:solidFill>
                      <a:srgbClr val="FFFF00"/>
                    </a:solidFill>
                  </a:tcPr>
                </a:tc>
                <a:extLst>
                  <a:ext uri="{0D108BD9-81ED-4DB2-BD59-A6C34878D82A}">
                    <a16:rowId xmlns:a16="http://schemas.microsoft.com/office/drawing/2014/main" val="3689405259"/>
                  </a:ext>
                </a:extLst>
              </a:tr>
              <a:tr h="256934">
                <a:tc>
                  <a:txBody>
                    <a:bodyPr/>
                    <a:lstStyle/>
                    <a:p>
                      <a:pPr algn="ctr"/>
                      <a:r>
                        <a:rPr lang="el-GR" sz="1300" dirty="0"/>
                        <a:t>16-17</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3725357953"/>
                  </a:ext>
                </a:extLst>
              </a:tr>
            </a:tbl>
          </a:graphicData>
        </a:graphic>
      </p:graphicFrame>
      <p:graphicFrame>
        <p:nvGraphicFramePr>
          <p:cNvPr id="6" name="Table 6">
            <a:extLst>
              <a:ext uri="{FF2B5EF4-FFF2-40B4-BE49-F238E27FC236}">
                <a16:creationId xmlns:a16="http://schemas.microsoft.com/office/drawing/2014/main" id="{CDB6BFD1-C32D-7B84-8A75-1B996D2BC300}"/>
              </a:ext>
            </a:extLst>
          </p:cNvPr>
          <p:cNvGraphicFramePr>
            <a:graphicFrameLocks noGrp="1"/>
          </p:cNvGraphicFramePr>
          <p:nvPr>
            <p:extLst>
              <p:ext uri="{D42A27DB-BD31-4B8C-83A1-F6EECF244321}">
                <p14:modId xmlns:p14="http://schemas.microsoft.com/office/powerpoint/2010/main" val="3946338441"/>
              </p:ext>
            </p:extLst>
          </p:nvPr>
        </p:nvGraphicFramePr>
        <p:xfrm>
          <a:off x="396422" y="1547527"/>
          <a:ext cx="2577874" cy="889976"/>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22494">
                <a:tc>
                  <a:txBody>
                    <a:bodyPr/>
                    <a:lstStyle/>
                    <a:p>
                      <a:pPr algn="ctr"/>
                      <a:r>
                        <a:rPr lang="en-US" sz="1100" dirty="0"/>
                        <a:t>Monday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22494">
                <a:tc rowSpan="3">
                  <a:txBody>
                    <a:bodyPr/>
                    <a:lstStyle/>
                    <a:p>
                      <a:pPr algn="ctr"/>
                      <a:endParaRPr lang="el-GR" sz="1200" dirty="0"/>
                    </a:p>
                    <a:p>
                      <a:pPr algn="ctr"/>
                      <a:r>
                        <a:rPr lang="el-GR" sz="1200" dirty="0"/>
                        <a:t>9-10</a:t>
                      </a:r>
                      <a:endParaRPr lang="en-US" sz="1200" dirty="0"/>
                    </a:p>
                  </a:txBody>
                  <a:tcPr marL="68580" marR="68580" marT="37719" marB="37719"/>
                </a:tc>
                <a:tc>
                  <a:txBody>
                    <a:bodyPr/>
                    <a:lstStyle/>
                    <a:p>
                      <a:pPr algn="ctr"/>
                      <a:r>
                        <a:rPr lang="en-US" sz="1100" dirty="0"/>
                        <a:t>Nikos</a:t>
                      </a:r>
                      <a:r>
                        <a:rPr lang="el-GR" sz="1100" dirty="0"/>
                        <a:t> – 90</a:t>
                      </a:r>
                      <a:endParaRPr lang="en-US" sz="1100" dirty="0"/>
                    </a:p>
                  </a:txBody>
                  <a:tcPr marL="68580" marR="68580" marT="25763" marB="25763">
                    <a:solidFill>
                      <a:srgbClr val="FF0000"/>
                    </a:solidFill>
                  </a:tcPr>
                </a:tc>
                <a:extLst>
                  <a:ext uri="{0D108BD9-81ED-4DB2-BD59-A6C34878D82A}">
                    <a16:rowId xmlns:a16="http://schemas.microsoft.com/office/drawing/2014/main" val="1443113687"/>
                  </a:ext>
                </a:extLst>
              </a:tr>
              <a:tr h="222494">
                <a:tc vMerge="1">
                  <a:txBody>
                    <a:bodyPr/>
                    <a:lstStyle/>
                    <a:p>
                      <a:endParaRPr lang="en-US" dirty="0"/>
                    </a:p>
                  </a:txBody>
                  <a:tcPr/>
                </a:tc>
                <a:tc>
                  <a:txBody>
                    <a:bodyPr/>
                    <a:lstStyle/>
                    <a:p>
                      <a:pPr algn="ctr"/>
                      <a:r>
                        <a:rPr lang="en-US" sz="1100" dirty="0"/>
                        <a:t>Giorgos</a:t>
                      </a:r>
                      <a:r>
                        <a:rPr lang="el-GR" sz="1100" dirty="0"/>
                        <a:t> – 8</a:t>
                      </a:r>
                      <a:r>
                        <a:rPr lang="en-US" sz="1100" dirty="0"/>
                        <a:t>7</a:t>
                      </a:r>
                    </a:p>
                  </a:txBody>
                  <a:tcPr marL="68580" marR="68580" marT="25763" marB="25763">
                    <a:solidFill>
                      <a:srgbClr val="00B050"/>
                    </a:solidFill>
                  </a:tcPr>
                </a:tc>
                <a:extLst>
                  <a:ext uri="{0D108BD9-81ED-4DB2-BD59-A6C34878D82A}">
                    <a16:rowId xmlns:a16="http://schemas.microsoft.com/office/drawing/2014/main" val="3996881950"/>
                  </a:ext>
                </a:extLst>
              </a:tr>
              <a:tr h="222494">
                <a:tc vMerge="1">
                  <a:txBody>
                    <a:bodyPr/>
                    <a:lstStyle/>
                    <a:p>
                      <a:endParaRPr lang="en-US" dirty="0"/>
                    </a:p>
                  </a:txBody>
                  <a:tcPr/>
                </a:tc>
                <a:tc>
                  <a:txBody>
                    <a:bodyPr/>
                    <a:lstStyle/>
                    <a:p>
                      <a:pPr algn="ctr"/>
                      <a:r>
                        <a:rPr lang="en-US" sz="1100" dirty="0"/>
                        <a:t>Kostas</a:t>
                      </a:r>
                      <a:r>
                        <a:rPr lang="el-GR" sz="1100" dirty="0"/>
                        <a:t> – </a:t>
                      </a:r>
                      <a:r>
                        <a:rPr lang="en-US" sz="1100" dirty="0"/>
                        <a:t>86</a:t>
                      </a:r>
                    </a:p>
                  </a:txBody>
                  <a:tcPr marL="68580" marR="68580" marT="25763" marB="25763">
                    <a:solidFill>
                      <a:srgbClr val="FFFF00"/>
                    </a:solidFill>
                  </a:tcPr>
                </a:tc>
                <a:extLst>
                  <a:ext uri="{0D108BD9-81ED-4DB2-BD59-A6C34878D82A}">
                    <a16:rowId xmlns:a16="http://schemas.microsoft.com/office/drawing/2014/main" val="3598219648"/>
                  </a:ext>
                </a:extLst>
              </a:tr>
            </a:tbl>
          </a:graphicData>
        </a:graphic>
      </p:graphicFrame>
      <p:graphicFrame>
        <p:nvGraphicFramePr>
          <p:cNvPr id="7" name="Table 6">
            <a:extLst>
              <a:ext uri="{FF2B5EF4-FFF2-40B4-BE49-F238E27FC236}">
                <a16:creationId xmlns:a16="http://schemas.microsoft.com/office/drawing/2014/main" id="{09792B41-3C1B-AE43-E8C9-42C8AD6CA575}"/>
              </a:ext>
            </a:extLst>
          </p:cNvPr>
          <p:cNvGraphicFramePr>
            <a:graphicFrameLocks noGrp="1"/>
          </p:cNvGraphicFramePr>
          <p:nvPr>
            <p:extLst>
              <p:ext uri="{D42A27DB-BD31-4B8C-83A1-F6EECF244321}">
                <p14:modId xmlns:p14="http://schemas.microsoft.com/office/powerpoint/2010/main" val="166032830"/>
              </p:ext>
            </p:extLst>
          </p:nvPr>
        </p:nvGraphicFramePr>
        <p:xfrm>
          <a:off x="396422" y="2469952"/>
          <a:ext cx="2577874" cy="876664"/>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18010">
                <a:tc>
                  <a:txBody>
                    <a:bodyPr/>
                    <a:lstStyle/>
                    <a:p>
                      <a:pPr algn="ctr"/>
                      <a:r>
                        <a:rPr lang="en-US" sz="1100" dirty="0"/>
                        <a:t>Tuesday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18010">
                <a:tc rowSpan="3">
                  <a:txBody>
                    <a:bodyPr/>
                    <a:lstStyle/>
                    <a:p>
                      <a:pPr algn="ctr"/>
                      <a:endParaRPr lang="el-GR" sz="1200" dirty="0"/>
                    </a:p>
                    <a:p>
                      <a:pPr algn="ctr"/>
                      <a:r>
                        <a:rPr lang="el-GR" sz="1200" dirty="0"/>
                        <a:t>13-14</a:t>
                      </a:r>
                      <a:endParaRPr lang="en-US" sz="1200" dirty="0"/>
                    </a:p>
                  </a:txBody>
                  <a:tcPr marL="68580" marR="68580" marT="31173" marB="31173"/>
                </a:tc>
                <a:tc>
                  <a:txBody>
                    <a:bodyPr/>
                    <a:lstStyle/>
                    <a:p>
                      <a:pPr algn="ctr"/>
                      <a:r>
                        <a:rPr lang="en-US" sz="1100" dirty="0"/>
                        <a:t>Giorgos</a:t>
                      </a:r>
                      <a:r>
                        <a:rPr lang="el-GR" sz="1100" dirty="0"/>
                        <a:t> - 7</a:t>
                      </a:r>
                      <a:r>
                        <a:rPr lang="en-US" sz="1100" dirty="0"/>
                        <a:t>2</a:t>
                      </a:r>
                    </a:p>
                  </a:txBody>
                  <a:tcPr marL="68580" marR="68580" marT="25763" marB="25763">
                    <a:solidFill>
                      <a:srgbClr val="00B050"/>
                    </a:solidFill>
                  </a:tcPr>
                </a:tc>
                <a:extLst>
                  <a:ext uri="{0D108BD9-81ED-4DB2-BD59-A6C34878D82A}">
                    <a16:rowId xmlns:a16="http://schemas.microsoft.com/office/drawing/2014/main" val="1443113687"/>
                  </a:ext>
                </a:extLst>
              </a:tr>
              <a:tr h="218010">
                <a:tc vMerge="1">
                  <a:txBody>
                    <a:bodyPr/>
                    <a:lstStyle/>
                    <a:p>
                      <a:endParaRPr lang="en-US" dirty="0"/>
                    </a:p>
                  </a:txBody>
                  <a:tcPr/>
                </a:tc>
                <a:tc>
                  <a:txBody>
                    <a:bodyPr/>
                    <a:lstStyle/>
                    <a:p>
                      <a:pPr algn="ctr"/>
                      <a:r>
                        <a:rPr lang="en-US" sz="1100" dirty="0"/>
                        <a:t>Ioannis</a:t>
                      </a:r>
                      <a:r>
                        <a:rPr lang="el-GR" sz="1100" dirty="0"/>
                        <a:t> - 60</a:t>
                      </a:r>
                      <a:endParaRPr lang="en-US" sz="1100" dirty="0"/>
                    </a:p>
                  </a:txBody>
                  <a:tcPr marL="68580" marR="68580" marT="25763" marB="25763">
                    <a:solidFill>
                      <a:srgbClr val="FFC000"/>
                    </a:solidFill>
                  </a:tcPr>
                </a:tc>
                <a:extLst>
                  <a:ext uri="{0D108BD9-81ED-4DB2-BD59-A6C34878D82A}">
                    <a16:rowId xmlns:a16="http://schemas.microsoft.com/office/drawing/2014/main" val="3996881950"/>
                  </a:ext>
                </a:extLst>
              </a:tr>
              <a:tr h="218010">
                <a:tc vMerge="1">
                  <a:txBody>
                    <a:bodyPr/>
                    <a:lstStyle/>
                    <a:p>
                      <a:endParaRPr lang="en-US" dirty="0"/>
                    </a:p>
                  </a:txBody>
                  <a:tcPr/>
                </a:tc>
                <a:tc>
                  <a:txBody>
                    <a:bodyPr/>
                    <a:lstStyle/>
                    <a:p>
                      <a:pPr algn="ctr"/>
                      <a:r>
                        <a:rPr lang="en-US" sz="1100" dirty="0"/>
                        <a:t>Maria</a:t>
                      </a:r>
                      <a:r>
                        <a:rPr lang="el-GR" sz="1100" dirty="0"/>
                        <a:t> - 5</a:t>
                      </a:r>
                      <a:r>
                        <a:rPr lang="en-US" sz="1100" dirty="0"/>
                        <a:t>5</a:t>
                      </a:r>
                    </a:p>
                  </a:txBody>
                  <a:tcPr marL="68580" marR="68580" marT="25763" marB="25763">
                    <a:solidFill>
                      <a:srgbClr val="FF0066"/>
                    </a:solidFill>
                  </a:tcPr>
                </a:tc>
                <a:extLst>
                  <a:ext uri="{0D108BD9-81ED-4DB2-BD59-A6C34878D82A}">
                    <a16:rowId xmlns:a16="http://schemas.microsoft.com/office/drawing/2014/main" val="3598219648"/>
                  </a:ext>
                </a:extLst>
              </a:tr>
            </a:tbl>
          </a:graphicData>
        </a:graphic>
      </p:graphicFrame>
      <p:graphicFrame>
        <p:nvGraphicFramePr>
          <p:cNvPr id="8" name="Table 6">
            <a:extLst>
              <a:ext uri="{FF2B5EF4-FFF2-40B4-BE49-F238E27FC236}">
                <a16:creationId xmlns:a16="http://schemas.microsoft.com/office/drawing/2014/main" id="{0A1D9863-1263-C28A-35F5-C014639B7D9D}"/>
              </a:ext>
            </a:extLst>
          </p:cNvPr>
          <p:cNvGraphicFramePr>
            <a:graphicFrameLocks noGrp="1"/>
          </p:cNvGraphicFramePr>
          <p:nvPr>
            <p:extLst>
              <p:ext uri="{D42A27DB-BD31-4B8C-83A1-F6EECF244321}">
                <p14:modId xmlns:p14="http://schemas.microsoft.com/office/powerpoint/2010/main" val="250610481"/>
              </p:ext>
            </p:extLst>
          </p:nvPr>
        </p:nvGraphicFramePr>
        <p:xfrm>
          <a:off x="396422" y="3366297"/>
          <a:ext cx="2577874" cy="657789"/>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19263">
                <a:tc>
                  <a:txBody>
                    <a:bodyPr/>
                    <a:lstStyle/>
                    <a:p>
                      <a:pPr algn="ctr"/>
                      <a:r>
                        <a:rPr lang="en-US" sz="1100" dirty="0"/>
                        <a:t>Thursday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19263">
                <a:tc rowSpan="2">
                  <a:txBody>
                    <a:bodyPr/>
                    <a:lstStyle/>
                    <a:p>
                      <a:pPr algn="ctr"/>
                      <a:r>
                        <a:rPr lang="el-GR" sz="1200" dirty="0"/>
                        <a:t>1</a:t>
                      </a:r>
                      <a:r>
                        <a:rPr lang="en-US" sz="1200" dirty="0"/>
                        <a:t>1</a:t>
                      </a:r>
                      <a:r>
                        <a:rPr lang="el-GR" sz="1200" dirty="0"/>
                        <a:t>-1</a:t>
                      </a:r>
                      <a:r>
                        <a:rPr lang="en-US" sz="1200" dirty="0"/>
                        <a:t>2</a:t>
                      </a:r>
                    </a:p>
                  </a:txBody>
                  <a:tcPr marL="68580" marR="68580" marT="31173" marB="31173"/>
                </a:tc>
                <a:tc>
                  <a:txBody>
                    <a:bodyPr/>
                    <a:lstStyle/>
                    <a:p>
                      <a:pPr algn="ctr"/>
                      <a:r>
                        <a:rPr lang="en-US" sz="1100" dirty="0"/>
                        <a:t>Ioannis</a:t>
                      </a:r>
                      <a:r>
                        <a:rPr lang="el-GR" sz="1100" dirty="0"/>
                        <a:t> - 45</a:t>
                      </a:r>
                      <a:endParaRPr lang="en-US" sz="1100" dirty="0"/>
                    </a:p>
                  </a:txBody>
                  <a:tcPr marL="68580" marR="68580" marT="25763" marB="25763">
                    <a:solidFill>
                      <a:srgbClr val="FFC000"/>
                    </a:solidFill>
                  </a:tcPr>
                </a:tc>
                <a:extLst>
                  <a:ext uri="{0D108BD9-81ED-4DB2-BD59-A6C34878D82A}">
                    <a16:rowId xmlns:a16="http://schemas.microsoft.com/office/drawing/2014/main" val="1443113687"/>
                  </a:ext>
                </a:extLst>
              </a:tr>
              <a:tr h="219263">
                <a:tc vMerge="1">
                  <a:txBody>
                    <a:bodyPr/>
                    <a:lstStyle/>
                    <a:p>
                      <a:endParaRPr lang="en-US" dirty="0"/>
                    </a:p>
                  </a:txBody>
                  <a:tcPr/>
                </a:tc>
                <a:tc>
                  <a:txBody>
                    <a:bodyPr/>
                    <a:lstStyle/>
                    <a:p>
                      <a:pPr algn="ctr"/>
                      <a:r>
                        <a:rPr lang="en-US" sz="1100" dirty="0"/>
                        <a:t>Maria </a:t>
                      </a:r>
                      <a:r>
                        <a:rPr lang="el-GR" sz="1100" dirty="0"/>
                        <a:t>- 40</a:t>
                      </a:r>
                      <a:endParaRPr lang="en-US" sz="1100" dirty="0"/>
                    </a:p>
                  </a:txBody>
                  <a:tcPr marL="68580" marR="68580" marT="25763" marB="25763">
                    <a:solidFill>
                      <a:srgbClr val="FF0066"/>
                    </a:solidFill>
                  </a:tcPr>
                </a:tc>
                <a:extLst>
                  <a:ext uri="{0D108BD9-81ED-4DB2-BD59-A6C34878D82A}">
                    <a16:rowId xmlns:a16="http://schemas.microsoft.com/office/drawing/2014/main" val="3996881950"/>
                  </a:ext>
                </a:extLst>
              </a:tr>
            </a:tbl>
          </a:graphicData>
        </a:graphic>
      </p:graphicFrame>
      <p:sp>
        <p:nvSpPr>
          <p:cNvPr id="3" name="TextBox 2">
            <a:extLst>
              <a:ext uri="{FF2B5EF4-FFF2-40B4-BE49-F238E27FC236}">
                <a16:creationId xmlns:a16="http://schemas.microsoft.com/office/drawing/2014/main" id="{1CCE4F91-598B-B302-D488-0B7145381ABC}"/>
              </a:ext>
            </a:extLst>
          </p:cNvPr>
          <p:cNvSpPr txBox="1"/>
          <p:nvPr/>
        </p:nvSpPr>
        <p:spPr>
          <a:xfrm>
            <a:off x="1210130" y="1239750"/>
            <a:ext cx="950458" cy="307777"/>
          </a:xfrm>
          <a:prstGeom prst="rect">
            <a:avLst/>
          </a:prstGeom>
          <a:noFill/>
        </p:spPr>
        <p:txBody>
          <a:bodyPr wrap="square" rtlCol="0">
            <a:spAutoFit/>
          </a:bodyPr>
          <a:lstStyle/>
          <a:p>
            <a:r>
              <a:rPr lang="en-US" dirty="0">
                <a:latin typeface="Barlow" panose="00000500000000000000" pitchFamily="2" charset="0"/>
              </a:rPr>
              <a:t>Timeslots</a:t>
            </a:r>
            <a:endParaRPr lang="en-US" sz="1050" dirty="0">
              <a:latin typeface="Barlow" panose="00000500000000000000" pitchFamily="2" charset="0"/>
            </a:endParaRPr>
          </a:p>
        </p:txBody>
      </p:sp>
      <p:sp>
        <p:nvSpPr>
          <p:cNvPr id="5" name="TextBox 4">
            <a:extLst>
              <a:ext uri="{FF2B5EF4-FFF2-40B4-BE49-F238E27FC236}">
                <a16:creationId xmlns:a16="http://schemas.microsoft.com/office/drawing/2014/main" id="{2FCD42C1-B6F2-0D96-49E4-5DF428C44C53}"/>
              </a:ext>
            </a:extLst>
          </p:cNvPr>
          <p:cNvSpPr txBox="1"/>
          <p:nvPr/>
        </p:nvSpPr>
        <p:spPr>
          <a:xfrm>
            <a:off x="4686244" y="1273600"/>
            <a:ext cx="1966572" cy="307777"/>
          </a:xfrm>
          <a:prstGeom prst="rect">
            <a:avLst/>
          </a:prstGeom>
          <a:noFill/>
        </p:spPr>
        <p:txBody>
          <a:bodyPr wrap="square" rtlCol="0">
            <a:spAutoFit/>
          </a:bodyPr>
          <a:lstStyle/>
          <a:p>
            <a:r>
              <a:rPr lang="en-US" dirty="0">
                <a:latin typeface="Barlow" panose="00000500000000000000" pitchFamily="2" charset="0"/>
              </a:rPr>
              <a:t>Appointment Schedule</a:t>
            </a:r>
          </a:p>
        </p:txBody>
      </p:sp>
      <p:sp>
        <p:nvSpPr>
          <p:cNvPr id="9" name="TextBox 8">
            <a:extLst>
              <a:ext uri="{FF2B5EF4-FFF2-40B4-BE49-F238E27FC236}">
                <a16:creationId xmlns:a16="http://schemas.microsoft.com/office/drawing/2014/main" id="{D9B6CE6F-58BE-1A6F-E361-F9275FAD12DE}"/>
              </a:ext>
            </a:extLst>
          </p:cNvPr>
          <p:cNvSpPr txBox="1"/>
          <p:nvPr/>
        </p:nvSpPr>
        <p:spPr>
          <a:xfrm>
            <a:off x="3115129" y="4156539"/>
            <a:ext cx="5108802" cy="307777"/>
          </a:xfrm>
          <a:prstGeom prst="rect">
            <a:avLst/>
          </a:prstGeom>
          <a:noFill/>
        </p:spPr>
        <p:txBody>
          <a:bodyPr wrap="square" rtlCol="0">
            <a:spAutoFit/>
          </a:bodyPr>
          <a:lstStyle/>
          <a:p>
            <a:pPr algn="ctr"/>
            <a:r>
              <a:rPr lang="en-US" dirty="0">
                <a:latin typeface="Barlow" panose="00000500000000000000" pitchFamily="2" charset="0"/>
              </a:rPr>
              <a:t>Common Benefit = 90 + 70 + 45 + 75 = 280</a:t>
            </a:r>
          </a:p>
        </p:txBody>
      </p:sp>
      <p:graphicFrame>
        <p:nvGraphicFramePr>
          <p:cNvPr id="10" name="Table 6">
            <a:extLst>
              <a:ext uri="{FF2B5EF4-FFF2-40B4-BE49-F238E27FC236}">
                <a16:creationId xmlns:a16="http://schemas.microsoft.com/office/drawing/2014/main" id="{9892577D-D662-E791-361E-186704BAE03D}"/>
              </a:ext>
            </a:extLst>
          </p:cNvPr>
          <p:cNvGraphicFramePr>
            <a:graphicFrameLocks noGrp="1"/>
          </p:cNvGraphicFramePr>
          <p:nvPr>
            <p:extLst>
              <p:ext uri="{D42A27DB-BD31-4B8C-83A1-F6EECF244321}">
                <p14:modId xmlns:p14="http://schemas.microsoft.com/office/powerpoint/2010/main" val="586008436"/>
              </p:ext>
            </p:extLst>
          </p:nvPr>
        </p:nvGraphicFramePr>
        <p:xfrm>
          <a:off x="396422" y="4055875"/>
          <a:ext cx="2577874" cy="657789"/>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19263">
                <a:tc>
                  <a:txBody>
                    <a:bodyPr/>
                    <a:lstStyle/>
                    <a:p>
                      <a:pPr algn="ctr"/>
                      <a:r>
                        <a:rPr lang="en-US" sz="1100" dirty="0"/>
                        <a:t>Friday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19263">
                <a:tc rowSpan="2">
                  <a:txBody>
                    <a:bodyPr/>
                    <a:lstStyle/>
                    <a:p>
                      <a:pPr algn="ctr"/>
                      <a:r>
                        <a:rPr lang="el-GR" sz="1200" dirty="0"/>
                        <a:t>1</a:t>
                      </a:r>
                      <a:r>
                        <a:rPr lang="en-US" sz="1200" dirty="0"/>
                        <a:t>5</a:t>
                      </a:r>
                      <a:r>
                        <a:rPr lang="el-GR" sz="1200" dirty="0"/>
                        <a:t>-</a:t>
                      </a:r>
                      <a:r>
                        <a:rPr lang="en-US" sz="1200" dirty="0"/>
                        <a:t>16</a:t>
                      </a:r>
                    </a:p>
                  </a:txBody>
                  <a:tcPr marL="68580" marR="68580" marT="31173" marB="31173"/>
                </a:tc>
                <a:tc>
                  <a:txBody>
                    <a:bodyPr/>
                    <a:lstStyle/>
                    <a:p>
                      <a:pPr algn="ctr"/>
                      <a:r>
                        <a:rPr lang="en-US" sz="1100" dirty="0"/>
                        <a:t>Kostas - 71</a:t>
                      </a:r>
                    </a:p>
                  </a:txBody>
                  <a:tcPr marL="68580" marR="68580" marT="25763" marB="25763">
                    <a:solidFill>
                      <a:srgbClr val="FFFF00"/>
                    </a:solidFill>
                  </a:tcPr>
                </a:tc>
                <a:extLst>
                  <a:ext uri="{0D108BD9-81ED-4DB2-BD59-A6C34878D82A}">
                    <a16:rowId xmlns:a16="http://schemas.microsoft.com/office/drawing/2014/main" val="1443113687"/>
                  </a:ext>
                </a:extLst>
              </a:tr>
              <a:tr h="219263">
                <a:tc vMerge="1">
                  <a:txBody>
                    <a:bodyPr/>
                    <a:lstStyle/>
                    <a:p>
                      <a:endParaRPr lang="en-US" dirty="0"/>
                    </a:p>
                  </a:txBody>
                  <a:tcPr/>
                </a:tc>
                <a:tc>
                  <a:txBody>
                    <a:bodyPr/>
                    <a:lstStyle/>
                    <a:p>
                      <a:pPr algn="ctr"/>
                      <a:r>
                        <a:rPr lang="en-US" sz="1100" dirty="0"/>
                        <a:t>Despoina - 70</a:t>
                      </a:r>
                    </a:p>
                  </a:txBody>
                  <a:tcPr marL="68580" marR="68580" marT="25763" marB="25763">
                    <a:solidFill>
                      <a:srgbClr val="B395EF"/>
                    </a:solidFill>
                  </a:tcPr>
                </a:tc>
                <a:extLst>
                  <a:ext uri="{0D108BD9-81ED-4DB2-BD59-A6C34878D82A}">
                    <a16:rowId xmlns:a16="http://schemas.microsoft.com/office/drawing/2014/main" val="3996881950"/>
                  </a:ext>
                </a:extLst>
              </a:tr>
            </a:tbl>
          </a:graphicData>
        </a:graphic>
      </p:graphicFrame>
    </p:spTree>
    <p:extLst>
      <p:ext uri="{BB962C8B-B14F-4D97-AF65-F5344CB8AC3E}">
        <p14:creationId xmlns:p14="http://schemas.microsoft.com/office/powerpoint/2010/main" val="2374138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91293-BEE2-F171-277D-D88F7ADABC61}"/>
              </a:ext>
            </a:extLst>
          </p:cNvPr>
          <p:cNvSpPr>
            <a:spLocks noGrp="1"/>
          </p:cNvSpPr>
          <p:nvPr>
            <p:ph type="title"/>
          </p:nvPr>
        </p:nvSpPr>
        <p:spPr>
          <a:xfrm>
            <a:off x="116115" y="344897"/>
            <a:ext cx="8846456" cy="753446"/>
          </a:xfrm>
        </p:spPr>
        <p:txBody>
          <a:bodyPr>
            <a:noAutofit/>
          </a:bodyPr>
          <a:lstStyle/>
          <a:p>
            <a:pPr algn="ctr"/>
            <a:r>
              <a:rPr lang="en-US" sz="3200" dirty="0">
                <a:solidFill>
                  <a:srgbClr val="3362CC"/>
                </a:solidFill>
                <a:latin typeface="Barlow" panose="00000500000000000000" pitchFamily="2" charset="0"/>
              </a:rPr>
              <a:t>Again, Nikos cancels his appointment but …</a:t>
            </a:r>
          </a:p>
        </p:txBody>
      </p:sp>
      <p:graphicFrame>
        <p:nvGraphicFramePr>
          <p:cNvPr id="19" name="Table 6">
            <a:extLst>
              <a:ext uri="{FF2B5EF4-FFF2-40B4-BE49-F238E27FC236}">
                <a16:creationId xmlns:a16="http://schemas.microsoft.com/office/drawing/2014/main" id="{D936E5BC-0CF7-B229-B8A5-8D367827EAD1}"/>
              </a:ext>
            </a:extLst>
          </p:cNvPr>
          <p:cNvGraphicFramePr>
            <a:graphicFrameLocks noGrp="1"/>
          </p:cNvGraphicFramePr>
          <p:nvPr>
            <p:extLst>
              <p:ext uri="{D42A27DB-BD31-4B8C-83A1-F6EECF244321}">
                <p14:modId xmlns:p14="http://schemas.microsoft.com/office/powerpoint/2010/main" val="2591118917"/>
              </p:ext>
            </p:extLst>
          </p:nvPr>
        </p:nvGraphicFramePr>
        <p:xfrm>
          <a:off x="447223" y="1554784"/>
          <a:ext cx="2577874" cy="889976"/>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22494">
                <a:tc>
                  <a:txBody>
                    <a:bodyPr/>
                    <a:lstStyle/>
                    <a:p>
                      <a:pPr algn="ctr"/>
                      <a:r>
                        <a:rPr lang="en-US" sz="1100" dirty="0"/>
                        <a:t>Monday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22494">
                <a:tc rowSpan="3">
                  <a:txBody>
                    <a:bodyPr/>
                    <a:lstStyle/>
                    <a:p>
                      <a:pPr algn="ctr"/>
                      <a:endParaRPr lang="el-GR" sz="1200" dirty="0"/>
                    </a:p>
                    <a:p>
                      <a:pPr algn="ctr"/>
                      <a:r>
                        <a:rPr lang="el-GR" sz="1400" dirty="0"/>
                        <a:t>9-10</a:t>
                      </a:r>
                      <a:endParaRPr lang="en-US" sz="1400" dirty="0"/>
                    </a:p>
                  </a:txBody>
                  <a:tcPr marL="68580" marR="68580" marT="37719" marB="37719"/>
                </a:tc>
                <a:tc>
                  <a:txBody>
                    <a:bodyPr/>
                    <a:lstStyle/>
                    <a:p>
                      <a:pPr algn="ctr"/>
                      <a:r>
                        <a:rPr lang="en-US" sz="1100" dirty="0"/>
                        <a:t>Nikos</a:t>
                      </a:r>
                      <a:r>
                        <a:rPr lang="el-GR" sz="1100" dirty="0"/>
                        <a:t> – 90</a:t>
                      </a:r>
                      <a:endParaRPr lang="en-US" sz="1100" dirty="0"/>
                    </a:p>
                  </a:txBody>
                  <a:tcPr marL="68580" marR="68580" marT="25763" marB="25763">
                    <a:solidFill>
                      <a:srgbClr val="FF0000"/>
                    </a:solidFill>
                  </a:tcPr>
                </a:tc>
                <a:extLst>
                  <a:ext uri="{0D108BD9-81ED-4DB2-BD59-A6C34878D82A}">
                    <a16:rowId xmlns:a16="http://schemas.microsoft.com/office/drawing/2014/main" val="1443113687"/>
                  </a:ext>
                </a:extLst>
              </a:tr>
              <a:tr h="222494">
                <a:tc vMerge="1">
                  <a:txBody>
                    <a:bodyPr/>
                    <a:lstStyle/>
                    <a:p>
                      <a:endParaRPr lang="en-US" dirty="0"/>
                    </a:p>
                  </a:txBody>
                  <a:tcPr/>
                </a:tc>
                <a:tc>
                  <a:txBody>
                    <a:bodyPr/>
                    <a:lstStyle/>
                    <a:p>
                      <a:pPr algn="ctr"/>
                      <a:r>
                        <a:rPr lang="en-US" sz="1100" dirty="0"/>
                        <a:t>Giorgos</a:t>
                      </a:r>
                      <a:r>
                        <a:rPr lang="el-GR" sz="1100" dirty="0"/>
                        <a:t> – 8</a:t>
                      </a:r>
                      <a:r>
                        <a:rPr lang="en-US" sz="1100" dirty="0"/>
                        <a:t>7</a:t>
                      </a:r>
                    </a:p>
                  </a:txBody>
                  <a:tcPr marL="68580" marR="68580" marT="25763" marB="25763">
                    <a:solidFill>
                      <a:srgbClr val="00B050"/>
                    </a:solidFill>
                  </a:tcPr>
                </a:tc>
                <a:extLst>
                  <a:ext uri="{0D108BD9-81ED-4DB2-BD59-A6C34878D82A}">
                    <a16:rowId xmlns:a16="http://schemas.microsoft.com/office/drawing/2014/main" val="3996881950"/>
                  </a:ext>
                </a:extLst>
              </a:tr>
              <a:tr h="222494">
                <a:tc vMerge="1">
                  <a:txBody>
                    <a:bodyPr/>
                    <a:lstStyle/>
                    <a:p>
                      <a:endParaRPr lang="en-US" dirty="0"/>
                    </a:p>
                  </a:txBody>
                  <a:tcPr/>
                </a:tc>
                <a:tc>
                  <a:txBody>
                    <a:bodyPr/>
                    <a:lstStyle/>
                    <a:p>
                      <a:pPr algn="ctr"/>
                      <a:r>
                        <a:rPr lang="en-US" sz="1100" dirty="0"/>
                        <a:t>Kostas</a:t>
                      </a:r>
                      <a:r>
                        <a:rPr lang="el-GR" sz="1100" dirty="0"/>
                        <a:t> – </a:t>
                      </a:r>
                      <a:r>
                        <a:rPr lang="en-US" sz="1100" dirty="0"/>
                        <a:t>86</a:t>
                      </a:r>
                    </a:p>
                  </a:txBody>
                  <a:tcPr marL="68580" marR="68580" marT="25763" marB="25763">
                    <a:solidFill>
                      <a:srgbClr val="FFFF00"/>
                    </a:solidFill>
                  </a:tcPr>
                </a:tc>
                <a:extLst>
                  <a:ext uri="{0D108BD9-81ED-4DB2-BD59-A6C34878D82A}">
                    <a16:rowId xmlns:a16="http://schemas.microsoft.com/office/drawing/2014/main" val="3598219648"/>
                  </a:ext>
                </a:extLst>
              </a:tr>
            </a:tbl>
          </a:graphicData>
        </a:graphic>
      </p:graphicFrame>
      <p:graphicFrame>
        <p:nvGraphicFramePr>
          <p:cNvPr id="20" name="Table 19">
            <a:extLst>
              <a:ext uri="{FF2B5EF4-FFF2-40B4-BE49-F238E27FC236}">
                <a16:creationId xmlns:a16="http://schemas.microsoft.com/office/drawing/2014/main" id="{7CE92012-1C27-69CE-F44D-E2C957F72558}"/>
              </a:ext>
            </a:extLst>
          </p:cNvPr>
          <p:cNvGraphicFramePr>
            <a:graphicFrameLocks noGrp="1"/>
          </p:cNvGraphicFramePr>
          <p:nvPr>
            <p:extLst>
              <p:ext uri="{D42A27DB-BD31-4B8C-83A1-F6EECF244321}">
                <p14:modId xmlns:p14="http://schemas.microsoft.com/office/powerpoint/2010/main" val="3271411610"/>
              </p:ext>
            </p:extLst>
          </p:nvPr>
        </p:nvGraphicFramePr>
        <p:xfrm>
          <a:off x="447223" y="2477209"/>
          <a:ext cx="2577874" cy="876664"/>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18010">
                <a:tc>
                  <a:txBody>
                    <a:bodyPr/>
                    <a:lstStyle/>
                    <a:p>
                      <a:pPr algn="ctr"/>
                      <a:r>
                        <a:rPr lang="en-US" sz="1100" dirty="0"/>
                        <a:t>Tuesday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18010">
                <a:tc rowSpan="3">
                  <a:txBody>
                    <a:bodyPr/>
                    <a:lstStyle/>
                    <a:p>
                      <a:pPr algn="ctr"/>
                      <a:endParaRPr lang="el-GR" sz="1200" dirty="0"/>
                    </a:p>
                    <a:p>
                      <a:pPr algn="ctr"/>
                      <a:r>
                        <a:rPr lang="el-GR" sz="1200" dirty="0"/>
                        <a:t>13-14</a:t>
                      </a:r>
                      <a:endParaRPr lang="en-US" sz="1200" dirty="0"/>
                    </a:p>
                  </a:txBody>
                  <a:tcPr marL="68580" marR="68580" marT="31173" marB="31173"/>
                </a:tc>
                <a:tc>
                  <a:txBody>
                    <a:bodyPr/>
                    <a:lstStyle/>
                    <a:p>
                      <a:pPr algn="ctr"/>
                      <a:r>
                        <a:rPr lang="en-US" sz="1100" dirty="0"/>
                        <a:t>Giorgos</a:t>
                      </a:r>
                      <a:r>
                        <a:rPr lang="el-GR" sz="1100" dirty="0"/>
                        <a:t> - 7</a:t>
                      </a:r>
                      <a:r>
                        <a:rPr lang="en-US" sz="1100" dirty="0"/>
                        <a:t>2</a:t>
                      </a:r>
                    </a:p>
                  </a:txBody>
                  <a:tcPr marL="68580" marR="68580" marT="25763" marB="25763">
                    <a:solidFill>
                      <a:srgbClr val="00B050"/>
                    </a:solidFill>
                  </a:tcPr>
                </a:tc>
                <a:extLst>
                  <a:ext uri="{0D108BD9-81ED-4DB2-BD59-A6C34878D82A}">
                    <a16:rowId xmlns:a16="http://schemas.microsoft.com/office/drawing/2014/main" val="1443113687"/>
                  </a:ext>
                </a:extLst>
              </a:tr>
              <a:tr h="218010">
                <a:tc vMerge="1">
                  <a:txBody>
                    <a:bodyPr/>
                    <a:lstStyle/>
                    <a:p>
                      <a:endParaRPr lang="en-US" dirty="0"/>
                    </a:p>
                  </a:txBody>
                  <a:tcPr/>
                </a:tc>
                <a:tc>
                  <a:txBody>
                    <a:bodyPr/>
                    <a:lstStyle/>
                    <a:p>
                      <a:pPr algn="ctr"/>
                      <a:r>
                        <a:rPr lang="en-US" sz="1100" dirty="0"/>
                        <a:t>Ioannis</a:t>
                      </a:r>
                      <a:r>
                        <a:rPr lang="el-GR" sz="1100" dirty="0"/>
                        <a:t> - 60</a:t>
                      </a:r>
                      <a:endParaRPr lang="en-US" sz="1100" dirty="0"/>
                    </a:p>
                  </a:txBody>
                  <a:tcPr marL="68580" marR="68580" marT="25763" marB="25763">
                    <a:solidFill>
                      <a:srgbClr val="FFC000"/>
                    </a:solidFill>
                  </a:tcPr>
                </a:tc>
                <a:extLst>
                  <a:ext uri="{0D108BD9-81ED-4DB2-BD59-A6C34878D82A}">
                    <a16:rowId xmlns:a16="http://schemas.microsoft.com/office/drawing/2014/main" val="3996881950"/>
                  </a:ext>
                </a:extLst>
              </a:tr>
              <a:tr h="218010">
                <a:tc vMerge="1">
                  <a:txBody>
                    <a:bodyPr/>
                    <a:lstStyle/>
                    <a:p>
                      <a:endParaRPr lang="en-US" dirty="0"/>
                    </a:p>
                  </a:txBody>
                  <a:tcPr/>
                </a:tc>
                <a:tc>
                  <a:txBody>
                    <a:bodyPr/>
                    <a:lstStyle/>
                    <a:p>
                      <a:pPr algn="ctr"/>
                      <a:r>
                        <a:rPr lang="en-US" sz="1100" dirty="0"/>
                        <a:t>Maria</a:t>
                      </a:r>
                      <a:r>
                        <a:rPr lang="el-GR" sz="1100" dirty="0"/>
                        <a:t> - 5</a:t>
                      </a:r>
                      <a:r>
                        <a:rPr lang="en-US" sz="1100" dirty="0"/>
                        <a:t>5</a:t>
                      </a:r>
                    </a:p>
                  </a:txBody>
                  <a:tcPr marL="68580" marR="68580" marT="25763" marB="25763">
                    <a:solidFill>
                      <a:srgbClr val="FF0066"/>
                    </a:solidFill>
                  </a:tcPr>
                </a:tc>
                <a:extLst>
                  <a:ext uri="{0D108BD9-81ED-4DB2-BD59-A6C34878D82A}">
                    <a16:rowId xmlns:a16="http://schemas.microsoft.com/office/drawing/2014/main" val="3598219648"/>
                  </a:ext>
                </a:extLst>
              </a:tr>
            </a:tbl>
          </a:graphicData>
        </a:graphic>
      </p:graphicFrame>
      <p:graphicFrame>
        <p:nvGraphicFramePr>
          <p:cNvPr id="21" name="Table 6">
            <a:extLst>
              <a:ext uri="{FF2B5EF4-FFF2-40B4-BE49-F238E27FC236}">
                <a16:creationId xmlns:a16="http://schemas.microsoft.com/office/drawing/2014/main" id="{46C1319F-1DAD-4AE2-9DE9-421AD48A58D9}"/>
              </a:ext>
            </a:extLst>
          </p:cNvPr>
          <p:cNvGraphicFramePr>
            <a:graphicFrameLocks noGrp="1"/>
          </p:cNvGraphicFramePr>
          <p:nvPr>
            <p:extLst>
              <p:ext uri="{D42A27DB-BD31-4B8C-83A1-F6EECF244321}">
                <p14:modId xmlns:p14="http://schemas.microsoft.com/office/powerpoint/2010/main" val="3422693298"/>
              </p:ext>
            </p:extLst>
          </p:nvPr>
        </p:nvGraphicFramePr>
        <p:xfrm>
          <a:off x="447223" y="3373554"/>
          <a:ext cx="2577874" cy="657789"/>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19263">
                <a:tc>
                  <a:txBody>
                    <a:bodyPr/>
                    <a:lstStyle/>
                    <a:p>
                      <a:pPr algn="ctr"/>
                      <a:r>
                        <a:rPr lang="en-US" sz="1100" dirty="0"/>
                        <a:t>Thursday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19263">
                <a:tc rowSpan="2">
                  <a:txBody>
                    <a:bodyPr/>
                    <a:lstStyle/>
                    <a:p>
                      <a:pPr algn="ctr"/>
                      <a:r>
                        <a:rPr lang="el-GR" sz="1200" dirty="0"/>
                        <a:t>1</a:t>
                      </a:r>
                      <a:r>
                        <a:rPr lang="en-US" sz="1200" dirty="0"/>
                        <a:t>1</a:t>
                      </a:r>
                      <a:r>
                        <a:rPr lang="el-GR" sz="1200" dirty="0"/>
                        <a:t>-1</a:t>
                      </a:r>
                      <a:r>
                        <a:rPr lang="en-US" sz="1200" dirty="0"/>
                        <a:t>2</a:t>
                      </a:r>
                    </a:p>
                  </a:txBody>
                  <a:tcPr marL="68580" marR="68580" marT="31173" marB="31173"/>
                </a:tc>
                <a:tc>
                  <a:txBody>
                    <a:bodyPr/>
                    <a:lstStyle/>
                    <a:p>
                      <a:pPr algn="ctr"/>
                      <a:r>
                        <a:rPr lang="en-US" sz="1100" dirty="0"/>
                        <a:t>Ioannis</a:t>
                      </a:r>
                      <a:r>
                        <a:rPr lang="el-GR" sz="1100" dirty="0"/>
                        <a:t> - 45</a:t>
                      </a:r>
                      <a:endParaRPr lang="en-US" sz="1100" dirty="0"/>
                    </a:p>
                  </a:txBody>
                  <a:tcPr marL="68580" marR="68580" marT="25763" marB="25763">
                    <a:solidFill>
                      <a:srgbClr val="FFC000"/>
                    </a:solidFill>
                  </a:tcPr>
                </a:tc>
                <a:extLst>
                  <a:ext uri="{0D108BD9-81ED-4DB2-BD59-A6C34878D82A}">
                    <a16:rowId xmlns:a16="http://schemas.microsoft.com/office/drawing/2014/main" val="1443113687"/>
                  </a:ext>
                </a:extLst>
              </a:tr>
              <a:tr h="219263">
                <a:tc vMerge="1">
                  <a:txBody>
                    <a:bodyPr/>
                    <a:lstStyle/>
                    <a:p>
                      <a:endParaRPr lang="en-US" dirty="0"/>
                    </a:p>
                  </a:txBody>
                  <a:tcPr/>
                </a:tc>
                <a:tc>
                  <a:txBody>
                    <a:bodyPr/>
                    <a:lstStyle/>
                    <a:p>
                      <a:pPr algn="ctr"/>
                      <a:r>
                        <a:rPr lang="en-US" sz="1100" dirty="0"/>
                        <a:t>Maria </a:t>
                      </a:r>
                      <a:r>
                        <a:rPr lang="el-GR" sz="1100" dirty="0"/>
                        <a:t>- 40</a:t>
                      </a:r>
                      <a:endParaRPr lang="en-US" sz="1100" dirty="0"/>
                    </a:p>
                  </a:txBody>
                  <a:tcPr marL="68580" marR="68580" marT="25763" marB="25763">
                    <a:solidFill>
                      <a:srgbClr val="FF0066"/>
                    </a:solidFill>
                  </a:tcPr>
                </a:tc>
                <a:extLst>
                  <a:ext uri="{0D108BD9-81ED-4DB2-BD59-A6C34878D82A}">
                    <a16:rowId xmlns:a16="http://schemas.microsoft.com/office/drawing/2014/main" val="3996881950"/>
                  </a:ext>
                </a:extLst>
              </a:tr>
            </a:tbl>
          </a:graphicData>
        </a:graphic>
      </p:graphicFrame>
      <p:graphicFrame>
        <p:nvGraphicFramePr>
          <p:cNvPr id="22" name="Table 6">
            <a:extLst>
              <a:ext uri="{FF2B5EF4-FFF2-40B4-BE49-F238E27FC236}">
                <a16:creationId xmlns:a16="http://schemas.microsoft.com/office/drawing/2014/main" id="{0FCA0EC7-F44F-78FE-F5DB-ABA455B49C52}"/>
              </a:ext>
            </a:extLst>
          </p:cNvPr>
          <p:cNvGraphicFramePr>
            <a:graphicFrameLocks noGrp="1"/>
          </p:cNvGraphicFramePr>
          <p:nvPr>
            <p:extLst>
              <p:ext uri="{D42A27DB-BD31-4B8C-83A1-F6EECF244321}">
                <p14:modId xmlns:p14="http://schemas.microsoft.com/office/powerpoint/2010/main" val="3522845406"/>
              </p:ext>
            </p:extLst>
          </p:nvPr>
        </p:nvGraphicFramePr>
        <p:xfrm>
          <a:off x="447223" y="4063132"/>
          <a:ext cx="2577874" cy="657789"/>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19263">
                <a:tc>
                  <a:txBody>
                    <a:bodyPr/>
                    <a:lstStyle/>
                    <a:p>
                      <a:pPr algn="ctr"/>
                      <a:r>
                        <a:rPr lang="en-US" sz="1100" dirty="0"/>
                        <a:t>Friday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19263">
                <a:tc rowSpan="2">
                  <a:txBody>
                    <a:bodyPr/>
                    <a:lstStyle/>
                    <a:p>
                      <a:pPr algn="ctr"/>
                      <a:r>
                        <a:rPr lang="el-GR" sz="1200" dirty="0"/>
                        <a:t>1</a:t>
                      </a:r>
                      <a:r>
                        <a:rPr lang="en-US" sz="1200" dirty="0"/>
                        <a:t>1</a:t>
                      </a:r>
                      <a:r>
                        <a:rPr lang="el-GR" sz="1200" dirty="0"/>
                        <a:t>-1</a:t>
                      </a:r>
                      <a:r>
                        <a:rPr lang="en-US" sz="1200" dirty="0"/>
                        <a:t>2</a:t>
                      </a:r>
                    </a:p>
                  </a:txBody>
                  <a:tcPr marL="68580" marR="68580" marT="31173" marB="31173"/>
                </a:tc>
                <a:tc>
                  <a:txBody>
                    <a:bodyPr/>
                    <a:lstStyle/>
                    <a:p>
                      <a:pPr algn="ctr"/>
                      <a:r>
                        <a:rPr lang="en-US" sz="1100" dirty="0"/>
                        <a:t>Kostas - 71</a:t>
                      </a:r>
                    </a:p>
                  </a:txBody>
                  <a:tcPr marL="68580" marR="68580" marT="25763" marB="25763">
                    <a:solidFill>
                      <a:srgbClr val="FFFF00"/>
                    </a:solidFill>
                  </a:tcPr>
                </a:tc>
                <a:extLst>
                  <a:ext uri="{0D108BD9-81ED-4DB2-BD59-A6C34878D82A}">
                    <a16:rowId xmlns:a16="http://schemas.microsoft.com/office/drawing/2014/main" val="1443113687"/>
                  </a:ext>
                </a:extLst>
              </a:tr>
              <a:tr h="219263">
                <a:tc vMerge="1">
                  <a:txBody>
                    <a:bodyPr/>
                    <a:lstStyle/>
                    <a:p>
                      <a:endParaRPr lang="en-US" dirty="0"/>
                    </a:p>
                  </a:txBody>
                  <a:tcPr/>
                </a:tc>
                <a:tc>
                  <a:txBody>
                    <a:bodyPr/>
                    <a:lstStyle/>
                    <a:p>
                      <a:pPr algn="ctr"/>
                      <a:r>
                        <a:rPr lang="en-US" sz="1100" dirty="0"/>
                        <a:t>Despoina - 70</a:t>
                      </a:r>
                    </a:p>
                  </a:txBody>
                  <a:tcPr marL="68580" marR="68580" marT="25763" marB="25763">
                    <a:solidFill>
                      <a:srgbClr val="B395EF"/>
                    </a:solidFill>
                  </a:tcPr>
                </a:tc>
                <a:extLst>
                  <a:ext uri="{0D108BD9-81ED-4DB2-BD59-A6C34878D82A}">
                    <a16:rowId xmlns:a16="http://schemas.microsoft.com/office/drawing/2014/main" val="3996881950"/>
                  </a:ext>
                </a:extLst>
              </a:tr>
            </a:tbl>
          </a:graphicData>
        </a:graphic>
      </p:graphicFrame>
      <p:graphicFrame>
        <p:nvGraphicFramePr>
          <p:cNvPr id="4" name="Table 4">
            <a:extLst>
              <a:ext uri="{FF2B5EF4-FFF2-40B4-BE49-F238E27FC236}">
                <a16:creationId xmlns:a16="http://schemas.microsoft.com/office/drawing/2014/main" id="{F6823B57-8D0D-C0F2-C171-7FF93690E5A5}"/>
              </a:ext>
            </a:extLst>
          </p:cNvPr>
          <p:cNvGraphicFramePr>
            <a:graphicFrameLocks noGrp="1"/>
          </p:cNvGraphicFramePr>
          <p:nvPr>
            <p:ph idx="1"/>
            <p:extLst>
              <p:ext uri="{D42A27DB-BD31-4B8C-83A1-F6EECF244321}">
                <p14:modId xmlns:p14="http://schemas.microsoft.com/office/powerpoint/2010/main" val="1701194869"/>
              </p:ext>
            </p:extLst>
          </p:nvPr>
        </p:nvGraphicFramePr>
        <p:xfrm>
          <a:off x="3101637" y="1554784"/>
          <a:ext cx="5860934" cy="2488974"/>
        </p:xfrm>
        <a:graphic>
          <a:graphicData uri="http://schemas.openxmlformats.org/drawingml/2006/table">
            <a:tbl>
              <a:tblPr firstRow="1" bandRow="1">
                <a:tableStyleId>{5C22544A-7EE6-4342-B048-85BDC9FD1C3A}</a:tableStyleId>
              </a:tblPr>
              <a:tblGrid>
                <a:gridCol w="618471">
                  <a:extLst>
                    <a:ext uri="{9D8B030D-6E8A-4147-A177-3AD203B41FA5}">
                      <a16:colId xmlns:a16="http://schemas.microsoft.com/office/drawing/2014/main" val="328491096"/>
                    </a:ext>
                  </a:extLst>
                </a:gridCol>
                <a:gridCol w="1335175">
                  <a:extLst>
                    <a:ext uri="{9D8B030D-6E8A-4147-A177-3AD203B41FA5}">
                      <a16:colId xmlns:a16="http://schemas.microsoft.com/office/drawing/2014/main" val="2312827872"/>
                    </a:ext>
                  </a:extLst>
                </a:gridCol>
                <a:gridCol w="976822">
                  <a:extLst>
                    <a:ext uri="{9D8B030D-6E8A-4147-A177-3AD203B41FA5}">
                      <a16:colId xmlns:a16="http://schemas.microsoft.com/office/drawing/2014/main" val="1907462865"/>
                    </a:ext>
                  </a:extLst>
                </a:gridCol>
                <a:gridCol w="976822">
                  <a:extLst>
                    <a:ext uri="{9D8B030D-6E8A-4147-A177-3AD203B41FA5}">
                      <a16:colId xmlns:a16="http://schemas.microsoft.com/office/drawing/2014/main" val="3094860277"/>
                    </a:ext>
                  </a:extLst>
                </a:gridCol>
                <a:gridCol w="976822">
                  <a:extLst>
                    <a:ext uri="{9D8B030D-6E8A-4147-A177-3AD203B41FA5}">
                      <a16:colId xmlns:a16="http://schemas.microsoft.com/office/drawing/2014/main" val="1892142516"/>
                    </a:ext>
                  </a:extLst>
                </a:gridCol>
                <a:gridCol w="976822">
                  <a:extLst>
                    <a:ext uri="{9D8B030D-6E8A-4147-A177-3AD203B41FA5}">
                      <a16:colId xmlns:a16="http://schemas.microsoft.com/office/drawing/2014/main" val="2411150049"/>
                    </a:ext>
                  </a:extLst>
                </a:gridCol>
              </a:tblGrid>
              <a:tr h="405246">
                <a:tc>
                  <a:txBody>
                    <a:bodyPr/>
                    <a:lstStyle/>
                    <a:p>
                      <a:pPr algn="ctr"/>
                      <a:endParaRPr lang="en-US" sz="1300" dirty="0"/>
                    </a:p>
                  </a:txBody>
                  <a:tcPr marL="68580" marR="68580" marT="31173" marB="31173"/>
                </a:tc>
                <a:tc>
                  <a:txBody>
                    <a:bodyPr/>
                    <a:lstStyle/>
                    <a:p>
                      <a:pPr algn="ctr"/>
                      <a:r>
                        <a:rPr lang="en-US" sz="1100" dirty="0"/>
                        <a:t>Monday</a:t>
                      </a:r>
                    </a:p>
                  </a:txBody>
                  <a:tcPr marL="68580" marR="68580" marT="31173" marB="31173"/>
                </a:tc>
                <a:tc>
                  <a:txBody>
                    <a:bodyPr/>
                    <a:lstStyle/>
                    <a:p>
                      <a:pPr algn="ctr"/>
                      <a:r>
                        <a:rPr lang="en-US" sz="1100" dirty="0"/>
                        <a:t>Tuesday</a:t>
                      </a:r>
                    </a:p>
                  </a:txBody>
                  <a:tcPr marL="68580" marR="68580" marT="31173" marB="31173"/>
                </a:tc>
                <a:tc>
                  <a:txBody>
                    <a:bodyPr/>
                    <a:lstStyle/>
                    <a:p>
                      <a:pPr algn="ctr"/>
                      <a:r>
                        <a:rPr lang="en-US" sz="1100" dirty="0"/>
                        <a:t>Wednesday</a:t>
                      </a:r>
                    </a:p>
                  </a:txBody>
                  <a:tcPr marL="68580" marR="68580" marT="31173" marB="31173"/>
                </a:tc>
                <a:tc>
                  <a:txBody>
                    <a:bodyPr/>
                    <a:lstStyle/>
                    <a:p>
                      <a:pPr algn="ctr"/>
                      <a:r>
                        <a:rPr lang="en-US" sz="1100" dirty="0"/>
                        <a:t>Thursday</a:t>
                      </a:r>
                    </a:p>
                  </a:txBody>
                  <a:tcPr marL="68580" marR="68580" marT="31173" marB="31173"/>
                </a:tc>
                <a:tc>
                  <a:txBody>
                    <a:bodyPr/>
                    <a:lstStyle/>
                    <a:p>
                      <a:pPr algn="ctr"/>
                      <a:r>
                        <a:rPr lang="en-US" sz="1100" dirty="0"/>
                        <a:t>Friday</a:t>
                      </a:r>
                    </a:p>
                  </a:txBody>
                  <a:tcPr marL="68580" marR="68580" marT="31173" marB="31173"/>
                </a:tc>
                <a:extLst>
                  <a:ext uri="{0D108BD9-81ED-4DB2-BD59-A6C34878D82A}">
                    <a16:rowId xmlns:a16="http://schemas.microsoft.com/office/drawing/2014/main" val="2193917946"/>
                  </a:ext>
                </a:extLst>
              </a:tr>
              <a:tr h="256934">
                <a:tc>
                  <a:txBody>
                    <a:bodyPr/>
                    <a:lstStyle/>
                    <a:p>
                      <a:pPr algn="ctr"/>
                      <a:r>
                        <a:rPr lang="el-GR" sz="1300" dirty="0"/>
                        <a:t>9-10</a:t>
                      </a:r>
                      <a:endParaRPr lang="en-US" sz="1300" dirty="0"/>
                    </a:p>
                  </a:txBody>
                  <a:tcPr marL="68580" marR="68580" marT="31173" marB="31173"/>
                </a:tc>
                <a:tc>
                  <a:txBody>
                    <a:bodyPr/>
                    <a:lstStyle/>
                    <a:p>
                      <a:pPr algn="ctr"/>
                      <a:r>
                        <a:rPr lang="en-US" sz="1300" dirty="0"/>
                        <a:t>Nikos</a:t>
                      </a:r>
                    </a:p>
                  </a:txBody>
                  <a:tcPr marL="68580" marR="68580" marT="31173" marB="31173">
                    <a:solidFill>
                      <a:srgbClr val="FF0000"/>
                    </a:solidFill>
                  </a:tcPr>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2013223720"/>
                  </a:ext>
                </a:extLst>
              </a:tr>
              <a:tr h="256934">
                <a:tc>
                  <a:txBody>
                    <a:bodyPr/>
                    <a:lstStyle/>
                    <a:p>
                      <a:pPr algn="ctr"/>
                      <a:r>
                        <a:rPr lang="el-GR" sz="1300" dirty="0"/>
                        <a:t>10-11</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1480568299"/>
                  </a:ext>
                </a:extLst>
              </a:tr>
              <a:tr h="256934">
                <a:tc>
                  <a:txBody>
                    <a:bodyPr/>
                    <a:lstStyle/>
                    <a:p>
                      <a:pPr algn="ctr"/>
                      <a:r>
                        <a:rPr lang="el-GR" sz="1300" dirty="0"/>
                        <a:t>11-12</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r>
                        <a:rPr lang="en-US" sz="1300" dirty="0"/>
                        <a:t>Ioannis</a:t>
                      </a:r>
                    </a:p>
                  </a:txBody>
                  <a:tcPr marL="68580" marR="68580" marT="31173" marB="31173">
                    <a:solidFill>
                      <a:srgbClr val="FFC000"/>
                    </a:solidFill>
                  </a:tcPr>
                </a:tc>
                <a:tc>
                  <a:txBody>
                    <a:bodyPr/>
                    <a:lstStyle/>
                    <a:p>
                      <a:pPr algn="ctr"/>
                      <a:endParaRPr lang="en-US" sz="1300"/>
                    </a:p>
                  </a:txBody>
                  <a:tcPr marL="68580" marR="68580" marT="31173" marB="31173"/>
                </a:tc>
                <a:extLst>
                  <a:ext uri="{0D108BD9-81ED-4DB2-BD59-A6C34878D82A}">
                    <a16:rowId xmlns:a16="http://schemas.microsoft.com/office/drawing/2014/main" val="964267344"/>
                  </a:ext>
                </a:extLst>
              </a:tr>
              <a:tr h="256934">
                <a:tc>
                  <a:txBody>
                    <a:bodyPr/>
                    <a:lstStyle/>
                    <a:p>
                      <a:pPr algn="ctr"/>
                      <a:r>
                        <a:rPr lang="el-GR" sz="1300" dirty="0"/>
                        <a:t>12-13</a:t>
                      </a:r>
                      <a:endParaRPr lang="en-US" sz="1300" dirty="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3476545257"/>
                  </a:ext>
                </a:extLst>
              </a:tr>
              <a:tr h="256934">
                <a:tc>
                  <a:txBody>
                    <a:bodyPr/>
                    <a:lstStyle/>
                    <a:p>
                      <a:pPr algn="ctr"/>
                      <a:r>
                        <a:rPr lang="el-GR" sz="1300" dirty="0"/>
                        <a:t>13-14</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r>
                        <a:rPr lang="en-US" sz="1300" dirty="0"/>
                        <a:t>Giorgos</a:t>
                      </a:r>
                    </a:p>
                  </a:txBody>
                  <a:tcPr marL="68580" marR="68580" marT="31173" marB="31173">
                    <a:solidFill>
                      <a:srgbClr val="00B050"/>
                    </a:solidFill>
                  </a:tcPr>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138607604"/>
                  </a:ext>
                </a:extLst>
              </a:tr>
              <a:tr h="256934">
                <a:tc>
                  <a:txBody>
                    <a:bodyPr/>
                    <a:lstStyle/>
                    <a:p>
                      <a:pPr algn="ctr"/>
                      <a:r>
                        <a:rPr lang="el-GR" sz="1300" dirty="0"/>
                        <a:t>14-15</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718244311"/>
                  </a:ext>
                </a:extLst>
              </a:tr>
              <a:tr h="256934">
                <a:tc>
                  <a:txBody>
                    <a:bodyPr/>
                    <a:lstStyle/>
                    <a:p>
                      <a:pPr algn="ctr"/>
                      <a:r>
                        <a:rPr lang="el-GR" sz="1300" dirty="0"/>
                        <a:t>15-16</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r>
                        <a:rPr lang="en-US" sz="1300" dirty="0"/>
                        <a:t>Kostas</a:t>
                      </a:r>
                    </a:p>
                  </a:txBody>
                  <a:tcPr marL="68580" marR="68580" marT="31173" marB="31173">
                    <a:solidFill>
                      <a:srgbClr val="FFFF00"/>
                    </a:solidFill>
                  </a:tcPr>
                </a:tc>
                <a:extLst>
                  <a:ext uri="{0D108BD9-81ED-4DB2-BD59-A6C34878D82A}">
                    <a16:rowId xmlns:a16="http://schemas.microsoft.com/office/drawing/2014/main" val="3689405259"/>
                  </a:ext>
                </a:extLst>
              </a:tr>
              <a:tr h="256934">
                <a:tc>
                  <a:txBody>
                    <a:bodyPr/>
                    <a:lstStyle/>
                    <a:p>
                      <a:pPr algn="ctr"/>
                      <a:r>
                        <a:rPr lang="el-GR" sz="1300" dirty="0"/>
                        <a:t>16-17</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3725357953"/>
                  </a:ext>
                </a:extLst>
              </a:tr>
            </a:tbl>
          </a:graphicData>
        </a:graphic>
      </p:graphicFrame>
      <p:sp>
        <p:nvSpPr>
          <p:cNvPr id="3" name="TextBox 2">
            <a:extLst>
              <a:ext uri="{FF2B5EF4-FFF2-40B4-BE49-F238E27FC236}">
                <a16:creationId xmlns:a16="http://schemas.microsoft.com/office/drawing/2014/main" id="{1CCE4F91-598B-B302-D488-0B7145381ABC}"/>
              </a:ext>
            </a:extLst>
          </p:cNvPr>
          <p:cNvSpPr txBox="1"/>
          <p:nvPr/>
        </p:nvSpPr>
        <p:spPr>
          <a:xfrm>
            <a:off x="1306514" y="1249313"/>
            <a:ext cx="1001257" cy="307777"/>
          </a:xfrm>
          <a:prstGeom prst="rect">
            <a:avLst/>
          </a:prstGeom>
          <a:noFill/>
        </p:spPr>
        <p:txBody>
          <a:bodyPr wrap="square" rtlCol="0">
            <a:spAutoFit/>
          </a:bodyPr>
          <a:lstStyle/>
          <a:p>
            <a:r>
              <a:rPr lang="en-US" dirty="0">
                <a:latin typeface="Barlow" panose="00000500000000000000" pitchFamily="2" charset="0"/>
              </a:rPr>
              <a:t>Timeslots</a:t>
            </a:r>
            <a:endParaRPr lang="en-US" sz="1050" dirty="0">
              <a:latin typeface="Barlow" panose="00000500000000000000" pitchFamily="2" charset="0"/>
            </a:endParaRPr>
          </a:p>
        </p:txBody>
      </p:sp>
      <p:sp>
        <p:nvSpPr>
          <p:cNvPr id="5" name="TextBox 4">
            <a:extLst>
              <a:ext uri="{FF2B5EF4-FFF2-40B4-BE49-F238E27FC236}">
                <a16:creationId xmlns:a16="http://schemas.microsoft.com/office/drawing/2014/main" id="{2FCD42C1-B6F2-0D96-49E4-5DF428C44C53}"/>
              </a:ext>
            </a:extLst>
          </p:cNvPr>
          <p:cNvSpPr txBox="1"/>
          <p:nvPr/>
        </p:nvSpPr>
        <p:spPr>
          <a:xfrm>
            <a:off x="4840629" y="1243012"/>
            <a:ext cx="1995602" cy="307777"/>
          </a:xfrm>
          <a:prstGeom prst="rect">
            <a:avLst/>
          </a:prstGeom>
          <a:noFill/>
        </p:spPr>
        <p:txBody>
          <a:bodyPr wrap="square" rtlCol="0">
            <a:spAutoFit/>
          </a:bodyPr>
          <a:lstStyle/>
          <a:p>
            <a:r>
              <a:rPr lang="en-US" dirty="0">
                <a:latin typeface="Barlow" panose="00000500000000000000" pitchFamily="2" charset="0"/>
              </a:rPr>
              <a:t>Appointment Schedule</a:t>
            </a:r>
          </a:p>
        </p:txBody>
      </p:sp>
      <p:sp>
        <p:nvSpPr>
          <p:cNvPr id="9" name="TextBox 8">
            <a:extLst>
              <a:ext uri="{FF2B5EF4-FFF2-40B4-BE49-F238E27FC236}">
                <a16:creationId xmlns:a16="http://schemas.microsoft.com/office/drawing/2014/main" id="{D9B6CE6F-58BE-1A6F-E361-F9275FAD12DE}"/>
              </a:ext>
            </a:extLst>
          </p:cNvPr>
          <p:cNvSpPr txBox="1"/>
          <p:nvPr/>
        </p:nvSpPr>
        <p:spPr>
          <a:xfrm>
            <a:off x="3165930" y="4163796"/>
            <a:ext cx="5108802" cy="307777"/>
          </a:xfrm>
          <a:prstGeom prst="rect">
            <a:avLst/>
          </a:prstGeom>
          <a:noFill/>
        </p:spPr>
        <p:txBody>
          <a:bodyPr wrap="square" rtlCol="0">
            <a:spAutoFit/>
          </a:bodyPr>
          <a:lstStyle/>
          <a:p>
            <a:pPr algn="ctr"/>
            <a:r>
              <a:rPr lang="en-US" dirty="0">
                <a:latin typeface="Barlow" panose="00000500000000000000" pitchFamily="2" charset="0"/>
              </a:rPr>
              <a:t>Common Benefit = ?</a:t>
            </a:r>
          </a:p>
        </p:txBody>
      </p:sp>
      <p:sp>
        <p:nvSpPr>
          <p:cNvPr id="12" name="Multiplication Sign 11">
            <a:extLst>
              <a:ext uri="{FF2B5EF4-FFF2-40B4-BE49-F238E27FC236}">
                <a16:creationId xmlns:a16="http://schemas.microsoft.com/office/drawing/2014/main" id="{F439264B-7896-28C1-C2DC-DEB44C39354D}"/>
              </a:ext>
            </a:extLst>
          </p:cNvPr>
          <p:cNvSpPr/>
          <p:nvPr/>
        </p:nvSpPr>
        <p:spPr>
          <a:xfrm>
            <a:off x="2150950" y="1665487"/>
            <a:ext cx="429442" cy="454805"/>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Barlow" panose="00000500000000000000" pitchFamily="2" charset="0"/>
            </a:endParaRPr>
          </a:p>
        </p:txBody>
      </p:sp>
      <p:sp>
        <p:nvSpPr>
          <p:cNvPr id="17" name="Arrow: Curved Left 16">
            <a:extLst>
              <a:ext uri="{FF2B5EF4-FFF2-40B4-BE49-F238E27FC236}">
                <a16:creationId xmlns:a16="http://schemas.microsoft.com/office/drawing/2014/main" id="{858ABFC6-8BE2-9321-CDD2-005EEDC9F132}"/>
              </a:ext>
            </a:extLst>
          </p:cNvPr>
          <p:cNvSpPr/>
          <p:nvPr/>
        </p:nvSpPr>
        <p:spPr>
          <a:xfrm rot="11055152">
            <a:off x="1513179" y="1839889"/>
            <a:ext cx="183854" cy="52722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latin typeface="Barlow" panose="00000500000000000000" pitchFamily="2" charset="0"/>
            </a:endParaRPr>
          </a:p>
        </p:txBody>
      </p:sp>
      <p:sp>
        <p:nvSpPr>
          <p:cNvPr id="23" name="Multiplication Sign 22">
            <a:extLst>
              <a:ext uri="{FF2B5EF4-FFF2-40B4-BE49-F238E27FC236}">
                <a16:creationId xmlns:a16="http://schemas.microsoft.com/office/drawing/2014/main" id="{1C6374AA-604C-7450-B326-6F1FB001C425}"/>
              </a:ext>
            </a:extLst>
          </p:cNvPr>
          <p:cNvSpPr/>
          <p:nvPr/>
        </p:nvSpPr>
        <p:spPr>
          <a:xfrm>
            <a:off x="4193995" y="1871118"/>
            <a:ext cx="429442" cy="454805"/>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Barlow" panose="00000500000000000000" pitchFamily="2" charset="0"/>
            </a:endParaRPr>
          </a:p>
        </p:txBody>
      </p:sp>
    </p:spTree>
    <p:extLst>
      <p:ext uri="{BB962C8B-B14F-4D97-AF65-F5344CB8AC3E}">
        <p14:creationId xmlns:p14="http://schemas.microsoft.com/office/powerpoint/2010/main" val="3965777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91293-BEE2-F171-277D-D88F7ADABC61}"/>
              </a:ext>
            </a:extLst>
          </p:cNvPr>
          <p:cNvSpPr>
            <a:spLocks noGrp="1"/>
          </p:cNvSpPr>
          <p:nvPr>
            <p:ph type="title"/>
          </p:nvPr>
        </p:nvSpPr>
        <p:spPr>
          <a:xfrm>
            <a:off x="36285" y="248029"/>
            <a:ext cx="9071429" cy="753446"/>
          </a:xfrm>
        </p:spPr>
        <p:txBody>
          <a:bodyPr>
            <a:noAutofit/>
          </a:bodyPr>
          <a:lstStyle/>
          <a:p>
            <a:pPr algn="ctr"/>
            <a:r>
              <a:rPr lang="en-US" sz="4000" dirty="0">
                <a:solidFill>
                  <a:srgbClr val="3362CC"/>
                </a:solidFill>
                <a:latin typeface="Barlow" panose="00000500000000000000" pitchFamily="2" charset="0"/>
              </a:rPr>
              <a:t>This time the system chooses Kostas</a:t>
            </a:r>
          </a:p>
        </p:txBody>
      </p:sp>
      <p:graphicFrame>
        <p:nvGraphicFramePr>
          <p:cNvPr id="4" name="Table 4">
            <a:extLst>
              <a:ext uri="{FF2B5EF4-FFF2-40B4-BE49-F238E27FC236}">
                <a16:creationId xmlns:a16="http://schemas.microsoft.com/office/drawing/2014/main" id="{F6823B57-8D0D-C0F2-C171-7FF93690E5A5}"/>
              </a:ext>
            </a:extLst>
          </p:cNvPr>
          <p:cNvGraphicFramePr>
            <a:graphicFrameLocks noGrp="1"/>
          </p:cNvGraphicFramePr>
          <p:nvPr>
            <p:ph idx="1"/>
            <p:extLst>
              <p:ext uri="{D42A27DB-BD31-4B8C-83A1-F6EECF244321}">
                <p14:modId xmlns:p14="http://schemas.microsoft.com/office/powerpoint/2010/main" val="3129063161"/>
              </p:ext>
            </p:extLst>
          </p:nvPr>
        </p:nvGraphicFramePr>
        <p:xfrm>
          <a:off x="3101635" y="1546015"/>
          <a:ext cx="5860934" cy="2488974"/>
        </p:xfrm>
        <a:graphic>
          <a:graphicData uri="http://schemas.openxmlformats.org/drawingml/2006/table">
            <a:tbl>
              <a:tblPr firstRow="1" bandRow="1">
                <a:tableStyleId>{5C22544A-7EE6-4342-B048-85BDC9FD1C3A}</a:tableStyleId>
              </a:tblPr>
              <a:tblGrid>
                <a:gridCol w="618471">
                  <a:extLst>
                    <a:ext uri="{9D8B030D-6E8A-4147-A177-3AD203B41FA5}">
                      <a16:colId xmlns:a16="http://schemas.microsoft.com/office/drawing/2014/main" val="328491096"/>
                    </a:ext>
                  </a:extLst>
                </a:gridCol>
                <a:gridCol w="1335175">
                  <a:extLst>
                    <a:ext uri="{9D8B030D-6E8A-4147-A177-3AD203B41FA5}">
                      <a16:colId xmlns:a16="http://schemas.microsoft.com/office/drawing/2014/main" val="2312827872"/>
                    </a:ext>
                  </a:extLst>
                </a:gridCol>
                <a:gridCol w="976822">
                  <a:extLst>
                    <a:ext uri="{9D8B030D-6E8A-4147-A177-3AD203B41FA5}">
                      <a16:colId xmlns:a16="http://schemas.microsoft.com/office/drawing/2014/main" val="1907462865"/>
                    </a:ext>
                  </a:extLst>
                </a:gridCol>
                <a:gridCol w="976822">
                  <a:extLst>
                    <a:ext uri="{9D8B030D-6E8A-4147-A177-3AD203B41FA5}">
                      <a16:colId xmlns:a16="http://schemas.microsoft.com/office/drawing/2014/main" val="3094860277"/>
                    </a:ext>
                  </a:extLst>
                </a:gridCol>
                <a:gridCol w="976822">
                  <a:extLst>
                    <a:ext uri="{9D8B030D-6E8A-4147-A177-3AD203B41FA5}">
                      <a16:colId xmlns:a16="http://schemas.microsoft.com/office/drawing/2014/main" val="1892142516"/>
                    </a:ext>
                  </a:extLst>
                </a:gridCol>
                <a:gridCol w="976822">
                  <a:extLst>
                    <a:ext uri="{9D8B030D-6E8A-4147-A177-3AD203B41FA5}">
                      <a16:colId xmlns:a16="http://schemas.microsoft.com/office/drawing/2014/main" val="2411150049"/>
                    </a:ext>
                  </a:extLst>
                </a:gridCol>
              </a:tblGrid>
              <a:tr h="405246">
                <a:tc>
                  <a:txBody>
                    <a:bodyPr/>
                    <a:lstStyle/>
                    <a:p>
                      <a:pPr algn="ctr"/>
                      <a:endParaRPr lang="en-US" sz="1300" dirty="0"/>
                    </a:p>
                  </a:txBody>
                  <a:tcPr marL="68580" marR="68580" marT="31173" marB="31173"/>
                </a:tc>
                <a:tc>
                  <a:txBody>
                    <a:bodyPr/>
                    <a:lstStyle/>
                    <a:p>
                      <a:pPr algn="ctr"/>
                      <a:r>
                        <a:rPr lang="en-US" sz="1100" dirty="0"/>
                        <a:t>Monday</a:t>
                      </a:r>
                    </a:p>
                  </a:txBody>
                  <a:tcPr marL="68580" marR="68580" marT="31173" marB="31173"/>
                </a:tc>
                <a:tc>
                  <a:txBody>
                    <a:bodyPr/>
                    <a:lstStyle/>
                    <a:p>
                      <a:pPr algn="ctr"/>
                      <a:r>
                        <a:rPr lang="en-US" sz="1100" dirty="0"/>
                        <a:t>Tuesday</a:t>
                      </a:r>
                    </a:p>
                  </a:txBody>
                  <a:tcPr marL="68580" marR="68580" marT="31173" marB="31173"/>
                </a:tc>
                <a:tc>
                  <a:txBody>
                    <a:bodyPr/>
                    <a:lstStyle/>
                    <a:p>
                      <a:pPr algn="ctr"/>
                      <a:r>
                        <a:rPr lang="en-US" sz="1100" dirty="0"/>
                        <a:t>Wednesday</a:t>
                      </a:r>
                    </a:p>
                  </a:txBody>
                  <a:tcPr marL="68580" marR="68580" marT="31173" marB="31173"/>
                </a:tc>
                <a:tc>
                  <a:txBody>
                    <a:bodyPr/>
                    <a:lstStyle/>
                    <a:p>
                      <a:pPr algn="ctr"/>
                      <a:r>
                        <a:rPr lang="en-US" sz="1100" dirty="0"/>
                        <a:t>Thursday</a:t>
                      </a:r>
                    </a:p>
                  </a:txBody>
                  <a:tcPr marL="68580" marR="68580" marT="31173" marB="31173"/>
                </a:tc>
                <a:tc>
                  <a:txBody>
                    <a:bodyPr/>
                    <a:lstStyle/>
                    <a:p>
                      <a:pPr algn="ctr"/>
                      <a:r>
                        <a:rPr lang="en-US" sz="1100" dirty="0"/>
                        <a:t>Friday</a:t>
                      </a:r>
                    </a:p>
                  </a:txBody>
                  <a:tcPr marL="68580" marR="68580" marT="31173" marB="31173"/>
                </a:tc>
                <a:extLst>
                  <a:ext uri="{0D108BD9-81ED-4DB2-BD59-A6C34878D82A}">
                    <a16:rowId xmlns:a16="http://schemas.microsoft.com/office/drawing/2014/main" val="2193917946"/>
                  </a:ext>
                </a:extLst>
              </a:tr>
              <a:tr h="256934">
                <a:tc>
                  <a:txBody>
                    <a:bodyPr/>
                    <a:lstStyle/>
                    <a:p>
                      <a:pPr algn="ctr"/>
                      <a:r>
                        <a:rPr lang="el-GR" sz="1300" dirty="0"/>
                        <a:t>9-10</a:t>
                      </a:r>
                      <a:endParaRPr lang="en-US" sz="1300" dirty="0"/>
                    </a:p>
                  </a:txBody>
                  <a:tcPr marL="68580" marR="68580" marT="31173" marB="31173"/>
                </a:tc>
                <a:tc>
                  <a:txBody>
                    <a:bodyPr/>
                    <a:lstStyle/>
                    <a:p>
                      <a:pPr algn="ctr"/>
                      <a:r>
                        <a:rPr lang="en-US" sz="1300" dirty="0"/>
                        <a:t>Kostas</a:t>
                      </a:r>
                    </a:p>
                  </a:txBody>
                  <a:tcPr marL="68580" marR="68580" marT="31173" marB="31173">
                    <a:solidFill>
                      <a:srgbClr val="FFFF00"/>
                    </a:solidFill>
                  </a:tcPr>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2013223720"/>
                  </a:ext>
                </a:extLst>
              </a:tr>
              <a:tr h="256934">
                <a:tc>
                  <a:txBody>
                    <a:bodyPr/>
                    <a:lstStyle/>
                    <a:p>
                      <a:pPr algn="ctr"/>
                      <a:r>
                        <a:rPr lang="el-GR" sz="1300" dirty="0"/>
                        <a:t>10-11</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1480568299"/>
                  </a:ext>
                </a:extLst>
              </a:tr>
              <a:tr h="256934">
                <a:tc>
                  <a:txBody>
                    <a:bodyPr/>
                    <a:lstStyle/>
                    <a:p>
                      <a:pPr algn="ctr"/>
                      <a:r>
                        <a:rPr lang="el-GR" sz="1300" dirty="0"/>
                        <a:t>11-12</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r>
                        <a:rPr lang="en-US" sz="1300" dirty="0"/>
                        <a:t>Ioannis</a:t>
                      </a:r>
                    </a:p>
                  </a:txBody>
                  <a:tcPr marL="68580" marR="68580" marT="31173" marB="31173">
                    <a:solidFill>
                      <a:srgbClr val="FFC000"/>
                    </a:solidFill>
                  </a:tcPr>
                </a:tc>
                <a:tc>
                  <a:txBody>
                    <a:bodyPr/>
                    <a:lstStyle/>
                    <a:p>
                      <a:pPr algn="ctr"/>
                      <a:endParaRPr lang="en-US" sz="1300"/>
                    </a:p>
                  </a:txBody>
                  <a:tcPr marL="68580" marR="68580" marT="31173" marB="31173"/>
                </a:tc>
                <a:extLst>
                  <a:ext uri="{0D108BD9-81ED-4DB2-BD59-A6C34878D82A}">
                    <a16:rowId xmlns:a16="http://schemas.microsoft.com/office/drawing/2014/main" val="964267344"/>
                  </a:ext>
                </a:extLst>
              </a:tr>
              <a:tr h="256934">
                <a:tc>
                  <a:txBody>
                    <a:bodyPr/>
                    <a:lstStyle/>
                    <a:p>
                      <a:pPr algn="ctr"/>
                      <a:r>
                        <a:rPr lang="el-GR" sz="1300" dirty="0"/>
                        <a:t>12-13</a:t>
                      </a:r>
                      <a:endParaRPr lang="en-US" sz="1300" dirty="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3476545257"/>
                  </a:ext>
                </a:extLst>
              </a:tr>
              <a:tr h="256934">
                <a:tc>
                  <a:txBody>
                    <a:bodyPr/>
                    <a:lstStyle/>
                    <a:p>
                      <a:pPr algn="ctr"/>
                      <a:r>
                        <a:rPr lang="el-GR" sz="1300" dirty="0"/>
                        <a:t>13-14</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r>
                        <a:rPr lang="en-US" sz="1300" dirty="0"/>
                        <a:t>Giorgos</a:t>
                      </a:r>
                    </a:p>
                  </a:txBody>
                  <a:tcPr marL="68580" marR="68580" marT="31173" marB="31173">
                    <a:solidFill>
                      <a:srgbClr val="00B050"/>
                    </a:solidFill>
                  </a:tcPr>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138607604"/>
                  </a:ext>
                </a:extLst>
              </a:tr>
              <a:tr h="256934">
                <a:tc>
                  <a:txBody>
                    <a:bodyPr/>
                    <a:lstStyle/>
                    <a:p>
                      <a:pPr algn="ctr"/>
                      <a:r>
                        <a:rPr lang="el-GR" sz="1300" dirty="0"/>
                        <a:t>14-15</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718244311"/>
                  </a:ext>
                </a:extLst>
              </a:tr>
              <a:tr h="256934">
                <a:tc>
                  <a:txBody>
                    <a:bodyPr/>
                    <a:lstStyle/>
                    <a:p>
                      <a:pPr algn="ctr"/>
                      <a:r>
                        <a:rPr lang="el-GR" sz="1300" dirty="0"/>
                        <a:t>15-16</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r>
                        <a:rPr lang="en-US" sz="1300" dirty="0"/>
                        <a:t>?</a:t>
                      </a:r>
                    </a:p>
                  </a:txBody>
                  <a:tcPr marL="68580" marR="68580" marT="31173" marB="31173">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a:tcPr>
                </a:tc>
                <a:extLst>
                  <a:ext uri="{0D108BD9-81ED-4DB2-BD59-A6C34878D82A}">
                    <a16:rowId xmlns:a16="http://schemas.microsoft.com/office/drawing/2014/main" val="3689405259"/>
                  </a:ext>
                </a:extLst>
              </a:tr>
              <a:tr h="256934">
                <a:tc>
                  <a:txBody>
                    <a:bodyPr/>
                    <a:lstStyle/>
                    <a:p>
                      <a:pPr algn="ctr"/>
                      <a:r>
                        <a:rPr lang="el-GR" sz="1300" dirty="0"/>
                        <a:t>16-17</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3725357953"/>
                  </a:ext>
                </a:extLst>
              </a:tr>
            </a:tbl>
          </a:graphicData>
        </a:graphic>
      </p:graphicFrame>
      <p:sp>
        <p:nvSpPr>
          <p:cNvPr id="3" name="TextBox 2">
            <a:extLst>
              <a:ext uri="{FF2B5EF4-FFF2-40B4-BE49-F238E27FC236}">
                <a16:creationId xmlns:a16="http://schemas.microsoft.com/office/drawing/2014/main" id="{1CCE4F91-598B-B302-D488-0B7145381ABC}"/>
              </a:ext>
            </a:extLst>
          </p:cNvPr>
          <p:cNvSpPr txBox="1"/>
          <p:nvPr/>
        </p:nvSpPr>
        <p:spPr>
          <a:xfrm>
            <a:off x="1306512" y="1256570"/>
            <a:ext cx="1044802" cy="307777"/>
          </a:xfrm>
          <a:prstGeom prst="rect">
            <a:avLst/>
          </a:prstGeom>
          <a:noFill/>
        </p:spPr>
        <p:txBody>
          <a:bodyPr wrap="square" rtlCol="0">
            <a:spAutoFit/>
          </a:bodyPr>
          <a:lstStyle/>
          <a:p>
            <a:r>
              <a:rPr lang="en-US" dirty="0">
                <a:latin typeface="Barlow" panose="00000500000000000000" pitchFamily="2" charset="0"/>
              </a:rPr>
              <a:t>Timeslots</a:t>
            </a:r>
          </a:p>
        </p:txBody>
      </p:sp>
      <p:sp>
        <p:nvSpPr>
          <p:cNvPr id="5" name="TextBox 4">
            <a:extLst>
              <a:ext uri="{FF2B5EF4-FFF2-40B4-BE49-F238E27FC236}">
                <a16:creationId xmlns:a16="http://schemas.microsoft.com/office/drawing/2014/main" id="{2FCD42C1-B6F2-0D96-49E4-5DF428C44C53}"/>
              </a:ext>
            </a:extLst>
          </p:cNvPr>
          <p:cNvSpPr txBox="1"/>
          <p:nvPr/>
        </p:nvSpPr>
        <p:spPr>
          <a:xfrm>
            <a:off x="4840627" y="1250269"/>
            <a:ext cx="1830842" cy="523220"/>
          </a:xfrm>
          <a:prstGeom prst="rect">
            <a:avLst/>
          </a:prstGeom>
          <a:noFill/>
        </p:spPr>
        <p:txBody>
          <a:bodyPr wrap="square" rtlCol="0">
            <a:spAutoFit/>
          </a:bodyPr>
          <a:lstStyle/>
          <a:p>
            <a:r>
              <a:rPr lang="en-US" dirty="0">
                <a:latin typeface="Barlow" panose="00000500000000000000" pitchFamily="2" charset="0"/>
              </a:rPr>
              <a:t>Appointment Schedule</a:t>
            </a:r>
          </a:p>
        </p:txBody>
      </p:sp>
      <p:sp>
        <p:nvSpPr>
          <p:cNvPr id="9" name="TextBox 8">
            <a:extLst>
              <a:ext uri="{FF2B5EF4-FFF2-40B4-BE49-F238E27FC236}">
                <a16:creationId xmlns:a16="http://schemas.microsoft.com/office/drawing/2014/main" id="{D9B6CE6F-58BE-1A6F-E361-F9275FAD12DE}"/>
              </a:ext>
            </a:extLst>
          </p:cNvPr>
          <p:cNvSpPr txBox="1"/>
          <p:nvPr/>
        </p:nvSpPr>
        <p:spPr>
          <a:xfrm>
            <a:off x="3165928" y="4200917"/>
            <a:ext cx="5108802" cy="307777"/>
          </a:xfrm>
          <a:prstGeom prst="rect">
            <a:avLst/>
          </a:prstGeom>
          <a:noFill/>
        </p:spPr>
        <p:txBody>
          <a:bodyPr wrap="square" rtlCol="0">
            <a:spAutoFit/>
          </a:bodyPr>
          <a:lstStyle/>
          <a:p>
            <a:pPr algn="ctr"/>
            <a:r>
              <a:rPr lang="en-US" dirty="0">
                <a:latin typeface="Barlow" panose="00000500000000000000" pitchFamily="2" charset="0"/>
              </a:rPr>
              <a:t>Common Benefit = ?</a:t>
            </a:r>
          </a:p>
        </p:txBody>
      </p:sp>
      <p:graphicFrame>
        <p:nvGraphicFramePr>
          <p:cNvPr id="20" name="Table 6">
            <a:extLst>
              <a:ext uri="{FF2B5EF4-FFF2-40B4-BE49-F238E27FC236}">
                <a16:creationId xmlns:a16="http://schemas.microsoft.com/office/drawing/2014/main" id="{EBADD788-EEBC-F0FC-5619-2FCA8A97B5A1}"/>
              </a:ext>
            </a:extLst>
          </p:cNvPr>
          <p:cNvGraphicFramePr>
            <a:graphicFrameLocks noGrp="1"/>
          </p:cNvGraphicFramePr>
          <p:nvPr>
            <p:extLst>
              <p:ext uri="{D42A27DB-BD31-4B8C-83A1-F6EECF244321}">
                <p14:modId xmlns:p14="http://schemas.microsoft.com/office/powerpoint/2010/main" val="4045196873"/>
              </p:ext>
            </p:extLst>
          </p:nvPr>
        </p:nvGraphicFramePr>
        <p:xfrm>
          <a:off x="447221" y="1543993"/>
          <a:ext cx="2577874" cy="667482"/>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22494">
                <a:tc>
                  <a:txBody>
                    <a:bodyPr/>
                    <a:lstStyle/>
                    <a:p>
                      <a:pPr algn="ctr"/>
                      <a:r>
                        <a:rPr lang="en-US" sz="1100" dirty="0"/>
                        <a:t>Monday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22494">
                <a:tc rowSpan="2">
                  <a:txBody>
                    <a:bodyPr/>
                    <a:lstStyle/>
                    <a:p>
                      <a:pPr algn="ctr"/>
                      <a:r>
                        <a:rPr lang="en-US" sz="1200" dirty="0"/>
                        <a:t>9-10</a:t>
                      </a:r>
                    </a:p>
                  </a:txBody>
                  <a:tcPr marL="68580" marR="68580" marT="34290" marB="34290"/>
                </a:tc>
                <a:tc>
                  <a:txBody>
                    <a:bodyPr/>
                    <a:lstStyle/>
                    <a:p>
                      <a:pPr algn="ctr"/>
                      <a:r>
                        <a:rPr lang="en-US" sz="1100" dirty="0"/>
                        <a:t>Kostas</a:t>
                      </a:r>
                      <a:r>
                        <a:rPr lang="el-GR" sz="1100" dirty="0"/>
                        <a:t> – 8</a:t>
                      </a:r>
                      <a:r>
                        <a:rPr lang="en-US" sz="1100" dirty="0"/>
                        <a:t>6</a:t>
                      </a:r>
                    </a:p>
                  </a:txBody>
                  <a:tcPr marL="68580" marR="68580" marT="25763" marB="25763">
                    <a:solidFill>
                      <a:srgbClr val="FFFF00"/>
                    </a:solidFill>
                  </a:tcPr>
                </a:tc>
                <a:extLst>
                  <a:ext uri="{0D108BD9-81ED-4DB2-BD59-A6C34878D82A}">
                    <a16:rowId xmlns:a16="http://schemas.microsoft.com/office/drawing/2014/main" val="3996881950"/>
                  </a:ext>
                </a:extLst>
              </a:tr>
              <a:tr h="222494">
                <a:tc vMerge="1">
                  <a:txBody>
                    <a:bodyPr/>
                    <a:lstStyle/>
                    <a:p>
                      <a:endParaRPr lang="en-US" dirty="0"/>
                    </a:p>
                  </a:txBody>
                  <a:tcPr/>
                </a:tc>
                <a:tc>
                  <a:txBody>
                    <a:bodyPr/>
                    <a:lstStyle/>
                    <a:p>
                      <a:pPr algn="ctr"/>
                      <a:r>
                        <a:rPr lang="en-US" sz="1100" dirty="0"/>
                        <a:t>Giorgos</a:t>
                      </a:r>
                      <a:r>
                        <a:rPr lang="el-GR" sz="1100" dirty="0"/>
                        <a:t> – </a:t>
                      </a:r>
                      <a:r>
                        <a:rPr lang="en-US" sz="1100" dirty="0"/>
                        <a:t>87</a:t>
                      </a:r>
                    </a:p>
                  </a:txBody>
                  <a:tcPr marL="68580" marR="68580" marT="25763" marB="25763">
                    <a:solidFill>
                      <a:srgbClr val="00B050"/>
                    </a:solidFill>
                  </a:tcPr>
                </a:tc>
                <a:extLst>
                  <a:ext uri="{0D108BD9-81ED-4DB2-BD59-A6C34878D82A}">
                    <a16:rowId xmlns:a16="http://schemas.microsoft.com/office/drawing/2014/main" val="3598219648"/>
                  </a:ext>
                </a:extLst>
              </a:tr>
            </a:tbl>
          </a:graphicData>
        </a:graphic>
      </p:graphicFrame>
      <p:graphicFrame>
        <p:nvGraphicFramePr>
          <p:cNvPr id="22" name="Table 6">
            <a:extLst>
              <a:ext uri="{FF2B5EF4-FFF2-40B4-BE49-F238E27FC236}">
                <a16:creationId xmlns:a16="http://schemas.microsoft.com/office/drawing/2014/main" id="{16B57CC8-1A87-F532-2E6E-E10130D98DC7}"/>
              </a:ext>
            </a:extLst>
          </p:cNvPr>
          <p:cNvGraphicFramePr>
            <a:graphicFrameLocks noGrp="1"/>
          </p:cNvGraphicFramePr>
          <p:nvPr>
            <p:extLst>
              <p:ext uri="{D42A27DB-BD31-4B8C-83A1-F6EECF244321}">
                <p14:modId xmlns:p14="http://schemas.microsoft.com/office/powerpoint/2010/main" val="832733004"/>
              </p:ext>
            </p:extLst>
          </p:nvPr>
        </p:nvGraphicFramePr>
        <p:xfrm>
          <a:off x="447221" y="3227883"/>
          <a:ext cx="2588004" cy="688533"/>
        </p:xfrm>
        <a:graphic>
          <a:graphicData uri="http://schemas.openxmlformats.org/drawingml/2006/table">
            <a:tbl>
              <a:tblPr firstRow="1" bandRow="1">
                <a:tableStyleId>{5C22544A-7EE6-4342-B048-85BDC9FD1C3A}</a:tableStyleId>
              </a:tblPr>
              <a:tblGrid>
                <a:gridCol w="1294002">
                  <a:extLst>
                    <a:ext uri="{9D8B030D-6E8A-4147-A177-3AD203B41FA5}">
                      <a16:colId xmlns:a16="http://schemas.microsoft.com/office/drawing/2014/main" val="2472965116"/>
                    </a:ext>
                  </a:extLst>
                </a:gridCol>
                <a:gridCol w="1294002">
                  <a:extLst>
                    <a:ext uri="{9D8B030D-6E8A-4147-A177-3AD203B41FA5}">
                      <a16:colId xmlns:a16="http://schemas.microsoft.com/office/drawing/2014/main" val="455410679"/>
                    </a:ext>
                  </a:extLst>
                </a:gridCol>
              </a:tblGrid>
              <a:tr h="229511">
                <a:tc>
                  <a:txBody>
                    <a:bodyPr/>
                    <a:lstStyle/>
                    <a:p>
                      <a:pPr algn="ctr"/>
                      <a:r>
                        <a:rPr lang="en-US" sz="1100" dirty="0"/>
                        <a:t>Thursday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29511">
                <a:tc rowSpan="2">
                  <a:txBody>
                    <a:bodyPr/>
                    <a:lstStyle/>
                    <a:p>
                      <a:pPr algn="ctr"/>
                      <a:r>
                        <a:rPr lang="el-GR" sz="1200" dirty="0"/>
                        <a:t>1</a:t>
                      </a:r>
                      <a:r>
                        <a:rPr lang="en-US" sz="1200" dirty="0"/>
                        <a:t>1</a:t>
                      </a:r>
                      <a:r>
                        <a:rPr lang="el-GR" sz="1200" dirty="0"/>
                        <a:t>-1</a:t>
                      </a:r>
                      <a:r>
                        <a:rPr lang="en-US" sz="1200" dirty="0"/>
                        <a:t>2</a:t>
                      </a:r>
                    </a:p>
                  </a:txBody>
                  <a:tcPr marL="68580" marR="68580" marT="31173" marB="31173"/>
                </a:tc>
                <a:tc>
                  <a:txBody>
                    <a:bodyPr/>
                    <a:lstStyle/>
                    <a:p>
                      <a:pPr algn="ctr"/>
                      <a:r>
                        <a:rPr lang="en-US" sz="1100" dirty="0"/>
                        <a:t>Ioannis</a:t>
                      </a:r>
                      <a:r>
                        <a:rPr lang="el-GR" sz="1100" dirty="0"/>
                        <a:t> - 45</a:t>
                      </a:r>
                      <a:endParaRPr lang="en-US" sz="1100" dirty="0"/>
                    </a:p>
                  </a:txBody>
                  <a:tcPr marL="68580" marR="68580" marT="25763" marB="25763">
                    <a:solidFill>
                      <a:srgbClr val="FFC000"/>
                    </a:solidFill>
                  </a:tcPr>
                </a:tc>
                <a:extLst>
                  <a:ext uri="{0D108BD9-81ED-4DB2-BD59-A6C34878D82A}">
                    <a16:rowId xmlns:a16="http://schemas.microsoft.com/office/drawing/2014/main" val="1443113687"/>
                  </a:ext>
                </a:extLst>
              </a:tr>
              <a:tr h="229511">
                <a:tc vMerge="1">
                  <a:txBody>
                    <a:bodyPr/>
                    <a:lstStyle/>
                    <a:p>
                      <a:endParaRPr lang="en-US" dirty="0"/>
                    </a:p>
                  </a:txBody>
                  <a:tcPr/>
                </a:tc>
                <a:tc>
                  <a:txBody>
                    <a:bodyPr/>
                    <a:lstStyle/>
                    <a:p>
                      <a:pPr algn="ctr"/>
                      <a:r>
                        <a:rPr lang="en-US" sz="1100" dirty="0"/>
                        <a:t>Maria </a:t>
                      </a:r>
                      <a:r>
                        <a:rPr lang="el-GR" sz="1100" dirty="0"/>
                        <a:t>- 40</a:t>
                      </a:r>
                      <a:endParaRPr lang="en-US" sz="1100" dirty="0"/>
                    </a:p>
                  </a:txBody>
                  <a:tcPr marL="68580" marR="68580" marT="25763" marB="25763">
                    <a:solidFill>
                      <a:srgbClr val="FF0066"/>
                    </a:solidFill>
                  </a:tcPr>
                </a:tc>
                <a:extLst>
                  <a:ext uri="{0D108BD9-81ED-4DB2-BD59-A6C34878D82A}">
                    <a16:rowId xmlns:a16="http://schemas.microsoft.com/office/drawing/2014/main" val="3996881950"/>
                  </a:ext>
                </a:extLst>
              </a:tr>
            </a:tbl>
          </a:graphicData>
        </a:graphic>
      </p:graphicFrame>
      <p:graphicFrame>
        <p:nvGraphicFramePr>
          <p:cNvPr id="23" name="Table 6">
            <a:extLst>
              <a:ext uri="{FF2B5EF4-FFF2-40B4-BE49-F238E27FC236}">
                <a16:creationId xmlns:a16="http://schemas.microsoft.com/office/drawing/2014/main" id="{964052A1-4A78-7E5B-DDAC-00F76E19326B}"/>
              </a:ext>
            </a:extLst>
          </p:cNvPr>
          <p:cNvGraphicFramePr>
            <a:graphicFrameLocks noGrp="1"/>
          </p:cNvGraphicFramePr>
          <p:nvPr>
            <p:extLst>
              <p:ext uri="{D42A27DB-BD31-4B8C-83A1-F6EECF244321}">
                <p14:modId xmlns:p14="http://schemas.microsoft.com/office/powerpoint/2010/main" val="2812144207"/>
              </p:ext>
            </p:extLst>
          </p:nvPr>
        </p:nvGraphicFramePr>
        <p:xfrm>
          <a:off x="426197" y="3975954"/>
          <a:ext cx="2598898" cy="688533"/>
        </p:xfrm>
        <a:graphic>
          <a:graphicData uri="http://schemas.openxmlformats.org/drawingml/2006/table">
            <a:tbl>
              <a:tblPr firstRow="1" bandRow="1">
                <a:tableStyleId>{5C22544A-7EE6-4342-B048-85BDC9FD1C3A}</a:tableStyleId>
              </a:tblPr>
              <a:tblGrid>
                <a:gridCol w="1299449">
                  <a:extLst>
                    <a:ext uri="{9D8B030D-6E8A-4147-A177-3AD203B41FA5}">
                      <a16:colId xmlns:a16="http://schemas.microsoft.com/office/drawing/2014/main" val="2472965116"/>
                    </a:ext>
                  </a:extLst>
                </a:gridCol>
                <a:gridCol w="1299449">
                  <a:extLst>
                    <a:ext uri="{9D8B030D-6E8A-4147-A177-3AD203B41FA5}">
                      <a16:colId xmlns:a16="http://schemas.microsoft.com/office/drawing/2014/main" val="455410679"/>
                    </a:ext>
                  </a:extLst>
                </a:gridCol>
              </a:tblGrid>
              <a:tr h="229511">
                <a:tc>
                  <a:txBody>
                    <a:bodyPr/>
                    <a:lstStyle/>
                    <a:p>
                      <a:pPr algn="ctr"/>
                      <a:r>
                        <a:rPr lang="en-US" sz="1100" dirty="0"/>
                        <a:t>Friday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29511">
                <a:tc rowSpan="2">
                  <a:txBody>
                    <a:bodyPr/>
                    <a:lstStyle/>
                    <a:p>
                      <a:pPr algn="ctr"/>
                      <a:r>
                        <a:rPr lang="en-US" sz="1200" dirty="0"/>
                        <a:t>15-16</a:t>
                      </a:r>
                    </a:p>
                  </a:txBody>
                  <a:tcPr marL="68580" marR="68580" marT="31173" marB="31173"/>
                </a:tc>
                <a:tc>
                  <a:txBody>
                    <a:bodyPr/>
                    <a:lstStyle/>
                    <a:p>
                      <a:pPr algn="ctr"/>
                      <a:r>
                        <a:rPr lang="en-US" sz="1100" dirty="0"/>
                        <a:t>Kostas - 71</a:t>
                      </a:r>
                    </a:p>
                  </a:txBody>
                  <a:tcPr marL="68580" marR="68580" marT="25763" marB="25763">
                    <a:solidFill>
                      <a:srgbClr val="FFFF00"/>
                    </a:solidFill>
                  </a:tcPr>
                </a:tc>
                <a:extLst>
                  <a:ext uri="{0D108BD9-81ED-4DB2-BD59-A6C34878D82A}">
                    <a16:rowId xmlns:a16="http://schemas.microsoft.com/office/drawing/2014/main" val="1443113687"/>
                  </a:ext>
                </a:extLst>
              </a:tr>
              <a:tr h="229511">
                <a:tc vMerge="1">
                  <a:txBody>
                    <a:bodyPr/>
                    <a:lstStyle/>
                    <a:p>
                      <a:endParaRPr lang="en-US" dirty="0"/>
                    </a:p>
                  </a:txBody>
                  <a:tcPr/>
                </a:tc>
                <a:tc>
                  <a:txBody>
                    <a:bodyPr/>
                    <a:lstStyle/>
                    <a:p>
                      <a:pPr algn="ctr"/>
                      <a:r>
                        <a:rPr lang="en-US" sz="1100" dirty="0"/>
                        <a:t>Despoina - 70</a:t>
                      </a:r>
                    </a:p>
                  </a:txBody>
                  <a:tcPr marL="68580" marR="68580" marT="25763" marB="25763">
                    <a:solidFill>
                      <a:srgbClr val="B395EF"/>
                    </a:solidFill>
                  </a:tcPr>
                </a:tc>
                <a:extLst>
                  <a:ext uri="{0D108BD9-81ED-4DB2-BD59-A6C34878D82A}">
                    <a16:rowId xmlns:a16="http://schemas.microsoft.com/office/drawing/2014/main" val="3996881950"/>
                  </a:ext>
                </a:extLst>
              </a:tr>
            </a:tbl>
          </a:graphicData>
        </a:graphic>
      </p:graphicFrame>
      <p:sp>
        <p:nvSpPr>
          <p:cNvPr id="27" name="Arrow: Curved Left 26">
            <a:extLst>
              <a:ext uri="{FF2B5EF4-FFF2-40B4-BE49-F238E27FC236}">
                <a16:creationId xmlns:a16="http://schemas.microsoft.com/office/drawing/2014/main" id="{7C2B6CDE-1FC5-4A64-478A-46CBADA3D5BE}"/>
              </a:ext>
            </a:extLst>
          </p:cNvPr>
          <p:cNvSpPr/>
          <p:nvPr/>
        </p:nvSpPr>
        <p:spPr>
          <a:xfrm rot="11055152">
            <a:off x="1571272" y="4296814"/>
            <a:ext cx="110261" cy="22223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latin typeface="Barlow" panose="00000500000000000000" pitchFamily="2" charset="0"/>
            </a:endParaRPr>
          </a:p>
        </p:txBody>
      </p:sp>
      <p:sp>
        <p:nvSpPr>
          <p:cNvPr id="28" name="Multiplication Sign 27">
            <a:extLst>
              <a:ext uri="{FF2B5EF4-FFF2-40B4-BE49-F238E27FC236}">
                <a16:creationId xmlns:a16="http://schemas.microsoft.com/office/drawing/2014/main" id="{833339DE-3F73-375B-008F-1FE6EBF504DC}"/>
              </a:ext>
            </a:extLst>
          </p:cNvPr>
          <p:cNvSpPr/>
          <p:nvPr/>
        </p:nvSpPr>
        <p:spPr>
          <a:xfrm>
            <a:off x="2150903" y="4083161"/>
            <a:ext cx="429442" cy="454805"/>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Barlow" panose="00000500000000000000" pitchFamily="2" charset="0"/>
            </a:endParaRPr>
          </a:p>
        </p:txBody>
      </p:sp>
      <p:graphicFrame>
        <p:nvGraphicFramePr>
          <p:cNvPr id="6" name="Table 5">
            <a:extLst>
              <a:ext uri="{FF2B5EF4-FFF2-40B4-BE49-F238E27FC236}">
                <a16:creationId xmlns:a16="http://schemas.microsoft.com/office/drawing/2014/main" id="{9806F1F1-FF3F-13F2-63E7-6E49ED2ACD8F}"/>
              </a:ext>
            </a:extLst>
          </p:cNvPr>
          <p:cNvGraphicFramePr>
            <a:graphicFrameLocks noGrp="1"/>
          </p:cNvGraphicFramePr>
          <p:nvPr>
            <p:extLst>
              <p:ext uri="{D42A27DB-BD31-4B8C-83A1-F6EECF244321}">
                <p14:modId xmlns:p14="http://schemas.microsoft.com/office/powerpoint/2010/main" val="3795329681"/>
              </p:ext>
            </p:extLst>
          </p:nvPr>
        </p:nvGraphicFramePr>
        <p:xfrm>
          <a:off x="447221" y="2283076"/>
          <a:ext cx="2603390" cy="886816"/>
        </p:xfrm>
        <a:graphic>
          <a:graphicData uri="http://schemas.openxmlformats.org/drawingml/2006/table">
            <a:tbl>
              <a:tblPr firstRow="1" bandRow="1">
                <a:tableStyleId>{5C22544A-7EE6-4342-B048-85BDC9FD1C3A}</a:tableStyleId>
              </a:tblPr>
              <a:tblGrid>
                <a:gridCol w="1301695">
                  <a:extLst>
                    <a:ext uri="{9D8B030D-6E8A-4147-A177-3AD203B41FA5}">
                      <a16:colId xmlns:a16="http://schemas.microsoft.com/office/drawing/2014/main" val="2472965116"/>
                    </a:ext>
                  </a:extLst>
                </a:gridCol>
                <a:gridCol w="1301695">
                  <a:extLst>
                    <a:ext uri="{9D8B030D-6E8A-4147-A177-3AD203B41FA5}">
                      <a16:colId xmlns:a16="http://schemas.microsoft.com/office/drawing/2014/main" val="455410679"/>
                    </a:ext>
                  </a:extLst>
                </a:gridCol>
              </a:tblGrid>
              <a:tr h="221704">
                <a:tc>
                  <a:txBody>
                    <a:bodyPr/>
                    <a:lstStyle/>
                    <a:p>
                      <a:pPr algn="ctr"/>
                      <a:r>
                        <a:rPr lang="en-US" sz="1100" dirty="0"/>
                        <a:t>Tuesday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21704">
                <a:tc rowSpan="3">
                  <a:txBody>
                    <a:bodyPr/>
                    <a:lstStyle/>
                    <a:p>
                      <a:pPr algn="ctr"/>
                      <a:endParaRPr lang="el-GR" sz="1200" dirty="0"/>
                    </a:p>
                    <a:p>
                      <a:pPr algn="ctr"/>
                      <a:r>
                        <a:rPr lang="el-GR" sz="1200" dirty="0"/>
                        <a:t>13-14</a:t>
                      </a:r>
                      <a:endParaRPr lang="en-US" sz="1200" dirty="0"/>
                    </a:p>
                  </a:txBody>
                  <a:tcPr marL="68580" marR="68580" marT="31173" marB="31173"/>
                </a:tc>
                <a:tc>
                  <a:txBody>
                    <a:bodyPr/>
                    <a:lstStyle/>
                    <a:p>
                      <a:pPr algn="ctr"/>
                      <a:r>
                        <a:rPr lang="en-US" sz="1100" dirty="0"/>
                        <a:t>Giorgos</a:t>
                      </a:r>
                      <a:r>
                        <a:rPr lang="el-GR" sz="1100" dirty="0"/>
                        <a:t> - 7</a:t>
                      </a:r>
                      <a:r>
                        <a:rPr lang="en-US" sz="1100" dirty="0"/>
                        <a:t>2</a:t>
                      </a:r>
                    </a:p>
                  </a:txBody>
                  <a:tcPr marL="68580" marR="68580" marT="25763" marB="25763">
                    <a:solidFill>
                      <a:srgbClr val="00B050"/>
                    </a:solidFill>
                  </a:tcPr>
                </a:tc>
                <a:extLst>
                  <a:ext uri="{0D108BD9-81ED-4DB2-BD59-A6C34878D82A}">
                    <a16:rowId xmlns:a16="http://schemas.microsoft.com/office/drawing/2014/main" val="1443113687"/>
                  </a:ext>
                </a:extLst>
              </a:tr>
              <a:tr h="221704">
                <a:tc vMerge="1">
                  <a:txBody>
                    <a:bodyPr/>
                    <a:lstStyle/>
                    <a:p>
                      <a:endParaRPr lang="en-US" dirty="0"/>
                    </a:p>
                  </a:txBody>
                  <a:tcPr/>
                </a:tc>
                <a:tc>
                  <a:txBody>
                    <a:bodyPr/>
                    <a:lstStyle/>
                    <a:p>
                      <a:pPr algn="ctr"/>
                      <a:r>
                        <a:rPr lang="en-US" sz="1100" dirty="0"/>
                        <a:t>Ioannis</a:t>
                      </a:r>
                      <a:r>
                        <a:rPr lang="el-GR" sz="1100" dirty="0"/>
                        <a:t> - 60</a:t>
                      </a:r>
                      <a:endParaRPr lang="en-US" sz="1100" dirty="0"/>
                    </a:p>
                  </a:txBody>
                  <a:tcPr marL="68580" marR="68580" marT="25763" marB="25763">
                    <a:solidFill>
                      <a:srgbClr val="FFC000"/>
                    </a:solidFill>
                  </a:tcPr>
                </a:tc>
                <a:extLst>
                  <a:ext uri="{0D108BD9-81ED-4DB2-BD59-A6C34878D82A}">
                    <a16:rowId xmlns:a16="http://schemas.microsoft.com/office/drawing/2014/main" val="3996881950"/>
                  </a:ext>
                </a:extLst>
              </a:tr>
              <a:tr h="221704">
                <a:tc vMerge="1">
                  <a:txBody>
                    <a:bodyPr/>
                    <a:lstStyle/>
                    <a:p>
                      <a:endParaRPr lang="en-US" dirty="0"/>
                    </a:p>
                  </a:txBody>
                  <a:tcPr/>
                </a:tc>
                <a:tc>
                  <a:txBody>
                    <a:bodyPr/>
                    <a:lstStyle/>
                    <a:p>
                      <a:pPr algn="ctr"/>
                      <a:r>
                        <a:rPr lang="en-US" sz="1100" dirty="0"/>
                        <a:t>Maria</a:t>
                      </a:r>
                      <a:r>
                        <a:rPr lang="el-GR" sz="1100" dirty="0"/>
                        <a:t> - 5</a:t>
                      </a:r>
                      <a:r>
                        <a:rPr lang="en-US" sz="1100" dirty="0"/>
                        <a:t>5</a:t>
                      </a:r>
                    </a:p>
                  </a:txBody>
                  <a:tcPr marL="68580" marR="68580" marT="25763" marB="25763">
                    <a:solidFill>
                      <a:srgbClr val="FF0066"/>
                    </a:solidFill>
                  </a:tcPr>
                </a:tc>
                <a:extLst>
                  <a:ext uri="{0D108BD9-81ED-4DB2-BD59-A6C34878D82A}">
                    <a16:rowId xmlns:a16="http://schemas.microsoft.com/office/drawing/2014/main" val="3598219648"/>
                  </a:ext>
                </a:extLst>
              </a:tr>
            </a:tbl>
          </a:graphicData>
        </a:graphic>
      </p:graphicFrame>
    </p:spTree>
    <p:extLst>
      <p:ext uri="{BB962C8B-B14F-4D97-AF65-F5344CB8AC3E}">
        <p14:creationId xmlns:p14="http://schemas.microsoft.com/office/powerpoint/2010/main" val="326789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91293-BEE2-F171-277D-D88F7ADABC61}"/>
              </a:ext>
            </a:extLst>
          </p:cNvPr>
          <p:cNvSpPr>
            <a:spLocks noGrp="1"/>
          </p:cNvSpPr>
          <p:nvPr>
            <p:ph type="title"/>
          </p:nvPr>
        </p:nvSpPr>
        <p:spPr>
          <a:xfrm>
            <a:off x="94343" y="344897"/>
            <a:ext cx="8998857" cy="753446"/>
          </a:xfrm>
        </p:spPr>
        <p:txBody>
          <a:bodyPr>
            <a:noAutofit/>
          </a:bodyPr>
          <a:lstStyle/>
          <a:p>
            <a:pPr algn="ctr"/>
            <a:r>
              <a:rPr lang="en-US" sz="3200" dirty="0">
                <a:solidFill>
                  <a:srgbClr val="3362CC"/>
                </a:solidFill>
                <a:latin typeface="Barlow" panose="00000500000000000000" pitchFamily="2" charset="0"/>
              </a:rPr>
              <a:t>And a greater community benefit is provided</a:t>
            </a:r>
          </a:p>
        </p:txBody>
      </p:sp>
      <p:graphicFrame>
        <p:nvGraphicFramePr>
          <p:cNvPr id="4" name="Table 4">
            <a:extLst>
              <a:ext uri="{FF2B5EF4-FFF2-40B4-BE49-F238E27FC236}">
                <a16:creationId xmlns:a16="http://schemas.microsoft.com/office/drawing/2014/main" id="{F6823B57-8D0D-C0F2-C171-7FF93690E5A5}"/>
              </a:ext>
            </a:extLst>
          </p:cNvPr>
          <p:cNvGraphicFramePr>
            <a:graphicFrameLocks noGrp="1"/>
          </p:cNvGraphicFramePr>
          <p:nvPr>
            <p:ph idx="1"/>
            <p:extLst>
              <p:ext uri="{D42A27DB-BD31-4B8C-83A1-F6EECF244321}">
                <p14:modId xmlns:p14="http://schemas.microsoft.com/office/powerpoint/2010/main" val="105243140"/>
              </p:ext>
            </p:extLst>
          </p:nvPr>
        </p:nvGraphicFramePr>
        <p:xfrm>
          <a:off x="3058092" y="1524244"/>
          <a:ext cx="5860934" cy="2488974"/>
        </p:xfrm>
        <a:graphic>
          <a:graphicData uri="http://schemas.openxmlformats.org/drawingml/2006/table">
            <a:tbl>
              <a:tblPr firstRow="1" bandRow="1">
                <a:tableStyleId>{5C22544A-7EE6-4342-B048-85BDC9FD1C3A}</a:tableStyleId>
              </a:tblPr>
              <a:tblGrid>
                <a:gridCol w="618471">
                  <a:extLst>
                    <a:ext uri="{9D8B030D-6E8A-4147-A177-3AD203B41FA5}">
                      <a16:colId xmlns:a16="http://schemas.microsoft.com/office/drawing/2014/main" val="328491096"/>
                    </a:ext>
                  </a:extLst>
                </a:gridCol>
                <a:gridCol w="1335175">
                  <a:extLst>
                    <a:ext uri="{9D8B030D-6E8A-4147-A177-3AD203B41FA5}">
                      <a16:colId xmlns:a16="http://schemas.microsoft.com/office/drawing/2014/main" val="2312827872"/>
                    </a:ext>
                  </a:extLst>
                </a:gridCol>
                <a:gridCol w="976822">
                  <a:extLst>
                    <a:ext uri="{9D8B030D-6E8A-4147-A177-3AD203B41FA5}">
                      <a16:colId xmlns:a16="http://schemas.microsoft.com/office/drawing/2014/main" val="1907462865"/>
                    </a:ext>
                  </a:extLst>
                </a:gridCol>
                <a:gridCol w="976822">
                  <a:extLst>
                    <a:ext uri="{9D8B030D-6E8A-4147-A177-3AD203B41FA5}">
                      <a16:colId xmlns:a16="http://schemas.microsoft.com/office/drawing/2014/main" val="3094860277"/>
                    </a:ext>
                  </a:extLst>
                </a:gridCol>
                <a:gridCol w="976822">
                  <a:extLst>
                    <a:ext uri="{9D8B030D-6E8A-4147-A177-3AD203B41FA5}">
                      <a16:colId xmlns:a16="http://schemas.microsoft.com/office/drawing/2014/main" val="1892142516"/>
                    </a:ext>
                  </a:extLst>
                </a:gridCol>
                <a:gridCol w="976822">
                  <a:extLst>
                    <a:ext uri="{9D8B030D-6E8A-4147-A177-3AD203B41FA5}">
                      <a16:colId xmlns:a16="http://schemas.microsoft.com/office/drawing/2014/main" val="2411150049"/>
                    </a:ext>
                  </a:extLst>
                </a:gridCol>
              </a:tblGrid>
              <a:tr h="405246">
                <a:tc>
                  <a:txBody>
                    <a:bodyPr/>
                    <a:lstStyle/>
                    <a:p>
                      <a:pPr algn="ctr"/>
                      <a:endParaRPr lang="en-US" sz="1300" dirty="0"/>
                    </a:p>
                  </a:txBody>
                  <a:tcPr marL="68580" marR="68580" marT="31173" marB="31173"/>
                </a:tc>
                <a:tc>
                  <a:txBody>
                    <a:bodyPr/>
                    <a:lstStyle/>
                    <a:p>
                      <a:pPr algn="ctr"/>
                      <a:r>
                        <a:rPr lang="en-US" sz="1100" dirty="0"/>
                        <a:t>Monday</a:t>
                      </a:r>
                    </a:p>
                  </a:txBody>
                  <a:tcPr marL="68580" marR="68580" marT="31173" marB="31173"/>
                </a:tc>
                <a:tc>
                  <a:txBody>
                    <a:bodyPr/>
                    <a:lstStyle/>
                    <a:p>
                      <a:pPr algn="ctr"/>
                      <a:r>
                        <a:rPr lang="en-US" sz="1100" dirty="0"/>
                        <a:t>Tuesday</a:t>
                      </a:r>
                    </a:p>
                  </a:txBody>
                  <a:tcPr marL="68580" marR="68580" marT="31173" marB="31173"/>
                </a:tc>
                <a:tc>
                  <a:txBody>
                    <a:bodyPr/>
                    <a:lstStyle/>
                    <a:p>
                      <a:pPr algn="ctr"/>
                      <a:r>
                        <a:rPr lang="en-US" sz="1100" dirty="0"/>
                        <a:t>Wednesday</a:t>
                      </a:r>
                    </a:p>
                  </a:txBody>
                  <a:tcPr marL="68580" marR="68580" marT="31173" marB="31173"/>
                </a:tc>
                <a:tc>
                  <a:txBody>
                    <a:bodyPr/>
                    <a:lstStyle/>
                    <a:p>
                      <a:pPr algn="ctr"/>
                      <a:r>
                        <a:rPr lang="en-US" sz="1100" dirty="0"/>
                        <a:t>Thursday</a:t>
                      </a:r>
                    </a:p>
                  </a:txBody>
                  <a:tcPr marL="68580" marR="68580" marT="31173" marB="31173"/>
                </a:tc>
                <a:tc>
                  <a:txBody>
                    <a:bodyPr/>
                    <a:lstStyle/>
                    <a:p>
                      <a:pPr algn="ctr"/>
                      <a:r>
                        <a:rPr lang="en-US" sz="1100" dirty="0"/>
                        <a:t>Friday</a:t>
                      </a:r>
                    </a:p>
                  </a:txBody>
                  <a:tcPr marL="68580" marR="68580" marT="31173" marB="31173"/>
                </a:tc>
                <a:extLst>
                  <a:ext uri="{0D108BD9-81ED-4DB2-BD59-A6C34878D82A}">
                    <a16:rowId xmlns:a16="http://schemas.microsoft.com/office/drawing/2014/main" val="2193917946"/>
                  </a:ext>
                </a:extLst>
              </a:tr>
              <a:tr h="256934">
                <a:tc>
                  <a:txBody>
                    <a:bodyPr/>
                    <a:lstStyle/>
                    <a:p>
                      <a:pPr algn="ctr"/>
                      <a:r>
                        <a:rPr lang="el-GR" sz="1300" dirty="0"/>
                        <a:t>9-10</a:t>
                      </a:r>
                      <a:endParaRPr lang="en-US" sz="1300" dirty="0"/>
                    </a:p>
                  </a:txBody>
                  <a:tcPr marL="68580" marR="68580" marT="31173" marB="31173"/>
                </a:tc>
                <a:tc>
                  <a:txBody>
                    <a:bodyPr/>
                    <a:lstStyle/>
                    <a:p>
                      <a:pPr algn="ctr"/>
                      <a:r>
                        <a:rPr lang="en-US" sz="1300" dirty="0"/>
                        <a:t>Kostas</a:t>
                      </a:r>
                    </a:p>
                  </a:txBody>
                  <a:tcPr marL="68580" marR="68580" marT="31173" marB="31173">
                    <a:solidFill>
                      <a:srgbClr val="FFFF00"/>
                    </a:solidFill>
                  </a:tcPr>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2013223720"/>
                  </a:ext>
                </a:extLst>
              </a:tr>
              <a:tr h="256934">
                <a:tc>
                  <a:txBody>
                    <a:bodyPr/>
                    <a:lstStyle/>
                    <a:p>
                      <a:pPr algn="ctr"/>
                      <a:r>
                        <a:rPr lang="el-GR" sz="1300" dirty="0"/>
                        <a:t>10-11</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1480568299"/>
                  </a:ext>
                </a:extLst>
              </a:tr>
              <a:tr h="256934">
                <a:tc>
                  <a:txBody>
                    <a:bodyPr/>
                    <a:lstStyle/>
                    <a:p>
                      <a:pPr algn="ctr"/>
                      <a:r>
                        <a:rPr lang="el-GR" sz="1300" dirty="0"/>
                        <a:t>11-12</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r>
                        <a:rPr lang="en-US" sz="1300" dirty="0"/>
                        <a:t>Ioannis</a:t>
                      </a:r>
                    </a:p>
                  </a:txBody>
                  <a:tcPr marL="68580" marR="68580" marT="31173" marB="31173">
                    <a:solidFill>
                      <a:srgbClr val="FFC000"/>
                    </a:solidFill>
                  </a:tcPr>
                </a:tc>
                <a:tc>
                  <a:txBody>
                    <a:bodyPr/>
                    <a:lstStyle/>
                    <a:p>
                      <a:pPr algn="ctr"/>
                      <a:endParaRPr lang="en-US" sz="1300"/>
                    </a:p>
                  </a:txBody>
                  <a:tcPr marL="68580" marR="68580" marT="31173" marB="31173"/>
                </a:tc>
                <a:extLst>
                  <a:ext uri="{0D108BD9-81ED-4DB2-BD59-A6C34878D82A}">
                    <a16:rowId xmlns:a16="http://schemas.microsoft.com/office/drawing/2014/main" val="964267344"/>
                  </a:ext>
                </a:extLst>
              </a:tr>
              <a:tr h="256934">
                <a:tc>
                  <a:txBody>
                    <a:bodyPr/>
                    <a:lstStyle/>
                    <a:p>
                      <a:pPr algn="ctr"/>
                      <a:r>
                        <a:rPr lang="el-GR" sz="1300" dirty="0"/>
                        <a:t>12-13</a:t>
                      </a:r>
                      <a:endParaRPr lang="en-US" sz="1300" dirty="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3476545257"/>
                  </a:ext>
                </a:extLst>
              </a:tr>
              <a:tr h="256934">
                <a:tc>
                  <a:txBody>
                    <a:bodyPr/>
                    <a:lstStyle/>
                    <a:p>
                      <a:pPr algn="ctr"/>
                      <a:r>
                        <a:rPr lang="el-GR" sz="1300" dirty="0"/>
                        <a:t>13-14</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r>
                        <a:rPr lang="en-US" sz="1300" dirty="0"/>
                        <a:t>Giorgos</a:t>
                      </a:r>
                    </a:p>
                  </a:txBody>
                  <a:tcPr marL="68580" marR="68580" marT="31173" marB="31173">
                    <a:solidFill>
                      <a:srgbClr val="00B050"/>
                    </a:solidFill>
                  </a:tcPr>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138607604"/>
                  </a:ext>
                </a:extLst>
              </a:tr>
              <a:tr h="256934">
                <a:tc>
                  <a:txBody>
                    <a:bodyPr/>
                    <a:lstStyle/>
                    <a:p>
                      <a:pPr algn="ctr"/>
                      <a:r>
                        <a:rPr lang="el-GR" sz="1300" dirty="0"/>
                        <a:t>14-15</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718244311"/>
                  </a:ext>
                </a:extLst>
              </a:tr>
              <a:tr h="256934">
                <a:tc>
                  <a:txBody>
                    <a:bodyPr/>
                    <a:lstStyle/>
                    <a:p>
                      <a:pPr algn="ctr"/>
                      <a:r>
                        <a:rPr lang="el-GR" sz="1300" dirty="0"/>
                        <a:t>15-16</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r>
                        <a:rPr lang="en-US" sz="1300" dirty="0"/>
                        <a:t>Despoina</a:t>
                      </a:r>
                    </a:p>
                  </a:txBody>
                  <a:tcPr marL="68580" marR="68580" marT="31173" marB="31173">
                    <a:solidFill>
                      <a:srgbClr val="B395EF"/>
                    </a:solidFill>
                  </a:tcPr>
                </a:tc>
                <a:extLst>
                  <a:ext uri="{0D108BD9-81ED-4DB2-BD59-A6C34878D82A}">
                    <a16:rowId xmlns:a16="http://schemas.microsoft.com/office/drawing/2014/main" val="3689405259"/>
                  </a:ext>
                </a:extLst>
              </a:tr>
              <a:tr h="256934">
                <a:tc>
                  <a:txBody>
                    <a:bodyPr/>
                    <a:lstStyle/>
                    <a:p>
                      <a:pPr algn="ctr"/>
                      <a:r>
                        <a:rPr lang="el-GR" sz="1300" dirty="0"/>
                        <a:t>16-17</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3725357953"/>
                  </a:ext>
                </a:extLst>
              </a:tr>
            </a:tbl>
          </a:graphicData>
        </a:graphic>
      </p:graphicFrame>
      <p:sp>
        <p:nvSpPr>
          <p:cNvPr id="3" name="TextBox 2">
            <a:extLst>
              <a:ext uri="{FF2B5EF4-FFF2-40B4-BE49-F238E27FC236}">
                <a16:creationId xmlns:a16="http://schemas.microsoft.com/office/drawing/2014/main" id="{1CCE4F91-598B-B302-D488-0B7145381ABC}"/>
              </a:ext>
            </a:extLst>
          </p:cNvPr>
          <p:cNvSpPr txBox="1"/>
          <p:nvPr/>
        </p:nvSpPr>
        <p:spPr>
          <a:xfrm>
            <a:off x="1188356" y="1230539"/>
            <a:ext cx="1008517" cy="307777"/>
          </a:xfrm>
          <a:prstGeom prst="rect">
            <a:avLst/>
          </a:prstGeom>
          <a:noFill/>
        </p:spPr>
        <p:txBody>
          <a:bodyPr wrap="square" rtlCol="0">
            <a:spAutoFit/>
          </a:bodyPr>
          <a:lstStyle/>
          <a:p>
            <a:r>
              <a:rPr lang="en-US" dirty="0">
                <a:latin typeface="Barlow" panose="00000500000000000000" pitchFamily="2" charset="0"/>
              </a:rPr>
              <a:t>Timeslots</a:t>
            </a:r>
            <a:endParaRPr lang="en-US" sz="1050" dirty="0">
              <a:latin typeface="Barlow" panose="00000500000000000000" pitchFamily="2" charset="0"/>
            </a:endParaRPr>
          </a:p>
        </p:txBody>
      </p:sp>
      <p:sp>
        <p:nvSpPr>
          <p:cNvPr id="5" name="TextBox 4">
            <a:extLst>
              <a:ext uri="{FF2B5EF4-FFF2-40B4-BE49-F238E27FC236}">
                <a16:creationId xmlns:a16="http://schemas.microsoft.com/office/drawing/2014/main" id="{2FCD42C1-B6F2-0D96-49E4-5DF428C44C53}"/>
              </a:ext>
            </a:extLst>
          </p:cNvPr>
          <p:cNvSpPr txBox="1"/>
          <p:nvPr/>
        </p:nvSpPr>
        <p:spPr>
          <a:xfrm>
            <a:off x="4682613" y="1230538"/>
            <a:ext cx="1988345" cy="307777"/>
          </a:xfrm>
          <a:prstGeom prst="rect">
            <a:avLst/>
          </a:prstGeom>
          <a:noFill/>
        </p:spPr>
        <p:txBody>
          <a:bodyPr wrap="square" rtlCol="0">
            <a:spAutoFit/>
          </a:bodyPr>
          <a:lstStyle/>
          <a:p>
            <a:r>
              <a:rPr lang="en-US" dirty="0">
                <a:latin typeface="Barlow" panose="00000500000000000000" pitchFamily="2" charset="0"/>
              </a:rPr>
              <a:t>Appointment Schedule</a:t>
            </a:r>
          </a:p>
        </p:txBody>
      </p:sp>
      <p:sp>
        <p:nvSpPr>
          <p:cNvPr id="9" name="TextBox 8">
            <a:extLst>
              <a:ext uri="{FF2B5EF4-FFF2-40B4-BE49-F238E27FC236}">
                <a16:creationId xmlns:a16="http://schemas.microsoft.com/office/drawing/2014/main" id="{D9B6CE6F-58BE-1A6F-E361-F9275FAD12DE}"/>
              </a:ext>
            </a:extLst>
          </p:cNvPr>
          <p:cNvSpPr txBox="1"/>
          <p:nvPr/>
        </p:nvSpPr>
        <p:spPr>
          <a:xfrm>
            <a:off x="3122385" y="4179146"/>
            <a:ext cx="5108802" cy="307777"/>
          </a:xfrm>
          <a:prstGeom prst="rect">
            <a:avLst/>
          </a:prstGeom>
          <a:noFill/>
        </p:spPr>
        <p:txBody>
          <a:bodyPr wrap="square" rtlCol="0">
            <a:spAutoFit/>
          </a:bodyPr>
          <a:lstStyle/>
          <a:p>
            <a:pPr algn="ctr"/>
            <a:r>
              <a:rPr lang="en-US" dirty="0">
                <a:latin typeface="Barlow" panose="00000500000000000000" pitchFamily="2" charset="0"/>
              </a:rPr>
              <a:t>Common Benefit = 80 + 70 + 45 + 70 = 273 &gt; 258</a:t>
            </a:r>
          </a:p>
        </p:txBody>
      </p:sp>
      <p:graphicFrame>
        <p:nvGraphicFramePr>
          <p:cNvPr id="20" name="Table 6">
            <a:extLst>
              <a:ext uri="{FF2B5EF4-FFF2-40B4-BE49-F238E27FC236}">
                <a16:creationId xmlns:a16="http://schemas.microsoft.com/office/drawing/2014/main" id="{EBADD788-EEBC-F0FC-5619-2FCA8A97B5A1}"/>
              </a:ext>
            </a:extLst>
          </p:cNvPr>
          <p:cNvGraphicFramePr>
            <a:graphicFrameLocks noGrp="1"/>
          </p:cNvGraphicFramePr>
          <p:nvPr>
            <p:extLst>
              <p:ext uri="{D42A27DB-BD31-4B8C-83A1-F6EECF244321}">
                <p14:modId xmlns:p14="http://schemas.microsoft.com/office/powerpoint/2010/main" val="838494810"/>
              </p:ext>
            </p:extLst>
          </p:nvPr>
        </p:nvGraphicFramePr>
        <p:xfrm>
          <a:off x="403678" y="1522222"/>
          <a:ext cx="2577874" cy="667482"/>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22494">
                <a:tc>
                  <a:txBody>
                    <a:bodyPr/>
                    <a:lstStyle/>
                    <a:p>
                      <a:pPr algn="ctr"/>
                      <a:r>
                        <a:rPr lang="en-US" sz="1100" dirty="0"/>
                        <a:t>Monday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22494">
                <a:tc rowSpan="2">
                  <a:txBody>
                    <a:bodyPr/>
                    <a:lstStyle/>
                    <a:p>
                      <a:pPr algn="ctr"/>
                      <a:r>
                        <a:rPr lang="en-US" sz="1200" dirty="0"/>
                        <a:t>9-10</a:t>
                      </a:r>
                    </a:p>
                  </a:txBody>
                  <a:tcPr marL="68580" marR="68580" marT="34290" marB="34290"/>
                </a:tc>
                <a:tc>
                  <a:txBody>
                    <a:bodyPr/>
                    <a:lstStyle/>
                    <a:p>
                      <a:pPr algn="ctr"/>
                      <a:r>
                        <a:rPr lang="en-US" sz="1100" dirty="0"/>
                        <a:t>Kostas</a:t>
                      </a:r>
                      <a:r>
                        <a:rPr lang="el-GR" sz="1100" dirty="0"/>
                        <a:t> – 8</a:t>
                      </a:r>
                      <a:r>
                        <a:rPr lang="en-US" sz="1100" dirty="0"/>
                        <a:t>6</a:t>
                      </a:r>
                    </a:p>
                  </a:txBody>
                  <a:tcPr marL="68580" marR="68580" marT="25763" marB="25763">
                    <a:solidFill>
                      <a:srgbClr val="FFFF00"/>
                    </a:solidFill>
                  </a:tcPr>
                </a:tc>
                <a:extLst>
                  <a:ext uri="{0D108BD9-81ED-4DB2-BD59-A6C34878D82A}">
                    <a16:rowId xmlns:a16="http://schemas.microsoft.com/office/drawing/2014/main" val="3996881950"/>
                  </a:ext>
                </a:extLst>
              </a:tr>
              <a:tr h="222494">
                <a:tc vMerge="1">
                  <a:txBody>
                    <a:bodyPr/>
                    <a:lstStyle/>
                    <a:p>
                      <a:endParaRPr lang="en-US" dirty="0"/>
                    </a:p>
                  </a:txBody>
                  <a:tcPr/>
                </a:tc>
                <a:tc>
                  <a:txBody>
                    <a:bodyPr/>
                    <a:lstStyle/>
                    <a:p>
                      <a:pPr algn="ctr"/>
                      <a:r>
                        <a:rPr lang="en-US" sz="1100" dirty="0"/>
                        <a:t>Giorgos</a:t>
                      </a:r>
                      <a:r>
                        <a:rPr lang="el-GR" sz="1100" dirty="0"/>
                        <a:t> – </a:t>
                      </a:r>
                      <a:r>
                        <a:rPr lang="en-US" sz="1100" dirty="0"/>
                        <a:t>87</a:t>
                      </a:r>
                    </a:p>
                  </a:txBody>
                  <a:tcPr marL="68580" marR="68580" marT="25763" marB="25763">
                    <a:solidFill>
                      <a:srgbClr val="00B050"/>
                    </a:solidFill>
                  </a:tcPr>
                </a:tc>
                <a:extLst>
                  <a:ext uri="{0D108BD9-81ED-4DB2-BD59-A6C34878D82A}">
                    <a16:rowId xmlns:a16="http://schemas.microsoft.com/office/drawing/2014/main" val="3598219648"/>
                  </a:ext>
                </a:extLst>
              </a:tr>
            </a:tbl>
          </a:graphicData>
        </a:graphic>
      </p:graphicFrame>
      <p:graphicFrame>
        <p:nvGraphicFramePr>
          <p:cNvPr id="22" name="Table 6">
            <a:extLst>
              <a:ext uri="{FF2B5EF4-FFF2-40B4-BE49-F238E27FC236}">
                <a16:creationId xmlns:a16="http://schemas.microsoft.com/office/drawing/2014/main" id="{16B57CC8-1A87-F532-2E6E-E10130D98DC7}"/>
              </a:ext>
            </a:extLst>
          </p:cNvPr>
          <p:cNvGraphicFramePr>
            <a:graphicFrameLocks noGrp="1"/>
          </p:cNvGraphicFramePr>
          <p:nvPr>
            <p:extLst>
              <p:ext uri="{D42A27DB-BD31-4B8C-83A1-F6EECF244321}">
                <p14:modId xmlns:p14="http://schemas.microsoft.com/office/powerpoint/2010/main" val="152120513"/>
              </p:ext>
            </p:extLst>
          </p:nvPr>
        </p:nvGraphicFramePr>
        <p:xfrm>
          <a:off x="398613" y="3197262"/>
          <a:ext cx="2588004" cy="688533"/>
        </p:xfrm>
        <a:graphic>
          <a:graphicData uri="http://schemas.openxmlformats.org/drawingml/2006/table">
            <a:tbl>
              <a:tblPr firstRow="1" bandRow="1">
                <a:tableStyleId>{5C22544A-7EE6-4342-B048-85BDC9FD1C3A}</a:tableStyleId>
              </a:tblPr>
              <a:tblGrid>
                <a:gridCol w="1294002">
                  <a:extLst>
                    <a:ext uri="{9D8B030D-6E8A-4147-A177-3AD203B41FA5}">
                      <a16:colId xmlns:a16="http://schemas.microsoft.com/office/drawing/2014/main" val="2472965116"/>
                    </a:ext>
                  </a:extLst>
                </a:gridCol>
                <a:gridCol w="1294002">
                  <a:extLst>
                    <a:ext uri="{9D8B030D-6E8A-4147-A177-3AD203B41FA5}">
                      <a16:colId xmlns:a16="http://schemas.microsoft.com/office/drawing/2014/main" val="455410679"/>
                    </a:ext>
                  </a:extLst>
                </a:gridCol>
              </a:tblGrid>
              <a:tr h="229511">
                <a:tc>
                  <a:txBody>
                    <a:bodyPr/>
                    <a:lstStyle/>
                    <a:p>
                      <a:pPr algn="ctr"/>
                      <a:r>
                        <a:rPr lang="en-US" sz="1100" dirty="0"/>
                        <a:t>Thursday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29511">
                <a:tc rowSpan="2">
                  <a:txBody>
                    <a:bodyPr/>
                    <a:lstStyle/>
                    <a:p>
                      <a:pPr algn="ctr"/>
                      <a:r>
                        <a:rPr lang="el-GR" sz="1200" dirty="0"/>
                        <a:t>1</a:t>
                      </a:r>
                      <a:r>
                        <a:rPr lang="en-US" sz="1200" dirty="0"/>
                        <a:t>1</a:t>
                      </a:r>
                      <a:r>
                        <a:rPr lang="el-GR" sz="1200" dirty="0"/>
                        <a:t>-1</a:t>
                      </a:r>
                      <a:r>
                        <a:rPr lang="en-US" sz="1200" dirty="0"/>
                        <a:t>2</a:t>
                      </a:r>
                    </a:p>
                  </a:txBody>
                  <a:tcPr marL="68580" marR="68580" marT="31173" marB="31173"/>
                </a:tc>
                <a:tc>
                  <a:txBody>
                    <a:bodyPr/>
                    <a:lstStyle/>
                    <a:p>
                      <a:pPr algn="ctr"/>
                      <a:r>
                        <a:rPr lang="en-US" sz="1100" dirty="0"/>
                        <a:t>Ioannis</a:t>
                      </a:r>
                      <a:r>
                        <a:rPr lang="el-GR" sz="1100" dirty="0"/>
                        <a:t> - 45</a:t>
                      </a:r>
                      <a:endParaRPr lang="en-US" sz="1100" dirty="0"/>
                    </a:p>
                  </a:txBody>
                  <a:tcPr marL="68580" marR="68580" marT="25763" marB="25763">
                    <a:solidFill>
                      <a:srgbClr val="FFC000"/>
                    </a:solidFill>
                  </a:tcPr>
                </a:tc>
                <a:extLst>
                  <a:ext uri="{0D108BD9-81ED-4DB2-BD59-A6C34878D82A}">
                    <a16:rowId xmlns:a16="http://schemas.microsoft.com/office/drawing/2014/main" val="1443113687"/>
                  </a:ext>
                </a:extLst>
              </a:tr>
              <a:tr h="229511">
                <a:tc vMerge="1">
                  <a:txBody>
                    <a:bodyPr/>
                    <a:lstStyle/>
                    <a:p>
                      <a:endParaRPr lang="en-US" dirty="0"/>
                    </a:p>
                  </a:txBody>
                  <a:tcPr/>
                </a:tc>
                <a:tc>
                  <a:txBody>
                    <a:bodyPr/>
                    <a:lstStyle/>
                    <a:p>
                      <a:pPr algn="ctr"/>
                      <a:r>
                        <a:rPr lang="en-US" sz="1100" dirty="0"/>
                        <a:t>Maria </a:t>
                      </a:r>
                      <a:r>
                        <a:rPr lang="el-GR" sz="1100" dirty="0"/>
                        <a:t>- 40</a:t>
                      </a:r>
                      <a:endParaRPr lang="en-US" sz="1100" dirty="0"/>
                    </a:p>
                  </a:txBody>
                  <a:tcPr marL="68580" marR="68580" marT="25763" marB="25763">
                    <a:solidFill>
                      <a:srgbClr val="FF0066"/>
                    </a:solidFill>
                  </a:tcPr>
                </a:tc>
                <a:extLst>
                  <a:ext uri="{0D108BD9-81ED-4DB2-BD59-A6C34878D82A}">
                    <a16:rowId xmlns:a16="http://schemas.microsoft.com/office/drawing/2014/main" val="3996881950"/>
                  </a:ext>
                </a:extLst>
              </a:tr>
            </a:tbl>
          </a:graphicData>
        </a:graphic>
      </p:graphicFrame>
      <p:graphicFrame>
        <p:nvGraphicFramePr>
          <p:cNvPr id="23" name="Table 6">
            <a:extLst>
              <a:ext uri="{FF2B5EF4-FFF2-40B4-BE49-F238E27FC236}">
                <a16:creationId xmlns:a16="http://schemas.microsoft.com/office/drawing/2014/main" id="{964052A1-4A78-7E5B-DDAC-00F76E19326B}"/>
              </a:ext>
            </a:extLst>
          </p:cNvPr>
          <p:cNvGraphicFramePr>
            <a:graphicFrameLocks noGrp="1"/>
          </p:cNvGraphicFramePr>
          <p:nvPr>
            <p:extLst>
              <p:ext uri="{D42A27DB-BD31-4B8C-83A1-F6EECF244321}">
                <p14:modId xmlns:p14="http://schemas.microsoft.com/office/powerpoint/2010/main" val="2538189653"/>
              </p:ext>
            </p:extLst>
          </p:nvPr>
        </p:nvGraphicFramePr>
        <p:xfrm>
          <a:off x="398613" y="3954182"/>
          <a:ext cx="2598898" cy="480971"/>
        </p:xfrm>
        <a:graphic>
          <a:graphicData uri="http://schemas.openxmlformats.org/drawingml/2006/table">
            <a:tbl>
              <a:tblPr firstRow="1" bandRow="1">
                <a:tableStyleId>{5C22544A-7EE6-4342-B048-85BDC9FD1C3A}</a:tableStyleId>
              </a:tblPr>
              <a:tblGrid>
                <a:gridCol w="1299449">
                  <a:extLst>
                    <a:ext uri="{9D8B030D-6E8A-4147-A177-3AD203B41FA5}">
                      <a16:colId xmlns:a16="http://schemas.microsoft.com/office/drawing/2014/main" val="2472965116"/>
                    </a:ext>
                  </a:extLst>
                </a:gridCol>
                <a:gridCol w="1299449">
                  <a:extLst>
                    <a:ext uri="{9D8B030D-6E8A-4147-A177-3AD203B41FA5}">
                      <a16:colId xmlns:a16="http://schemas.microsoft.com/office/drawing/2014/main" val="455410679"/>
                    </a:ext>
                  </a:extLst>
                </a:gridCol>
              </a:tblGrid>
              <a:tr h="229511">
                <a:tc>
                  <a:txBody>
                    <a:bodyPr/>
                    <a:lstStyle/>
                    <a:p>
                      <a:pPr algn="ctr"/>
                      <a:r>
                        <a:rPr lang="en-US" sz="1100"/>
                        <a:t>Friday</a:t>
                      </a:r>
                      <a:endParaRPr lang="en-US" sz="1100" dirty="0"/>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51460">
                <a:tc>
                  <a:txBody>
                    <a:bodyPr/>
                    <a:lstStyle/>
                    <a:p>
                      <a:pPr algn="ctr"/>
                      <a:r>
                        <a:rPr lang="en-US" sz="1200" dirty="0"/>
                        <a:t>15-16</a:t>
                      </a:r>
                    </a:p>
                  </a:txBody>
                  <a:tcPr marL="68580" marR="68580" marT="34290" marB="34290"/>
                </a:tc>
                <a:tc>
                  <a:txBody>
                    <a:bodyPr/>
                    <a:lstStyle/>
                    <a:p>
                      <a:pPr algn="ctr"/>
                      <a:r>
                        <a:rPr lang="en-US" sz="1100" dirty="0"/>
                        <a:t>Despoina - 70</a:t>
                      </a:r>
                    </a:p>
                  </a:txBody>
                  <a:tcPr marL="68580" marR="68580" marT="25763" marB="25763">
                    <a:solidFill>
                      <a:srgbClr val="B395EF"/>
                    </a:solidFill>
                  </a:tcPr>
                </a:tc>
                <a:extLst>
                  <a:ext uri="{0D108BD9-81ED-4DB2-BD59-A6C34878D82A}">
                    <a16:rowId xmlns:a16="http://schemas.microsoft.com/office/drawing/2014/main" val="3996881950"/>
                  </a:ext>
                </a:extLst>
              </a:tr>
            </a:tbl>
          </a:graphicData>
        </a:graphic>
      </p:graphicFrame>
      <p:graphicFrame>
        <p:nvGraphicFramePr>
          <p:cNvPr id="6" name="Table 5">
            <a:extLst>
              <a:ext uri="{FF2B5EF4-FFF2-40B4-BE49-F238E27FC236}">
                <a16:creationId xmlns:a16="http://schemas.microsoft.com/office/drawing/2014/main" id="{9806F1F1-FF3F-13F2-63E7-6E49ED2ACD8F}"/>
              </a:ext>
            </a:extLst>
          </p:cNvPr>
          <p:cNvGraphicFramePr>
            <a:graphicFrameLocks noGrp="1"/>
          </p:cNvGraphicFramePr>
          <p:nvPr>
            <p:extLst>
              <p:ext uri="{D42A27DB-BD31-4B8C-83A1-F6EECF244321}">
                <p14:modId xmlns:p14="http://schemas.microsoft.com/office/powerpoint/2010/main" val="4005686915"/>
              </p:ext>
            </p:extLst>
          </p:nvPr>
        </p:nvGraphicFramePr>
        <p:xfrm>
          <a:off x="403678" y="2242059"/>
          <a:ext cx="2603390" cy="886816"/>
        </p:xfrm>
        <a:graphic>
          <a:graphicData uri="http://schemas.openxmlformats.org/drawingml/2006/table">
            <a:tbl>
              <a:tblPr firstRow="1" bandRow="1">
                <a:tableStyleId>{5C22544A-7EE6-4342-B048-85BDC9FD1C3A}</a:tableStyleId>
              </a:tblPr>
              <a:tblGrid>
                <a:gridCol w="1301695">
                  <a:extLst>
                    <a:ext uri="{9D8B030D-6E8A-4147-A177-3AD203B41FA5}">
                      <a16:colId xmlns:a16="http://schemas.microsoft.com/office/drawing/2014/main" val="2472965116"/>
                    </a:ext>
                  </a:extLst>
                </a:gridCol>
                <a:gridCol w="1301695">
                  <a:extLst>
                    <a:ext uri="{9D8B030D-6E8A-4147-A177-3AD203B41FA5}">
                      <a16:colId xmlns:a16="http://schemas.microsoft.com/office/drawing/2014/main" val="455410679"/>
                    </a:ext>
                  </a:extLst>
                </a:gridCol>
              </a:tblGrid>
              <a:tr h="221704">
                <a:tc>
                  <a:txBody>
                    <a:bodyPr/>
                    <a:lstStyle/>
                    <a:p>
                      <a:pPr algn="ctr"/>
                      <a:r>
                        <a:rPr lang="en-US" sz="1100" dirty="0"/>
                        <a:t>Tuesday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21704">
                <a:tc rowSpan="3">
                  <a:txBody>
                    <a:bodyPr/>
                    <a:lstStyle/>
                    <a:p>
                      <a:pPr algn="ctr"/>
                      <a:endParaRPr lang="el-GR" sz="1200" dirty="0"/>
                    </a:p>
                    <a:p>
                      <a:pPr algn="ctr"/>
                      <a:r>
                        <a:rPr lang="el-GR" sz="1200" dirty="0"/>
                        <a:t>13-14</a:t>
                      </a:r>
                      <a:endParaRPr lang="en-US" sz="1200" dirty="0"/>
                    </a:p>
                  </a:txBody>
                  <a:tcPr marL="68580" marR="68580" marT="31173" marB="31173"/>
                </a:tc>
                <a:tc>
                  <a:txBody>
                    <a:bodyPr/>
                    <a:lstStyle/>
                    <a:p>
                      <a:pPr algn="ctr"/>
                      <a:r>
                        <a:rPr lang="en-US" sz="1100" dirty="0"/>
                        <a:t>Giorgos</a:t>
                      </a:r>
                      <a:r>
                        <a:rPr lang="el-GR" sz="1100" dirty="0"/>
                        <a:t> - 7</a:t>
                      </a:r>
                      <a:r>
                        <a:rPr lang="en-US" sz="1100" dirty="0"/>
                        <a:t>2</a:t>
                      </a:r>
                    </a:p>
                  </a:txBody>
                  <a:tcPr marL="68580" marR="68580" marT="25763" marB="25763">
                    <a:solidFill>
                      <a:srgbClr val="00B050"/>
                    </a:solidFill>
                  </a:tcPr>
                </a:tc>
                <a:extLst>
                  <a:ext uri="{0D108BD9-81ED-4DB2-BD59-A6C34878D82A}">
                    <a16:rowId xmlns:a16="http://schemas.microsoft.com/office/drawing/2014/main" val="1443113687"/>
                  </a:ext>
                </a:extLst>
              </a:tr>
              <a:tr h="221704">
                <a:tc vMerge="1">
                  <a:txBody>
                    <a:bodyPr/>
                    <a:lstStyle/>
                    <a:p>
                      <a:endParaRPr lang="en-US" dirty="0"/>
                    </a:p>
                  </a:txBody>
                  <a:tcPr/>
                </a:tc>
                <a:tc>
                  <a:txBody>
                    <a:bodyPr/>
                    <a:lstStyle/>
                    <a:p>
                      <a:pPr algn="ctr"/>
                      <a:r>
                        <a:rPr lang="en-US" sz="1100" dirty="0"/>
                        <a:t>Ioannis</a:t>
                      </a:r>
                      <a:r>
                        <a:rPr lang="el-GR" sz="1100" dirty="0"/>
                        <a:t> - 60</a:t>
                      </a:r>
                      <a:endParaRPr lang="en-US" sz="1100" dirty="0"/>
                    </a:p>
                  </a:txBody>
                  <a:tcPr marL="68580" marR="68580" marT="25763" marB="25763">
                    <a:solidFill>
                      <a:srgbClr val="FFC000"/>
                    </a:solidFill>
                  </a:tcPr>
                </a:tc>
                <a:extLst>
                  <a:ext uri="{0D108BD9-81ED-4DB2-BD59-A6C34878D82A}">
                    <a16:rowId xmlns:a16="http://schemas.microsoft.com/office/drawing/2014/main" val="3996881950"/>
                  </a:ext>
                </a:extLst>
              </a:tr>
              <a:tr h="221704">
                <a:tc vMerge="1">
                  <a:txBody>
                    <a:bodyPr/>
                    <a:lstStyle/>
                    <a:p>
                      <a:endParaRPr lang="en-US" dirty="0"/>
                    </a:p>
                  </a:txBody>
                  <a:tcPr/>
                </a:tc>
                <a:tc>
                  <a:txBody>
                    <a:bodyPr/>
                    <a:lstStyle/>
                    <a:p>
                      <a:pPr algn="ctr"/>
                      <a:r>
                        <a:rPr lang="en-US" sz="1100" dirty="0"/>
                        <a:t>Maria</a:t>
                      </a:r>
                      <a:r>
                        <a:rPr lang="el-GR" sz="1100" dirty="0"/>
                        <a:t> - 5</a:t>
                      </a:r>
                      <a:r>
                        <a:rPr lang="en-US" sz="1100" dirty="0"/>
                        <a:t>5</a:t>
                      </a:r>
                    </a:p>
                  </a:txBody>
                  <a:tcPr marL="68580" marR="68580" marT="25763" marB="25763">
                    <a:solidFill>
                      <a:srgbClr val="FF0066"/>
                    </a:solidFill>
                  </a:tcPr>
                </a:tc>
                <a:extLst>
                  <a:ext uri="{0D108BD9-81ED-4DB2-BD59-A6C34878D82A}">
                    <a16:rowId xmlns:a16="http://schemas.microsoft.com/office/drawing/2014/main" val="3598219648"/>
                  </a:ext>
                </a:extLst>
              </a:tr>
            </a:tbl>
          </a:graphicData>
        </a:graphic>
      </p:graphicFrame>
    </p:spTree>
    <p:extLst>
      <p:ext uri="{BB962C8B-B14F-4D97-AF65-F5344CB8AC3E}">
        <p14:creationId xmlns:p14="http://schemas.microsoft.com/office/powerpoint/2010/main" val="4287073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1774"/>
        <p:cNvGrpSpPr/>
        <p:nvPr/>
      </p:nvGrpSpPr>
      <p:grpSpPr>
        <a:xfrm>
          <a:off x="0" y="0"/>
          <a:ext cx="0" cy="0"/>
          <a:chOff x="0" y="0"/>
          <a:chExt cx="0" cy="0"/>
        </a:xfrm>
      </p:grpSpPr>
      <p:sp>
        <p:nvSpPr>
          <p:cNvPr id="1775" name="Google Shape;1775;p40"/>
          <p:cNvSpPr txBox="1">
            <a:spLocks noGrp="1"/>
          </p:cNvSpPr>
          <p:nvPr>
            <p:ph type="title"/>
          </p:nvPr>
        </p:nvSpPr>
        <p:spPr>
          <a:xfrm>
            <a:off x="965050" y="427319"/>
            <a:ext cx="6037534" cy="147922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rgbClr val="3362CC"/>
                </a:solidFill>
              </a:rPr>
              <a:t>Solution</a:t>
            </a:r>
            <a:r>
              <a:rPr lang="en-US" dirty="0"/>
              <a:t> requirements</a:t>
            </a:r>
            <a:endParaRPr dirty="0"/>
          </a:p>
        </p:txBody>
      </p:sp>
      <p:sp>
        <p:nvSpPr>
          <p:cNvPr id="1776" name="Google Shape;1776;p40"/>
          <p:cNvSpPr txBox="1">
            <a:spLocks noGrp="1"/>
          </p:cNvSpPr>
          <p:nvPr>
            <p:ph type="subTitle" idx="1"/>
          </p:nvPr>
        </p:nvSpPr>
        <p:spPr>
          <a:xfrm>
            <a:off x="835116" y="1798680"/>
            <a:ext cx="4709897" cy="338656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real-world digital solution to this problem should be characterized by the following features: </a:t>
            </a:r>
          </a:p>
          <a:p>
            <a:pPr marL="0" lvl="0" indent="0" algn="l" rtl="0">
              <a:spcBef>
                <a:spcPts val="0"/>
              </a:spcBef>
              <a:spcAft>
                <a:spcPts val="0"/>
              </a:spcAft>
              <a:buNone/>
            </a:pPr>
            <a:endParaRPr dirty="0"/>
          </a:p>
          <a:p>
            <a:pPr marL="457200" lvl="0" indent="-330200" algn="l" rtl="0">
              <a:spcBef>
                <a:spcPts val="0"/>
              </a:spcBef>
              <a:spcAft>
                <a:spcPts val="0"/>
              </a:spcAft>
              <a:buSzPts val="1600"/>
              <a:buFont typeface="Barlow"/>
              <a:buChar char="●"/>
            </a:pPr>
            <a:r>
              <a:rPr lang="en" dirty="0"/>
              <a:t>High performance (large sets of data in healthcare)</a:t>
            </a:r>
            <a:endParaRPr dirty="0"/>
          </a:p>
          <a:p>
            <a:pPr marL="457200" lvl="0" indent="-330200" algn="l" rtl="0">
              <a:spcBef>
                <a:spcPts val="0"/>
              </a:spcBef>
              <a:spcAft>
                <a:spcPts val="0"/>
              </a:spcAft>
              <a:buSzPts val="1600"/>
              <a:buFont typeface="Barlow"/>
              <a:buChar char="●"/>
            </a:pPr>
            <a:r>
              <a:rPr lang="en" dirty="0"/>
              <a:t>Integration with existing digital healthcare software</a:t>
            </a:r>
            <a:endParaRPr dirty="0"/>
          </a:p>
          <a:p>
            <a:pPr marL="457200" lvl="0" indent="-330200" algn="l" rtl="0">
              <a:spcBef>
                <a:spcPts val="0"/>
              </a:spcBef>
              <a:spcAft>
                <a:spcPts val="0"/>
              </a:spcAft>
              <a:buSzPts val="1600"/>
              <a:buFont typeface="Barlow"/>
              <a:buChar char="●"/>
            </a:pPr>
            <a:r>
              <a:rPr lang="en-US" dirty="0"/>
              <a:t>Fairness and optimality</a:t>
            </a:r>
          </a:p>
          <a:p>
            <a:pPr marL="457200" lvl="0" indent="-330200" algn="l" rtl="0">
              <a:spcBef>
                <a:spcPts val="0"/>
              </a:spcBef>
              <a:spcAft>
                <a:spcPts val="0"/>
              </a:spcAft>
              <a:buSzPts val="1600"/>
              <a:buFont typeface="Barlow"/>
              <a:buChar char="●"/>
            </a:pPr>
            <a:r>
              <a:rPr lang="en-US" dirty="0"/>
              <a:t>Pleasant user experience</a:t>
            </a:r>
          </a:p>
          <a:p>
            <a:pPr marL="457200" lvl="0" indent="-330200" algn="l" rtl="0">
              <a:spcBef>
                <a:spcPts val="0"/>
              </a:spcBef>
              <a:spcAft>
                <a:spcPts val="0"/>
              </a:spcAft>
              <a:buSzPts val="1600"/>
              <a:buFont typeface="Barlow"/>
              <a:buChar char="●"/>
            </a:pPr>
            <a:r>
              <a:rPr lang="en-US" dirty="0"/>
              <a:t>Scalability</a:t>
            </a:r>
          </a:p>
          <a:p>
            <a:pPr marL="457200" lvl="0" indent="-330200" algn="l" rtl="0">
              <a:spcBef>
                <a:spcPts val="0"/>
              </a:spcBef>
              <a:spcAft>
                <a:spcPts val="0"/>
              </a:spcAft>
              <a:buSzPts val="1600"/>
              <a:buFont typeface="Barlow"/>
              <a:buChar char="●"/>
            </a:pPr>
            <a:r>
              <a:rPr lang="en-US" dirty="0"/>
              <a:t>Ability to express complex scenarios</a:t>
            </a:r>
          </a:p>
          <a:p>
            <a:pPr marL="457200" lvl="0" indent="-330200" algn="l" rtl="0">
              <a:spcBef>
                <a:spcPts val="0"/>
              </a:spcBef>
              <a:spcAft>
                <a:spcPts val="0"/>
              </a:spcAft>
              <a:buSzPts val="1600"/>
              <a:buFont typeface="Barlow"/>
              <a:buChar char="●"/>
            </a:pPr>
            <a:endParaRPr dirty="0"/>
          </a:p>
          <a:p>
            <a:pPr marL="0" lvl="0" indent="0" algn="l" rtl="0">
              <a:spcBef>
                <a:spcPts val="0"/>
              </a:spcBef>
              <a:spcAft>
                <a:spcPts val="0"/>
              </a:spcAft>
              <a:buNone/>
            </a:pPr>
            <a:r>
              <a:rPr lang="en" dirty="0"/>
              <a:t>Can ASP help?</a:t>
            </a:r>
            <a:endParaRPr dirty="0"/>
          </a:p>
        </p:txBody>
      </p:sp>
      <p:grpSp>
        <p:nvGrpSpPr>
          <p:cNvPr id="1777" name="Google Shape;1777;p40"/>
          <p:cNvGrpSpPr/>
          <p:nvPr/>
        </p:nvGrpSpPr>
        <p:grpSpPr>
          <a:xfrm>
            <a:off x="5511931" y="947276"/>
            <a:ext cx="2410202" cy="3742563"/>
            <a:chOff x="5511931" y="947276"/>
            <a:chExt cx="2410202" cy="3742563"/>
          </a:xfrm>
        </p:grpSpPr>
        <p:sp>
          <p:nvSpPr>
            <p:cNvPr id="1778" name="Google Shape;1778;p40"/>
            <p:cNvSpPr/>
            <p:nvPr/>
          </p:nvSpPr>
          <p:spPr>
            <a:xfrm>
              <a:off x="5511931" y="1594173"/>
              <a:ext cx="2410202" cy="2348132"/>
            </a:xfrm>
            <a:custGeom>
              <a:avLst/>
              <a:gdLst/>
              <a:ahLst/>
              <a:cxnLst/>
              <a:rect l="l" t="t" r="r" b="b"/>
              <a:pathLst>
                <a:path w="107287" h="104524" extrusionOk="0">
                  <a:moveTo>
                    <a:pt x="1263" y="69109"/>
                  </a:moveTo>
                  <a:cubicBezTo>
                    <a:pt x="-3372" y="54123"/>
                    <a:pt x="6089" y="25421"/>
                    <a:pt x="17646" y="14245"/>
                  </a:cubicBezTo>
                  <a:cubicBezTo>
                    <a:pt x="29203" y="3069"/>
                    <a:pt x="55746" y="-3598"/>
                    <a:pt x="70605" y="2053"/>
                  </a:cubicBezTo>
                  <a:cubicBezTo>
                    <a:pt x="85464" y="7705"/>
                    <a:pt x="110991" y="31136"/>
                    <a:pt x="106800" y="48154"/>
                  </a:cubicBezTo>
                  <a:cubicBezTo>
                    <a:pt x="102609" y="65172"/>
                    <a:pt x="63049" y="100669"/>
                    <a:pt x="45459" y="104161"/>
                  </a:cubicBezTo>
                  <a:cubicBezTo>
                    <a:pt x="27870" y="107654"/>
                    <a:pt x="5899" y="84095"/>
                    <a:pt x="1263" y="69109"/>
                  </a:cubicBezTo>
                  <a:close/>
                </a:path>
              </a:pathLst>
            </a:custGeom>
            <a:solidFill>
              <a:schemeClr val="lt1"/>
            </a:solidFill>
            <a:ln>
              <a:noFill/>
            </a:ln>
          </p:spPr>
          <p:txBody>
            <a:bodyPr/>
            <a:lstStyle/>
            <a:p>
              <a:endParaRPr lang="en-US"/>
            </a:p>
          </p:txBody>
        </p:sp>
        <p:sp>
          <p:nvSpPr>
            <p:cNvPr id="1779" name="Google Shape;1779;p40"/>
            <p:cNvSpPr/>
            <p:nvPr/>
          </p:nvSpPr>
          <p:spPr>
            <a:xfrm>
              <a:off x="5723912" y="947276"/>
              <a:ext cx="977100" cy="1977000"/>
            </a:xfrm>
            <a:prstGeom prst="roundRect">
              <a:avLst>
                <a:gd name="adj" fmla="val 8021"/>
              </a:avLst>
            </a:pr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nvGrpSpPr>
            <p:cNvPr id="1780" name="Google Shape;1780;p40"/>
            <p:cNvGrpSpPr/>
            <p:nvPr/>
          </p:nvGrpSpPr>
          <p:grpSpPr>
            <a:xfrm>
              <a:off x="5736586" y="947281"/>
              <a:ext cx="984618" cy="1977100"/>
              <a:chOff x="5986599" y="678952"/>
              <a:chExt cx="1095725" cy="2200200"/>
            </a:xfrm>
          </p:grpSpPr>
          <p:sp>
            <p:nvSpPr>
              <p:cNvPr id="1781" name="Google Shape;1781;p40"/>
              <p:cNvSpPr/>
              <p:nvPr/>
            </p:nvSpPr>
            <p:spPr>
              <a:xfrm>
                <a:off x="5986599" y="678952"/>
                <a:ext cx="1087200" cy="2200200"/>
              </a:xfrm>
              <a:prstGeom prst="roundRect">
                <a:avLst>
                  <a:gd name="adj" fmla="val 802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0"/>
              <p:cNvSpPr/>
              <p:nvPr/>
            </p:nvSpPr>
            <p:spPr>
              <a:xfrm>
                <a:off x="6346149" y="733427"/>
                <a:ext cx="378300" cy="174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0"/>
              <p:cNvSpPr/>
              <p:nvPr/>
            </p:nvSpPr>
            <p:spPr>
              <a:xfrm>
                <a:off x="7066124" y="1148825"/>
                <a:ext cx="16200" cy="47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4" name="Google Shape;1784;p40"/>
            <p:cNvSpPr/>
            <p:nvPr/>
          </p:nvSpPr>
          <p:spPr>
            <a:xfrm>
              <a:off x="5847666" y="1348706"/>
              <a:ext cx="752398" cy="752398"/>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0"/>
            <p:cNvSpPr/>
            <p:nvPr/>
          </p:nvSpPr>
          <p:spPr>
            <a:xfrm>
              <a:off x="5758581" y="1075208"/>
              <a:ext cx="930569" cy="1533627"/>
            </a:xfrm>
            <a:custGeom>
              <a:avLst/>
              <a:gdLst/>
              <a:ahLst/>
              <a:cxnLst/>
              <a:rect l="l" t="t" r="r" b="b"/>
              <a:pathLst>
                <a:path w="25751" h="42439" extrusionOk="0">
                  <a:moveTo>
                    <a:pt x="12677" y="8488"/>
                  </a:moveTo>
                  <a:cubicBezTo>
                    <a:pt x="17855" y="8488"/>
                    <a:pt x="22057" y="12681"/>
                    <a:pt x="22067" y="17861"/>
                  </a:cubicBezTo>
                  <a:lnTo>
                    <a:pt x="22067" y="17896"/>
                  </a:lnTo>
                  <a:cubicBezTo>
                    <a:pt x="22067" y="23091"/>
                    <a:pt x="17855" y="27302"/>
                    <a:pt x="12661" y="27302"/>
                  </a:cubicBezTo>
                  <a:lnTo>
                    <a:pt x="12621" y="27302"/>
                  </a:lnTo>
                  <a:cubicBezTo>
                    <a:pt x="7427" y="27302"/>
                    <a:pt x="3213" y="23091"/>
                    <a:pt x="3213" y="17896"/>
                  </a:cubicBezTo>
                  <a:cubicBezTo>
                    <a:pt x="3213" y="12700"/>
                    <a:pt x="7425" y="8488"/>
                    <a:pt x="12621" y="8488"/>
                  </a:cubicBezTo>
                  <a:close/>
                  <a:moveTo>
                    <a:pt x="17988" y="31971"/>
                  </a:moveTo>
                  <a:cubicBezTo>
                    <a:pt x="18992" y="31971"/>
                    <a:pt x="19805" y="32786"/>
                    <a:pt x="19805" y="33787"/>
                  </a:cubicBezTo>
                  <a:lnTo>
                    <a:pt x="19805" y="33813"/>
                  </a:lnTo>
                  <a:cubicBezTo>
                    <a:pt x="19805" y="34829"/>
                    <a:pt x="18983" y="35650"/>
                    <a:pt x="17967" y="35650"/>
                  </a:cubicBezTo>
                  <a:lnTo>
                    <a:pt x="16982" y="35650"/>
                  </a:lnTo>
                  <a:lnTo>
                    <a:pt x="16961" y="35706"/>
                  </a:lnTo>
                  <a:lnTo>
                    <a:pt x="17902" y="35900"/>
                  </a:lnTo>
                  <a:lnTo>
                    <a:pt x="17248" y="37649"/>
                  </a:lnTo>
                  <a:lnTo>
                    <a:pt x="16328" y="37294"/>
                  </a:lnTo>
                  <a:lnTo>
                    <a:pt x="16251" y="37488"/>
                  </a:lnTo>
                  <a:lnTo>
                    <a:pt x="15180" y="37046"/>
                  </a:lnTo>
                  <a:lnTo>
                    <a:pt x="15236" y="36876"/>
                  </a:lnTo>
                  <a:lnTo>
                    <a:pt x="14484" y="36589"/>
                  </a:lnTo>
                  <a:cubicBezTo>
                    <a:pt x="14470" y="36593"/>
                    <a:pt x="14454" y="36593"/>
                    <a:pt x="14440" y="36593"/>
                  </a:cubicBezTo>
                  <a:cubicBezTo>
                    <a:pt x="14136" y="36593"/>
                    <a:pt x="12652" y="36150"/>
                    <a:pt x="12549" y="35802"/>
                  </a:cubicBezTo>
                  <a:cubicBezTo>
                    <a:pt x="12535" y="35751"/>
                    <a:pt x="12530" y="35699"/>
                    <a:pt x="12535" y="35648"/>
                  </a:cubicBezTo>
                  <a:lnTo>
                    <a:pt x="7357" y="35648"/>
                  </a:lnTo>
                  <a:cubicBezTo>
                    <a:pt x="7356" y="35648"/>
                    <a:pt x="7354" y="35648"/>
                    <a:pt x="7353" y="35648"/>
                  </a:cubicBezTo>
                  <a:cubicBezTo>
                    <a:pt x="6339" y="35648"/>
                    <a:pt x="5517" y="34825"/>
                    <a:pt x="5517" y="33811"/>
                  </a:cubicBezTo>
                  <a:cubicBezTo>
                    <a:pt x="5517" y="32797"/>
                    <a:pt x="6339" y="31973"/>
                    <a:pt x="7355" y="31971"/>
                  </a:cubicBezTo>
                  <a:close/>
                  <a:moveTo>
                    <a:pt x="690" y="0"/>
                  </a:moveTo>
                  <a:cubicBezTo>
                    <a:pt x="309" y="0"/>
                    <a:pt x="1" y="310"/>
                    <a:pt x="1" y="691"/>
                  </a:cubicBezTo>
                  <a:lnTo>
                    <a:pt x="1" y="41848"/>
                  </a:lnTo>
                  <a:cubicBezTo>
                    <a:pt x="8" y="42175"/>
                    <a:pt x="276" y="42439"/>
                    <a:pt x="606" y="42439"/>
                  </a:cubicBezTo>
                  <a:lnTo>
                    <a:pt x="25153" y="42439"/>
                  </a:lnTo>
                  <a:cubicBezTo>
                    <a:pt x="25176" y="42439"/>
                    <a:pt x="25200" y="42437"/>
                    <a:pt x="25223" y="42434"/>
                  </a:cubicBezTo>
                  <a:cubicBezTo>
                    <a:pt x="25524" y="42397"/>
                    <a:pt x="25751" y="42143"/>
                    <a:pt x="25751" y="41837"/>
                  </a:cubicBezTo>
                  <a:cubicBezTo>
                    <a:pt x="25751" y="41813"/>
                    <a:pt x="25751" y="41788"/>
                    <a:pt x="25746" y="41762"/>
                  </a:cubicBezTo>
                  <a:lnTo>
                    <a:pt x="25746" y="752"/>
                  </a:lnTo>
                  <a:cubicBezTo>
                    <a:pt x="25746" y="413"/>
                    <a:pt x="25575" y="0"/>
                    <a:pt x="25242" y="0"/>
                  </a:cubicBezTo>
                  <a:lnTo>
                    <a:pt x="19111" y="0"/>
                  </a:lnTo>
                  <a:cubicBezTo>
                    <a:pt x="18934" y="9"/>
                    <a:pt x="18775" y="121"/>
                    <a:pt x="18710" y="287"/>
                  </a:cubicBezTo>
                  <a:lnTo>
                    <a:pt x="18453" y="943"/>
                  </a:lnTo>
                  <a:cubicBezTo>
                    <a:pt x="18385" y="1107"/>
                    <a:pt x="18229" y="1132"/>
                    <a:pt x="18054" y="1132"/>
                  </a:cubicBezTo>
                  <a:lnTo>
                    <a:pt x="7763" y="1132"/>
                  </a:lnTo>
                  <a:cubicBezTo>
                    <a:pt x="7749" y="1132"/>
                    <a:pt x="7735" y="1135"/>
                    <a:pt x="7719" y="1135"/>
                  </a:cubicBezTo>
                  <a:cubicBezTo>
                    <a:pt x="7569" y="1135"/>
                    <a:pt x="7432" y="1046"/>
                    <a:pt x="7366" y="910"/>
                  </a:cubicBezTo>
                  <a:lnTo>
                    <a:pt x="7109" y="339"/>
                  </a:lnTo>
                  <a:cubicBezTo>
                    <a:pt x="7051" y="161"/>
                    <a:pt x="6897" y="28"/>
                    <a:pt x="67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0"/>
            <p:cNvSpPr/>
            <p:nvPr/>
          </p:nvSpPr>
          <p:spPr>
            <a:xfrm>
              <a:off x="5957947" y="2230528"/>
              <a:ext cx="516328" cy="132985"/>
            </a:xfrm>
            <a:custGeom>
              <a:avLst/>
              <a:gdLst/>
              <a:ahLst/>
              <a:cxnLst/>
              <a:rect l="l" t="t" r="r" b="b"/>
              <a:pathLst>
                <a:path w="14288" h="3680" extrusionOk="0">
                  <a:moveTo>
                    <a:pt x="1838" y="0"/>
                  </a:moveTo>
                  <a:cubicBezTo>
                    <a:pt x="822" y="2"/>
                    <a:pt x="0" y="826"/>
                    <a:pt x="0" y="1840"/>
                  </a:cubicBezTo>
                  <a:cubicBezTo>
                    <a:pt x="0" y="2854"/>
                    <a:pt x="822" y="3677"/>
                    <a:pt x="1836" y="3677"/>
                  </a:cubicBezTo>
                  <a:cubicBezTo>
                    <a:pt x="1837" y="3677"/>
                    <a:pt x="1839" y="3677"/>
                    <a:pt x="1840" y="3677"/>
                  </a:cubicBezTo>
                  <a:lnTo>
                    <a:pt x="12450" y="3677"/>
                  </a:lnTo>
                  <a:lnTo>
                    <a:pt x="12450" y="3679"/>
                  </a:lnTo>
                  <a:cubicBezTo>
                    <a:pt x="13466" y="3679"/>
                    <a:pt x="14288" y="2858"/>
                    <a:pt x="14288" y="1842"/>
                  </a:cubicBezTo>
                  <a:lnTo>
                    <a:pt x="14288" y="1816"/>
                  </a:lnTo>
                  <a:cubicBezTo>
                    <a:pt x="14288" y="815"/>
                    <a:pt x="13475" y="0"/>
                    <a:pt x="12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0"/>
            <p:cNvSpPr/>
            <p:nvPr/>
          </p:nvSpPr>
          <p:spPr>
            <a:xfrm>
              <a:off x="7107958" y="2745112"/>
              <a:ext cx="344893" cy="343050"/>
            </a:xfrm>
            <a:custGeom>
              <a:avLst/>
              <a:gdLst/>
              <a:ahLst/>
              <a:cxnLst/>
              <a:rect l="l" t="t" r="r" b="b"/>
              <a:pathLst>
                <a:path w="9544" h="9493" extrusionOk="0">
                  <a:moveTo>
                    <a:pt x="6742" y="1"/>
                  </a:moveTo>
                  <a:lnTo>
                    <a:pt x="962" y="1179"/>
                  </a:lnTo>
                  <a:cubicBezTo>
                    <a:pt x="962" y="1179"/>
                    <a:pt x="0" y="8818"/>
                    <a:pt x="962" y="9385"/>
                  </a:cubicBezTo>
                  <a:cubicBezTo>
                    <a:pt x="1088" y="9459"/>
                    <a:pt x="1327" y="9493"/>
                    <a:pt x="1645" y="9493"/>
                  </a:cubicBezTo>
                  <a:cubicBezTo>
                    <a:pt x="3763" y="9493"/>
                    <a:pt x="9436" y="8011"/>
                    <a:pt x="9483" y="7027"/>
                  </a:cubicBezTo>
                  <a:lnTo>
                    <a:pt x="9485" y="7027"/>
                  </a:lnTo>
                  <a:cubicBezTo>
                    <a:pt x="9544" y="5916"/>
                    <a:pt x="6850" y="218"/>
                    <a:pt x="67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0"/>
            <p:cNvSpPr/>
            <p:nvPr/>
          </p:nvSpPr>
          <p:spPr>
            <a:xfrm>
              <a:off x="7142866" y="2281553"/>
              <a:ext cx="352085" cy="506246"/>
            </a:xfrm>
            <a:custGeom>
              <a:avLst/>
              <a:gdLst/>
              <a:ahLst/>
              <a:cxnLst/>
              <a:rect l="l" t="t" r="r" b="b"/>
              <a:pathLst>
                <a:path w="9743" h="14009" extrusionOk="0">
                  <a:moveTo>
                    <a:pt x="4257" y="0"/>
                  </a:moveTo>
                  <a:lnTo>
                    <a:pt x="2338" y="5561"/>
                  </a:lnTo>
                  <a:lnTo>
                    <a:pt x="4133" y="8391"/>
                  </a:lnTo>
                  <a:lnTo>
                    <a:pt x="4415" y="8900"/>
                  </a:lnTo>
                  <a:lnTo>
                    <a:pt x="3991" y="8531"/>
                  </a:lnTo>
                  <a:lnTo>
                    <a:pt x="1677" y="6105"/>
                  </a:lnTo>
                  <a:lnTo>
                    <a:pt x="1" y="8584"/>
                  </a:lnTo>
                  <a:cubicBezTo>
                    <a:pt x="605" y="9551"/>
                    <a:pt x="1280" y="10471"/>
                    <a:pt x="2018" y="11339"/>
                  </a:cubicBezTo>
                  <a:cubicBezTo>
                    <a:pt x="3172" y="12681"/>
                    <a:pt x="4650" y="14008"/>
                    <a:pt x="5979" y="14008"/>
                  </a:cubicBezTo>
                  <a:cubicBezTo>
                    <a:pt x="6319" y="14008"/>
                    <a:pt x="6650" y="13921"/>
                    <a:pt x="6962" y="13725"/>
                  </a:cubicBezTo>
                  <a:lnTo>
                    <a:pt x="6962" y="13723"/>
                  </a:lnTo>
                  <a:cubicBezTo>
                    <a:pt x="9743" y="11976"/>
                    <a:pt x="4257" y="0"/>
                    <a:pt x="42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0"/>
            <p:cNvSpPr/>
            <p:nvPr/>
          </p:nvSpPr>
          <p:spPr>
            <a:xfrm>
              <a:off x="7200649" y="2673743"/>
              <a:ext cx="14491" cy="17490"/>
            </a:xfrm>
            <a:custGeom>
              <a:avLst/>
              <a:gdLst/>
              <a:ahLst/>
              <a:cxnLst/>
              <a:rect l="l" t="t" r="r" b="b"/>
              <a:pathLst>
                <a:path w="401" h="484" extrusionOk="0">
                  <a:moveTo>
                    <a:pt x="17" y="1"/>
                  </a:moveTo>
                  <a:lnTo>
                    <a:pt x="1" y="50"/>
                  </a:lnTo>
                  <a:cubicBezTo>
                    <a:pt x="118" y="197"/>
                    <a:pt x="239" y="341"/>
                    <a:pt x="360" y="484"/>
                  </a:cubicBezTo>
                  <a:lnTo>
                    <a:pt x="400" y="465"/>
                  </a:lnTo>
                  <a:cubicBezTo>
                    <a:pt x="272" y="311"/>
                    <a:pt x="143" y="157"/>
                    <a:pt x="17"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0"/>
            <p:cNvSpPr/>
            <p:nvPr/>
          </p:nvSpPr>
          <p:spPr>
            <a:xfrm>
              <a:off x="7201263" y="2544157"/>
              <a:ext cx="85826" cy="146428"/>
            </a:xfrm>
            <a:custGeom>
              <a:avLst/>
              <a:gdLst/>
              <a:ahLst/>
              <a:cxnLst/>
              <a:rect l="l" t="t" r="r" b="b"/>
              <a:pathLst>
                <a:path w="2375" h="4052" extrusionOk="0">
                  <a:moveTo>
                    <a:pt x="1170" y="1"/>
                  </a:moveTo>
                  <a:cubicBezTo>
                    <a:pt x="848" y="1035"/>
                    <a:pt x="463" y="2221"/>
                    <a:pt x="0" y="3587"/>
                  </a:cubicBezTo>
                  <a:cubicBezTo>
                    <a:pt x="126" y="3741"/>
                    <a:pt x="255" y="3897"/>
                    <a:pt x="383" y="4051"/>
                  </a:cubicBezTo>
                  <a:cubicBezTo>
                    <a:pt x="1417" y="3566"/>
                    <a:pt x="2094" y="2527"/>
                    <a:pt x="2375" y="1261"/>
                  </a:cubicBezTo>
                  <a:lnTo>
                    <a:pt x="1170" y="1"/>
                  </a:lnTo>
                  <a:close/>
                </a:path>
              </a:pathLst>
            </a:custGeom>
            <a:solidFill>
              <a:srgbClr val="336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0"/>
            <p:cNvSpPr/>
            <p:nvPr/>
          </p:nvSpPr>
          <p:spPr>
            <a:xfrm>
              <a:off x="7251023" y="2303054"/>
              <a:ext cx="60855" cy="281798"/>
            </a:xfrm>
            <a:custGeom>
              <a:avLst/>
              <a:gdLst/>
              <a:ahLst/>
              <a:cxnLst/>
              <a:rect l="l" t="t" r="r" b="b"/>
              <a:pathLst>
                <a:path w="1684" h="7798" extrusionOk="0">
                  <a:moveTo>
                    <a:pt x="1369" y="1"/>
                  </a:moveTo>
                  <a:cubicBezTo>
                    <a:pt x="1357" y="307"/>
                    <a:pt x="1308" y="766"/>
                    <a:pt x="1173" y="1457"/>
                  </a:cubicBezTo>
                  <a:cubicBezTo>
                    <a:pt x="1126" y="1721"/>
                    <a:pt x="1068" y="2015"/>
                    <a:pt x="993" y="2345"/>
                  </a:cubicBezTo>
                  <a:cubicBezTo>
                    <a:pt x="1187" y="3045"/>
                    <a:pt x="1394" y="3825"/>
                    <a:pt x="1607" y="4663"/>
                  </a:cubicBezTo>
                  <a:cubicBezTo>
                    <a:pt x="1684" y="2746"/>
                    <a:pt x="1490" y="911"/>
                    <a:pt x="1369" y="1"/>
                  </a:cubicBezTo>
                  <a:close/>
                  <a:moveTo>
                    <a:pt x="780" y="3229"/>
                  </a:moveTo>
                  <a:cubicBezTo>
                    <a:pt x="589" y="3988"/>
                    <a:pt x="335" y="4896"/>
                    <a:pt x="1" y="5991"/>
                  </a:cubicBezTo>
                  <a:lnTo>
                    <a:pt x="1156" y="7798"/>
                  </a:lnTo>
                  <a:cubicBezTo>
                    <a:pt x="1266" y="7406"/>
                    <a:pt x="1352" y="7007"/>
                    <a:pt x="1418" y="6605"/>
                  </a:cubicBezTo>
                  <a:cubicBezTo>
                    <a:pt x="1224" y="5468"/>
                    <a:pt x="1012" y="4313"/>
                    <a:pt x="780" y="3229"/>
                  </a:cubicBezTo>
                  <a:close/>
                </a:path>
              </a:pathLst>
            </a:custGeom>
            <a:solidFill>
              <a:srgbClr val="336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0"/>
            <p:cNvSpPr/>
            <p:nvPr/>
          </p:nvSpPr>
          <p:spPr>
            <a:xfrm>
              <a:off x="6185716" y="2286757"/>
              <a:ext cx="219895" cy="148958"/>
            </a:xfrm>
            <a:custGeom>
              <a:avLst/>
              <a:gdLst/>
              <a:ahLst/>
              <a:cxnLst/>
              <a:rect l="l" t="t" r="r" b="b"/>
              <a:pathLst>
                <a:path w="6085" h="4122" extrusionOk="0">
                  <a:moveTo>
                    <a:pt x="327" y="0"/>
                  </a:moveTo>
                  <a:cubicBezTo>
                    <a:pt x="278" y="0"/>
                    <a:pt x="240" y="7"/>
                    <a:pt x="215" y="20"/>
                  </a:cubicBezTo>
                  <a:cubicBezTo>
                    <a:pt x="1" y="137"/>
                    <a:pt x="1184" y="688"/>
                    <a:pt x="1184" y="688"/>
                  </a:cubicBezTo>
                  <a:cubicBezTo>
                    <a:pt x="1184" y="688"/>
                    <a:pt x="617" y="1904"/>
                    <a:pt x="729" y="2275"/>
                  </a:cubicBezTo>
                  <a:cubicBezTo>
                    <a:pt x="832" y="2624"/>
                    <a:pt x="2320" y="3067"/>
                    <a:pt x="2622" y="3067"/>
                  </a:cubicBezTo>
                  <a:cubicBezTo>
                    <a:pt x="2641" y="3067"/>
                    <a:pt x="2655" y="3065"/>
                    <a:pt x="2664" y="3062"/>
                  </a:cubicBezTo>
                  <a:lnTo>
                    <a:pt x="5431" y="4122"/>
                  </a:lnTo>
                  <a:lnTo>
                    <a:pt x="6084" y="2373"/>
                  </a:lnTo>
                  <a:lnTo>
                    <a:pt x="6084" y="2371"/>
                  </a:lnTo>
                  <a:lnTo>
                    <a:pt x="3346" y="1806"/>
                  </a:lnTo>
                  <a:cubicBezTo>
                    <a:pt x="3346" y="1806"/>
                    <a:pt x="2389" y="886"/>
                    <a:pt x="2043" y="610"/>
                  </a:cubicBezTo>
                  <a:cubicBezTo>
                    <a:pt x="1737" y="369"/>
                    <a:pt x="708" y="0"/>
                    <a:pt x="327" y="0"/>
                  </a:cubicBezTo>
                  <a:close/>
                </a:path>
              </a:pathLst>
            </a:custGeom>
            <a:solidFill>
              <a:srgbClr val="EBB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0"/>
            <p:cNvSpPr/>
            <p:nvPr/>
          </p:nvSpPr>
          <p:spPr>
            <a:xfrm>
              <a:off x="6307099" y="2350719"/>
              <a:ext cx="67540" cy="79177"/>
            </a:xfrm>
            <a:custGeom>
              <a:avLst/>
              <a:gdLst/>
              <a:ahLst/>
              <a:cxnLst/>
              <a:rect l="l" t="t" r="r" b="b"/>
              <a:pathLst>
                <a:path w="1869" h="2191" extrusionOk="0">
                  <a:moveTo>
                    <a:pt x="582" y="1"/>
                  </a:moveTo>
                  <a:lnTo>
                    <a:pt x="1" y="1749"/>
                  </a:lnTo>
                  <a:lnTo>
                    <a:pt x="1072" y="2191"/>
                  </a:lnTo>
                  <a:lnTo>
                    <a:pt x="1868" y="195"/>
                  </a:lnTo>
                  <a:lnTo>
                    <a:pt x="582"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0"/>
            <p:cNvSpPr/>
            <p:nvPr/>
          </p:nvSpPr>
          <p:spPr>
            <a:xfrm>
              <a:off x="6307099" y="2350719"/>
              <a:ext cx="67540" cy="79177"/>
            </a:xfrm>
            <a:custGeom>
              <a:avLst/>
              <a:gdLst/>
              <a:ahLst/>
              <a:cxnLst/>
              <a:rect l="l" t="t" r="r" b="b"/>
              <a:pathLst>
                <a:path w="1869" h="2191" extrusionOk="0">
                  <a:moveTo>
                    <a:pt x="582" y="1"/>
                  </a:moveTo>
                  <a:lnTo>
                    <a:pt x="533" y="148"/>
                  </a:lnTo>
                  <a:lnTo>
                    <a:pt x="57" y="1579"/>
                  </a:lnTo>
                  <a:lnTo>
                    <a:pt x="1" y="1749"/>
                  </a:lnTo>
                  <a:lnTo>
                    <a:pt x="1072" y="2191"/>
                  </a:lnTo>
                  <a:lnTo>
                    <a:pt x="1868" y="195"/>
                  </a:lnTo>
                  <a:lnTo>
                    <a:pt x="582" y="1"/>
                  </a:lnTo>
                  <a:close/>
                </a:path>
              </a:pathLst>
            </a:custGeom>
            <a:solidFill>
              <a:srgbClr val="B3C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0"/>
            <p:cNvSpPr/>
            <p:nvPr/>
          </p:nvSpPr>
          <p:spPr>
            <a:xfrm>
              <a:off x="7342810" y="4298043"/>
              <a:ext cx="121421" cy="205548"/>
            </a:xfrm>
            <a:custGeom>
              <a:avLst/>
              <a:gdLst/>
              <a:ahLst/>
              <a:cxnLst/>
              <a:rect l="l" t="t" r="r" b="b"/>
              <a:pathLst>
                <a:path w="3360" h="5688" extrusionOk="0">
                  <a:moveTo>
                    <a:pt x="2172" y="0"/>
                  </a:moveTo>
                  <a:lnTo>
                    <a:pt x="1" y="757"/>
                  </a:lnTo>
                  <a:lnTo>
                    <a:pt x="703" y="3117"/>
                  </a:lnTo>
                  <a:lnTo>
                    <a:pt x="1476" y="5687"/>
                  </a:lnTo>
                  <a:lnTo>
                    <a:pt x="3360" y="5356"/>
                  </a:lnTo>
                  <a:lnTo>
                    <a:pt x="2804" y="2834"/>
                  </a:lnTo>
                  <a:lnTo>
                    <a:pt x="2172" y="0"/>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0"/>
            <p:cNvSpPr/>
            <p:nvPr/>
          </p:nvSpPr>
          <p:spPr>
            <a:xfrm>
              <a:off x="7364059" y="4397419"/>
              <a:ext cx="4770" cy="15141"/>
            </a:xfrm>
            <a:custGeom>
              <a:avLst/>
              <a:gdLst/>
              <a:ahLst/>
              <a:cxnLst/>
              <a:rect l="l" t="t" r="r" b="b"/>
              <a:pathLst>
                <a:path w="132" h="419" extrusionOk="0">
                  <a:moveTo>
                    <a:pt x="6" y="0"/>
                  </a:moveTo>
                  <a:lnTo>
                    <a:pt x="1" y="3"/>
                  </a:lnTo>
                  <a:lnTo>
                    <a:pt x="125" y="418"/>
                  </a:lnTo>
                  <a:lnTo>
                    <a:pt x="132" y="418"/>
                  </a:lnTo>
                  <a:lnTo>
                    <a:pt x="115" y="367"/>
                  </a:lnTo>
                  <a:lnTo>
                    <a:pt x="6"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0"/>
            <p:cNvSpPr/>
            <p:nvPr/>
          </p:nvSpPr>
          <p:spPr>
            <a:xfrm>
              <a:off x="7364239" y="4373858"/>
              <a:ext cx="80188" cy="38703"/>
            </a:xfrm>
            <a:custGeom>
              <a:avLst/>
              <a:gdLst/>
              <a:ahLst/>
              <a:cxnLst/>
              <a:rect l="l" t="t" r="r" b="b"/>
              <a:pathLst>
                <a:path w="2219" h="1071" extrusionOk="0">
                  <a:moveTo>
                    <a:pt x="2043" y="1"/>
                  </a:moveTo>
                  <a:lnTo>
                    <a:pt x="1" y="652"/>
                  </a:lnTo>
                  <a:lnTo>
                    <a:pt x="110" y="1019"/>
                  </a:lnTo>
                  <a:lnTo>
                    <a:pt x="127" y="1070"/>
                  </a:lnTo>
                  <a:lnTo>
                    <a:pt x="2218" y="792"/>
                  </a:lnTo>
                  <a:lnTo>
                    <a:pt x="2043" y="1"/>
                  </a:lnTo>
                  <a:close/>
                </a:path>
              </a:pathLst>
            </a:custGeom>
            <a:solidFill>
              <a:srgbClr val="B66E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0"/>
            <p:cNvSpPr/>
            <p:nvPr/>
          </p:nvSpPr>
          <p:spPr>
            <a:xfrm>
              <a:off x="6918819" y="4322652"/>
              <a:ext cx="90813" cy="198032"/>
            </a:xfrm>
            <a:custGeom>
              <a:avLst/>
              <a:gdLst/>
              <a:ahLst/>
              <a:cxnLst/>
              <a:rect l="l" t="t" r="r" b="b"/>
              <a:pathLst>
                <a:path w="2513" h="5480" extrusionOk="0">
                  <a:moveTo>
                    <a:pt x="2272" y="1"/>
                  </a:moveTo>
                  <a:lnTo>
                    <a:pt x="0" y="370"/>
                  </a:lnTo>
                  <a:lnTo>
                    <a:pt x="285" y="2816"/>
                  </a:lnTo>
                  <a:lnTo>
                    <a:pt x="600" y="5480"/>
                  </a:lnTo>
                  <a:lnTo>
                    <a:pt x="2512" y="5480"/>
                  </a:lnTo>
                  <a:lnTo>
                    <a:pt x="2403" y="2903"/>
                  </a:lnTo>
                  <a:lnTo>
                    <a:pt x="2272"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0"/>
            <p:cNvSpPr/>
            <p:nvPr/>
          </p:nvSpPr>
          <p:spPr>
            <a:xfrm>
              <a:off x="6927348" y="4410644"/>
              <a:ext cx="2060" cy="15720"/>
            </a:xfrm>
            <a:custGeom>
              <a:avLst/>
              <a:gdLst/>
              <a:ahLst/>
              <a:cxnLst/>
              <a:rect l="l" t="t" r="r" b="b"/>
              <a:pathLst>
                <a:path w="57" h="435" extrusionOk="0">
                  <a:moveTo>
                    <a:pt x="0" y="1"/>
                  </a:moveTo>
                  <a:lnTo>
                    <a:pt x="49" y="435"/>
                  </a:lnTo>
                  <a:lnTo>
                    <a:pt x="56" y="435"/>
                  </a:lnTo>
                  <a:lnTo>
                    <a:pt x="49" y="381"/>
                  </a:lnTo>
                  <a:lnTo>
                    <a:pt x="5"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0"/>
            <p:cNvSpPr/>
            <p:nvPr/>
          </p:nvSpPr>
          <p:spPr>
            <a:xfrm>
              <a:off x="6927492" y="4400273"/>
              <a:ext cx="78165" cy="29488"/>
            </a:xfrm>
            <a:custGeom>
              <a:avLst/>
              <a:gdLst/>
              <a:ahLst/>
              <a:cxnLst/>
              <a:rect l="l" t="t" r="r" b="b"/>
              <a:pathLst>
                <a:path w="2163" h="816" extrusionOk="0">
                  <a:moveTo>
                    <a:pt x="2125" y="1"/>
                  </a:moveTo>
                  <a:lnTo>
                    <a:pt x="1" y="288"/>
                  </a:lnTo>
                  <a:lnTo>
                    <a:pt x="45" y="668"/>
                  </a:lnTo>
                  <a:lnTo>
                    <a:pt x="52" y="722"/>
                  </a:lnTo>
                  <a:lnTo>
                    <a:pt x="2163" y="815"/>
                  </a:lnTo>
                  <a:lnTo>
                    <a:pt x="2125" y="1"/>
                  </a:lnTo>
                  <a:close/>
                </a:path>
              </a:pathLst>
            </a:custGeom>
            <a:solidFill>
              <a:srgbClr val="B66E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0"/>
            <p:cNvSpPr/>
            <p:nvPr/>
          </p:nvSpPr>
          <p:spPr>
            <a:xfrm>
              <a:off x="6630991" y="2700809"/>
              <a:ext cx="819700" cy="1676766"/>
            </a:xfrm>
            <a:custGeom>
              <a:avLst/>
              <a:gdLst/>
              <a:ahLst/>
              <a:cxnLst/>
              <a:rect l="l" t="t" r="r" b="b"/>
              <a:pathLst>
                <a:path w="22683" h="46400" extrusionOk="0">
                  <a:moveTo>
                    <a:pt x="14579" y="1"/>
                  </a:moveTo>
                  <a:lnTo>
                    <a:pt x="5423" y="1563"/>
                  </a:lnTo>
                  <a:cubicBezTo>
                    <a:pt x="5423" y="1563"/>
                    <a:pt x="0" y="9902"/>
                    <a:pt x="7653" y="46399"/>
                  </a:cubicBezTo>
                  <a:lnTo>
                    <a:pt x="10942" y="46399"/>
                  </a:lnTo>
                  <a:lnTo>
                    <a:pt x="10942" y="27147"/>
                  </a:lnTo>
                  <a:lnTo>
                    <a:pt x="10657" y="18658"/>
                  </a:lnTo>
                  <a:lnTo>
                    <a:pt x="10657" y="18658"/>
                  </a:lnTo>
                  <a:cubicBezTo>
                    <a:pt x="11159" y="20955"/>
                    <a:pt x="11815" y="23544"/>
                    <a:pt x="12665" y="26456"/>
                  </a:cubicBezTo>
                  <a:cubicBezTo>
                    <a:pt x="14234" y="31853"/>
                    <a:pt x="16458" y="38355"/>
                    <a:pt x="19584" y="46142"/>
                  </a:cubicBezTo>
                  <a:lnTo>
                    <a:pt x="22682" y="45596"/>
                  </a:lnTo>
                  <a:lnTo>
                    <a:pt x="19339" y="26633"/>
                  </a:lnTo>
                  <a:lnTo>
                    <a:pt x="15760" y="8151"/>
                  </a:lnTo>
                  <a:lnTo>
                    <a:pt x="15347" y="5123"/>
                  </a:lnTo>
                  <a:cubicBezTo>
                    <a:pt x="15198" y="3402"/>
                    <a:pt x="14941" y="1691"/>
                    <a:pt x="1457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0"/>
            <p:cNvSpPr/>
            <p:nvPr/>
          </p:nvSpPr>
          <p:spPr>
            <a:xfrm>
              <a:off x="6759601" y="2936455"/>
              <a:ext cx="485323" cy="1188950"/>
            </a:xfrm>
            <a:custGeom>
              <a:avLst/>
              <a:gdLst/>
              <a:ahLst/>
              <a:cxnLst/>
              <a:rect l="l" t="t" r="r" b="b"/>
              <a:pathLst>
                <a:path w="13430" h="32901" extrusionOk="0">
                  <a:moveTo>
                    <a:pt x="491" y="0"/>
                  </a:moveTo>
                  <a:cubicBezTo>
                    <a:pt x="211" y="1871"/>
                    <a:pt x="0" y="4366"/>
                    <a:pt x="0" y="7636"/>
                  </a:cubicBezTo>
                  <a:lnTo>
                    <a:pt x="0" y="7636"/>
                  </a:lnTo>
                  <a:cubicBezTo>
                    <a:pt x="0" y="4366"/>
                    <a:pt x="211" y="1873"/>
                    <a:pt x="491" y="0"/>
                  </a:cubicBezTo>
                  <a:close/>
                  <a:moveTo>
                    <a:pt x="0" y="7639"/>
                  </a:moveTo>
                  <a:cubicBezTo>
                    <a:pt x="0" y="8446"/>
                    <a:pt x="13" y="9299"/>
                    <a:pt x="41" y="10202"/>
                  </a:cubicBezTo>
                  <a:cubicBezTo>
                    <a:pt x="13" y="9299"/>
                    <a:pt x="0" y="8446"/>
                    <a:pt x="0" y="7639"/>
                  </a:cubicBezTo>
                  <a:close/>
                  <a:moveTo>
                    <a:pt x="7098" y="12137"/>
                  </a:moveTo>
                  <a:cubicBezTo>
                    <a:pt x="7099" y="12141"/>
                    <a:pt x="7100" y="12144"/>
                    <a:pt x="7100" y="12147"/>
                  </a:cubicBezTo>
                  <a:lnTo>
                    <a:pt x="7100" y="12147"/>
                  </a:lnTo>
                  <a:lnTo>
                    <a:pt x="7100" y="12137"/>
                  </a:lnTo>
                  <a:close/>
                  <a:moveTo>
                    <a:pt x="7100" y="12147"/>
                  </a:moveTo>
                  <a:lnTo>
                    <a:pt x="7100" y="12158"/>
                  </a:lnTo>
                  <a:cubicBezTo>
                    <a:pt x="7106" y="12182"/>
                    <a:pt x="7113" y="12207"/>
                    <a:pt x="7119" y="12232"/>
                  </a:cubicBezTo>
                  <a:lnTo>
                    <a:pt x="7119" y="12232"/>
                  </a:lnTo>
                  <a:cubicBezTo>
                    <a:pt x="7113" y="12204"/>
                    <a:pt x="7107" y="12176"/>
                    <a:pt x="7100" y="12147"/>
                  </a:cubicBezTo>
                  <a:close/>
                  <a:moveTo>
                    <a:pt x="7119" y="12232"/>
                  </a:moveTo>
                  <a:lnTo>
                    <a:pt x="7119" y="12232"/>
                  </a:lnTo>
                  <a:cubicBezTo>
                    <a:pt x="7120" y="12240"/>
                    <a:pt x="7122" y="12247"/>
                    <a:pt x="7124" y="12254"/>
                  </a:cubicBezTo>
                  <a:cubicBezTo>
                    <a:pt x="7122" y="12247"/>
                    <a:pt x="7121" y="12240"/>
                    <a:pt x="7119" y="12232"/>
                  </a:cubicBezTo>
                  <a:close/>
                  <a:moveTo>
                    <a:pt x="7187" y="12541"/>
                  </a:moveTo>
                  <a:cubicBezTo>
                    <a:pt x="7203" y="12625"/>
                    <a:pt x="7217" y="12709"/>
                    <a:pt x="7226" y="12796"/>
                  </a:cubicBezTo>
                  <a:cubicBezTo>
                    <a:pt x="7273" y="12975"/>
                    <a:pt x="7322" y="13158"/>
                    <a:pt x="7369" y="13342"/>
                  </a:cubicBezTo>
                  <a:cubicBezTo>
                    <a:pt x="7336" y="13195"/>
                    <a:pt x="7301" y="13048"/>
                    <a:pt x="7268" y="12901"/>
                  </a:cubicBezTo>
                  <a:cubicBezTo>
                    <a:pt x="7259" y="12866"/>
                    <a:pt x="7250" y="12831"/>
                    <a:pt x="7240" y="12796"/>
                  </a:cubicBezTo>
                  <a:lnTo>
                    <a:pt x="7238" y="12765"/>
                  </a:lnTo>
                  <a:cubicBezTo>
                    <a:pt x="7219" y="12691"/>
                    <a:pt x="7203" y="12616"/>
                    <a:pt x="7187" y="12541"/>
                  </a:cubicBezTo>
                  <a:close/>
                  <a:moveTo>
                    <a:pt x="8517" y="17864"/>
                  </a:moveTo>
                  <a:cubicBezTo>
                    <a:pt x="8697" y="18539"/>
                    <a:pt x="8886" y="19234"/>
                    <a:pt x="9094" y="19946"/>
                  </a:cubicBezTo>
                  <a:lnTo>
                    <a:pt x="9519" y="21361"/>
                  </a:lnTo>
                  <a:cubicBezTo>
                    <a:pt x="10534" y="24713"/>
                    <a:pt x="11790" y="28465"/>
                    <a:pt x="13341" y="32662"/>
                  </a:cubicBezTo>
                  <a:lnTo>
                    <a:pt x="13341" y="32662"/>
                  </a:lnTo>
                  <a:cubicBezTo>
                    <a:pt x="11576" y="27888"/>
                    <a:pt x="10197" y="23686"/>
                    <a:pt x="9122" y="20000"/>
                  </a:cubicBezTo>
                  <a:lnTo>
                    <a:pt x="9108" y="19946"/>
                  </a:lnTo>
                  <a:cubicBezTo>
                    <a:pt x="9087" y="19876"/>
                    <a:pt x="9068" y="19806"/>
                    <a:pt x="9047" y="19738"/>
                  </a:cubicBezTo>
                  <a:cubicBezTo>
                    <a:pt x="8861" y="19096"/>
                    <a:pt x="8686" y="18473"/>
                    <a:pt x="8517" y="17864"/>
                  </a:cubicBezTo>
                  <a:close/>
                  <a:moveTo>
                    <a:pt x="13341" y="32663"/>
                  </a:moveTo>
                  <a:cubicBezTo>
                    <a:pt x="13371" y="32742"/>
                    <a:pt x="13400" y="32821"/>
                    <a:pt x="13429" y="32900"/>
                  </a:cubicBezTo>
                  <a:cubicBezTo>
                    <a:pt x="13400" y="32821"/>
                    <a:pt x="13371" y="32742"/>
                    <a:pt x="13341" y="3266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0"/>
            <p:cNvSpPr/>
            <p:nvPr/>
          </p:nvSpPr>
          <p:spPr>
            <a:xfrm>
              <a:off x="7190025" y="2918821"/>
              <a:ext cx="398" cy="2638"/>
            </a:xfrm>
            <a:custGeom>
              <a:avLst/>
              <a:gdLst/>
              <a:ahLst/>
              <a:cxnLst/>
              <a:rect l="l" t="t" r="r" b="b"/>
              <a:pathLst>
                <a:path w="11" h="73" extrusionOk="0">
                  <a:moveTo>
                    <a:pt x="1" y="0"/>
                  </a:moveTo>
                  <a:lnTo>
                    <a:pt x="1" y="3"/>
                  </a:lnTo>
                  <a:lnTo>
                    <a:pt x="10" y="73"/>
                  </a:lnTo>
                  <a:lnTo>
                    <a:pt x="1" y="0"/>
                  </a:lnTo>
                  <a:close/>
                </a:path>
              </a:pathLst>
            </a:custGeom>
            <a:solidFill>
              <a:srgbClr val="979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0"/>
            <p:cNvSpPr/>
            <p:nvPr/>
          </p:nvSpPr>
          <p:spPr>
            <a:xfrm>
              <a:off x="6755988" y="2918821"/>
              <a:ext cx="688522" cy="1440537"/>
            </a:xfrm>
            <a:custGeom>
              <a:avLst/>
              <a:gdLst/>
              <a:ahLst/>
              <a:cxnLst/>
              <a:rect l="l" t="t" r="r" b="b"/>
              <a:pathLst>
                <a:path w="19053" h="39863" extrusionOk="0">
                  <a:moveTo>
                    <a:pt x="7366" y="13389"/>
                  </a:moveTo>
                  <a:cubicBezTo>
                    <a:pt x="7371" y="13408"/>
                    <a:pt x="7376" y="13427"/>
                    <a:pt x="7381" y="13446"/>
                  </a:cubicBezTo>
                  <a:lnTo>
                    <a:pt x="7381" y="13446"/>
                  </a:lnTo>
                  <a:cubicBezTo>
                    <a:pt x="7377" y="13427"/>
                    <a:pt x="7373" y="13408"/>
                    <a:pt x="7368" y="13389"/>
                  </a:cubicBezTo>
                  <a:close/>
                  <a:moveTo>
                    <a:pt x="7381" y="13446"/>
                  </a:moveTo>
                  <a:cubicBezTo>
                    <a:pt x="7410" y="13574"/>
                    <a:pt x="7440" y="13702"/>
                    <a:pt x="7469" y="13830"/>
                  </a:cubicBezTo>
                  <a:cubicBezTo>
                    <a:pt x="7833" y="15233"/>
                    <a:pt x="8193" y="16739"/>
                    <a:pt x="8617" y="18352"/>
                  </a:cubicBezTo>
                  <a:cubicBezTo>
                    <a:pt x="8786" y="18961"/>
                    <a:pt x="8963" y="19584"/>
                    <a:pt x="9147" y="20226"/>
                  </a:cubicBezTo>
                  <a:cubicBezTo>
                    <a:pt x="8433" y="17733"/>
                    <a:pt x="7920" y="15481"/>
                    <a:pt x="7381" y="13446"/>
                  </a:cubicBezTo>
                  <a:close/>
                  <a:moveTo>
                    <a:pt x="12012" y="0"/>
                  </a:moveTo>
                  <a:lnTo>
                    <a:pt x="591" y="488"/>
                  </a:lnTo>
                  <a:cubicBezTo>
                    <a:pt x="241" y="2823"/>
                    <a:pt x="1" y="6124"/>
                    <a:pt x="141" y="10692"/>
                  </a:cubicBezTo>
                  <a:cubicBezTo>
                    <a:pt x="346" y="17390"/>
                    <a:pt x="1373" y="26803"/>
                    <a:pt x="4089" y="39862"/>
                  </a:cubicBezTo>
                  <a:lnTo>
                    <a:pt x="7481" y="39362"/>
                  </a:lnTo>
                  <a:lnTo>
                    <a:pt x="7481" y="21132"/>
                  </a:lnTo>
                  <a:lnTo>
                    <a:pt x="7198" y="12644"/>
                  </a:lnTo>
                  <a:lnTo>
                    <a:pt x="7198" y="12625"/>
                  </a:lnTo>
                  <a:cubicBezTo>
                    <a:pt x="7207" y="12665"/>
                    <a:pt x="7214" y="12705"/>
                    <a:pt x="7224" y="12742"/>
                  </a:cubicBezTo>
                  <a:cubicBezTo>
                    <a:pt x="7247" y="12838"/>
                    <a:pt x="7268" y="12933"/>
                    <a:pt x="7287" y="13029"/>
                  </a:cubicBezTo>
                  <a:cubicBezTo>
                    <a:pt x="7303" y="13104"/>
                    <a:pt x="7322" y="13181"/>
                    <a:pt x="7338" y="13256"/>
                  </a:cubicBezTo>
                  <a:lnTo>
                    <a:pt x="7014" y="9357"/>
                  </a:lnTo>
                  <a:cubicBezTo>
                    <a:pt x="7014" y="9357"/>
                    <a:pt x="8970" y="5043"/>
                    <a:pt x="8237" y="2001"/>
                  </a:cubicBezTo>
                  <a:lnTo>
                    <a:pt x="8237" y="2001"/>
                  </a:lnTo>
                  <a:cubicBezTo>
                    <a:pt x="8305" y="2174"/>
                    <a:pt x="9598" y="5482"/>
                    <a:pt x="9087" y="8790"/>
                  </a:cubicBezTo>
                  <a:cubicBezTo>
                    <a:pt x="8970" y="13151"/>
                    <a:pt x="9152" y="17514"/>
                    <a:pt x="9631" y="21851"/>
                  </a:cubicBezTo>
                  <a:lnTo>
                    <a:pt x="9222" y="20488"/>
                  </a:lnTo>
                  <a:lnTo>
                    <a:pt x="9222" y="20488"/>
                  </a:lnTo>
                  <a:cubicBezTo>
                    <a:pt x="10315" y="24237"/>
                    <a:pt x="11722" y="28516"/>
                    <a:pt x="13529" y="33388"/>
                  </a:cubicBezTo>
                  <a:cubicBezTo>
                    <a:pt x="14262" y="35370"/>
                    <a:pt x="15065" y="37453"/>
                    <a:pt x="15934" y="39633"/>
                  </a:cubicBezTo>
                  <a:lnTo>
                    <a:pt x="19053" y="38599"/>
                  </a:lnTo>
                  <a:lnTo>
                    <a:pt x="15873" y="20600"/>
                  </a:lnTo>
                  <a:lnTo>
                    <a:pt x="12294" y="2118"/>
                  </a:lnTo>
                  <a:lnTo>
                    <a:pt x="12021" y="73"/>
                  </a:lnTo>
                  <a:lnTo>
                    <a:pt x="120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0"/>
            <p:cNvSpPr/>
            <p:nvPr/>
          </p:nvSpPr>
          <p:spPr>
            <a:xfrm>
              <a:off x="7321309" y="4308306"/>
              <a:ext cx="138984" cy="95727"/>
            </a:xfrm>
            <a:custGeom>
              <a:avLst/>
              <a:gdLst/>
              <a:ahLst/>
              <a:cxnLst/>
              <a:rect l="l" t="t" r="r" b="b"/>
              <a:pathLst>
                <a:path w="3846" h="2649" extrusionOk="0">
                  <a:moveTo>
                    <a:pt x="3845" y="1"/>
                  </a:moveTo>
                  <a:lnTo>
                    <a:pt x="0" y="1278"/>
                  </a:lnTo>
                  <a:lnTo>
                    <a:pt x="614" y="2648"/>
                  </a:lnTo>
                  <a:lnTo>
                    <a:pt x="3792" y="1635"/>
                  </a:lnTo>
                  <a:lnTo>
                    <a:pt x="3845"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0"/>
            <p:cNvSpPr/>
            <p:nvPr/>
          </p:nvSpPr>
          <p:spPr>
            <a:xfrm>
              <a:off x="7321309" y="4308306"/>
              <a:ext cx="138984" cy="95727"/>
            </a:xfrm>
            <a:custGeom>
              <a:avLst/>
              <a:gdLst/>
              <a:ahLst/>
              <a:cxnLst/>
              <a:rect l="l" t="t" r="r" b="b"/>
              <a:pathLst>
                <a:path w="3846" h="2649" extrusionOk="0">
                  <a:moveTo>
                    <a:pt x="3845" y="1"/>
                  </a:moveTo>
                  <a:lnTo>
                    <a:pt x="3409" y="146"/>
                  </a:lnTo>
                  <a:lnTo>
                    <a:pt x="290" y="1180"/>
                  </a:lnTo>
                  <a:lnTo>
                    <a:pt x="0" y="1278"/>
                  </a:lnTo>
                  <a:lnTo>
                    <a:pt x="614" y="2648"/>
                  </a:lnTo>
                  <a:lnTo>
                    <a:pt x="3792" y="1635"/>
                  </a:lnTo>
                  <a:lnTo>
                    <a:pt x="384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0"/>
            <p:cNvSpPr/>
            <p:nvPr/>
          </p:nvSpPr>
          <p:spPr>
            <a:xfrm>
              <a:off x="6892765" y="4339636"/>
              <a:ext cx="144802" cy="73937"/>
            </a:xfrm>
            <a:custGeom>
              <a:avLst/>
              <a:gdLst/>
              <a:ahLst/>
              <a:cxnLst/>
              <a:rect l="l" t="t" r="r" b="b"/>
              <a:pathLst>
                <a:path w="4007" h="2046" extrusionOk="0">
                  <a:moveTo>
                    <a:pt x="4006" y="0"/>
                  </a:moveTo>
                  <a:lnTo>
                    <a:pt x="0" y="588"/>
                  </a:lnTo>
                  <a:lnTo>
                    <a:pt x="364" y="2045"/>
                  </a:lnTo>
                  <a:lnTo>
                    <a:pt x="3670" y="1602"/>
                  </a:lnTo>
                  <a:lnTo>
                    <a:pt x="4006"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0"/>
            <p:cNvSpPr/>
            <p:nvPr/>
          </p:nvSpPr>
          <p:spPr>
            <a:xfrm>
              <a:off x="6892765" y="4339636"/>
              <a:ext cx="144802" cy="73937"/>
            </a:xfrm>
            <a:custGeom>
              <a:avLst/>
              <a:gdLst/>
              <a:ahLst/>
              <a:cxnLst/>
              <a:rect l="l" t="t" r="r" b="b"/>
              <a:pathLst>
                <a:path w="4007" h="2046" extrusionOk="0">
                  <a:moveTo>
                    <a:pt x="4006" y="0"/>
                  </a:moveTo>
                  <a:lnTo>
                    <a:pt x="3698" y="44"/>
                  </a:lnTo>
                  <a:lnTo>
                    <a:pt x="304" y="544"/>
                  </a:lnTo>
                  <a:lnTo>
                    <a:pt x="0" y="588"/>
                  </a:lnTo>
                  <a:lnTo>
                    <a:pt x="364" y="2045"/>
                  </a:lnTo>
                  <a:lnTo>
                    <a:pt x="3670" y="1602"/>
                  </a:lnTo>
                  <a:lnTo>
                    <a:pt x="40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0"/>
            <p:cNvSpPr/>
            <p:nvPr/>
          </p:nvSpPr>
          <p:spPr>
            <a:xfrm>
              <a:off x="7021158" y="3397738"/>
              <a:ext cx="68191" cy="261453"/>
            </a:xfrm>
            <a:custGeom>
              <a:avLst/>
              <a:gdLst/>
              <a:ahLst/>
              <a:cxnLst/>
              <a:rect l="l" t="t" r="r" b="b"/>
              <a:pathLst>
                <a:path w="1887" h="7235" extrusionOk="0">
                  <a:moveTo>
                    <a:pt x="0" y="0"/>
                  </a:moveTo>
                  <a:lnTo>
                    <a:pt x="2" y="31"/>
                  </a:lnTo>
                  <a:cubicBezTo>
                    <a:pt x="12" y="66"/>
                    <a:pt x="21" y="101"/>
                    <a:pt x="30" y="136"/>
                  </a:cubicBezTo>
                  <a:lnTo>
                    <a:pt x="2" y="3"/>
                  </a:lnTo>
                  <a:lnTo>
                    <a:pt x="0" y="0"/>
                  </a:lnTo>
                  <a:close/>
                  <a:moveTo>
                    <a:pt x="1809" y="6973"/>
                  </a:moveTo>
                  <a:cubicBezTo>
                    <a:pt x="1828" y="7043"/>
                    <a:pt x="1849" y="7110"/>
                    <a:pt x="1869" y="7179"/>
                  </a:cubicBezTo>
                  <a:lnTo>
                    <a:pt x="1869" y="7179"/>
                  </a:lnTo>
                  <a:cubicBezTo>
                    <a:pt x="1869" y="7177"/>
                    <a:pt x="1868" y="7174"/>
                    <a:pt x="1868" y="7172"/>
                  </a:cubicBezTo>
                  <a:lnTo>
                    <a:pt x="1809" y="6973"/>
                  </a:lnTo>
                  <a:close/>
                  <a:moveTo>
                    <a:pt x="1869" y="7179"/>
                  </a:moveTo>
                  <a:cubicBezTo>
                    <a:pt x="1874" y="7198"/>
                    <a:pt x="1880" y="7216"/>
                    <a:pt x="1886" y="7235"/>
                  </a:cubicBezTo>
                  <a:lnTo>
                    <a:pt x="1870" y="7181"/>
                  </a:lnTo>
                  <a:cubicBezTo>
                    <a:pt x="1870" y="7181"/>
                    <a:pt x="1870" y="7180"/>
                    <a:pt x="1869" y="7179"/>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0"/>
            <p:cNvSpPr/>
            <p:nvPr/>
          </p:nvSpPr>
          <p:spPr>
            <a:xfrm>
              <a:off x="7009486" y="2991021"/>
              <a:ext cx="94607" cy="717360"/>
            </a:xfrm>
            <a:custGeom>
              <a:avLst/>
              <a:gdLst/>
              <a:ahLst/>
              <a:cxnLst/>
              <a:rect l="l" t="t" r="r" b="b"/>
              <a:pathLst>
                <a:path w="2618" h="19851" extrusionOk="0">
                  <a:moveTo>
                    <a:pt x="1222" y="1"/>
                  </a:moveTo>
                  <a:lnTo>
                    <a:pt x="1222" y="1"/>
                  </a:lnTo>
                  <a:cubicBezTo>
                    <a:pt x="1955" y="3043"/>
                    <a:pt x="1" y="7357"/>
                    <a:pt x="1" y="7357"/>
                  </a:cubicBezTo>
                  <a:lnTo>
                    <a:pt x="323" y="11255"/>
                  </a:lnTo>
                  <a:lnTo>
                    <a:pt x="353" y="11391"/>
                  </a:lnTo>
                  <a:cubicBezTo>
                    <a:pt x="893" y="13440"/>
                    <a:pt x="1409" y="15712"/>
                    <a:pt x="2132" y="18228"/>
                  </a:cubicBezTo>
                  <a:lnTo>
                    <a:pt x="2191" y="18427"/>
                  </a:lnTo>
                  <a:cubicBezTo>
                    <a:pt x="2198" y="18448"/>
                    <a:pt x="2202" y="18469"/>
                    <a:pt x="2209" y="18490"/>
                  </a:cubicBezTo>
                  <a:lnTo>
                    <a:pt x="2618" y="19851"/>
                  </a:lnTo>
                  <a:cubicBezTo>
                    <a:pt x="2139" y="15516"/>
                    <a:pt x="1957" y="11153"/>
                    <a:pt x="2072" y="6792"/>
                  </a:cubicBezTo>
                  <a:cubicBezTo>
                    <a:pt x="2583" y="3481"/>
                    <a:pt x="1292" y="173"/>
                    <a:pt x="12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0"/>
            <p:cNvSpPr/>
            <p:nvPr/>
          </p:nvSpPr>
          <p:spPr>
            <a:xfrm>
              <a:off x="7187676" y="2901258"/>
              <a:ext cx="2385" cy="17599"/>
            </a:xfrm>
            <a:custGeom>
              <a:avLst/>
              <a:gdLst/>
              <a:ahLst/>
              <a:cxnLst/>
              <a:rect l="l" t="t" r="r" b="b"/>
              <a:pathLst>
                <a:path w="66" h="487" extrusionOk="0">
                  <a:moveTo>
                    <a:pt x="0" y="1"/>
                  </a:moveTo>
                  <a:lnTo>
                    <a:pt x="66" y="486"/>
                  </a:lnTo>
                  <a:lnTo>
                    <a:pt x="66" y="486"/>
                  </a:lnTo>
                  <a:lnTo>
                    <a:pt x="0" y="1"/>
                  </a:lnTo>
                  <a:lnTo>
                    <a:pt x="0" y="1"/>
                  </a:lnTo>
                  <a:close/>
                </a:path>
              </a:pathLst>
            </a:custGeom>
            <a:solidFill>
              <a:srgbClr val="252A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0"/>
            <p:cNvSpPr/>
            <p:nvPr/>
          </p:nvSpPr>
          <p:spPr>
            <a:xfrm>
              <a:off x="6777272" y="2927674"/>
              <a:ext cx="1445" cy="8817"/>
            </a:xfrm>
            <a:custGeom>
              <a:avLst/>
              <a:gdLst/>
              <a:ahLst/>
              <a:cxnLst/>
              <a:rect l="l" t="t" r="r" b="b"/>
              <a:pathLst>
                <a:path w="40" h="244" extrusionOk="0">
                  <a:moveTo>
                    <a:pt x="37" y="0"/>
                  </a:moveTo>
                  <a:cubicBezTo>
                    <a:pt x="26" y="80"/>
                    <a:pt x="14" y="162"/>
                    <a:pt x="0" y="243"/>
                  </a:cubicBezTo>
                  <a:cubicBezTo>
                    <a:pt x="14" y="162"/>
                    <a:pt x="26" y="82"/>
                    <a:pt x="40"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0"/>
            <p:cNvSpPr/>
            <p:nvPr/>
          </p:nvSpPr>
          <p:spPr>
            <a:xfrm>
              <a:off x="7187676" y="2901258"/>
              <a:ext cx="2385" cy="17599"/>
            </a:xfrm>
            <a:custGeom>
              <a:avLst/>
              <a:gdLst/>
              <a:ahLst/>
              <a:cxnLst/>
              <a:rect l="l" t="t" r="r" b="b"/>
              <a:pathLst>
                <a:path w="66" h="487" extrusionOk="0">
                  <a:moveTo>
                    <a:pt x="0" y="1"/>
                  </a:moveTo>
                  <a:lnTo>
                    <a:pt x="66" y="486"/>
                  </a:lnTo>
                  <a:lnTo>
                    <a:pt x="66" y="486"/>
                  </a:lnTo>
                  <a:lnTo>
                    <a:pt x="0" y="1"/>
                  </a:lnTo>
                  <a:lnTo>
                    <a:pt x="0" y="1"/>
                  </a:lnTo>
                  <a:close/>
                </a:path>
              </a:pathLst>
            </a:custGeom>
            <a:solidFill>
              <a:srgbClr val="797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0"/>
            <p:cNvSpPr/>
            <p:nvPr/>
          </p:nvSpPr>
          <p:spPr>
            <a:xfrm>
              <a:off x="6777344" y="2851245"/>
              <a:ext cx="412723" cy="85248"/>
            </a:xfrm>
            <a:custGeom>
              <a:avLst/>
              <a:gdLst/>
              <a:ahLst/>
              <a:cxnLst/>
              <a:rect l="l" t="t" r="r" b="b"/>
              <a:pathLst>
                <a:path w="11421" h="2359" extrusionOk="0">
                  <a:moveTo>
                    <a:pt x="458" y="0"/>
                  </a:moveTo>
                  <a:cubicBezTo>
                    <a:pt x="316" y="586"/>
                    <a:pt x="171" y="1287"/>
                    <a:pt x="38" y="2115"/>
                  </a:cubicBezTo>
                  <a:cubicBezTo>
                    <a:pt x="24" y="2195"/>
                    <a:pt x="12" y="2277"/>
                    <a:pt x="0" y="2358"/>
                  </a:cubicBezTo>
                  <a:lnTo>
                    <a:pt x="11421" y="1870"/>
                  </a:lnTo>
                  <a:lnTo>
                    <a:pt x="11353" y="1385"/>
                  </a:lnTo>
                  <a:lnTo>
                    <a:pt x="45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0"/>
            <p:cNvSpPr/>
            <p:nvPr/>
          </p:nvSpPr>
          <p:spPr>
            <a:xfrm>
              <a:off x="6967170" y="1848529"/>
              <a:ext cx="274498" cy="311141"/>
            </a:xfrm>
            <a:custGeom>
              <a:avLst/>
              <a:gdLst/>
              <a:ahLst/>
              <a:cxnLst/>
              <a:rect l="l" t="t" r="r" b="b"/>
              <a:pathLst>
                <a:path w="7596" h="8610" extrusionOk="0">
                  <a:moveTo>
                    <a:pt x="3459" y="0"/>
                  </a:moveTo>
                  <a:cubicBezTo>
                    <a:pt x="3448" y="0"/>
                    <a:pt x="3438" y="0"/>
                    <a:pt x="3427" y="0"/>
                  </a:cubicBezTo>
                  <a:cubicBezTo>
                    <a:pt x="3068" y="3"/>
                    <a:pt x="2708" y="42"/>
                    <a:pt x="2356" y="119"/>
                  </a:cubicBezTo>
                  <a:cubicBezTo>
                    <a:pt x="1531" y="283"/>
                    <a:pt x="847" y="850"/>
                    <a:pt x="537" y="1630"/>
                  </a:cubicBezTo>
                  <a:cubicBezTo>
                    <a:pt x="525" y="1656"/>
                    <a:pt x="514" y="1681"/>
                    <a:pt x="507" y="1707"/>
                  </a:cubicBezTo>
                  <a:lnTo>
                    <a:pt x="507" y="1742"/>
                  </a:lnTo>
                  <a:cubicBezTo>
                    <a:pt x="262" y="2421"/>
                    <a:pt x="128" y="3136"/>
                    <a:pt x="110" y="3857"/>
                  </a:cubicBezTo>
                  <a:cubicBezTo>
                    <a:pt x="0" y="5673"/>
                    <a:pt x="194" y="7174"/>
                    <a:pt x="976" y="8024"/>
                  </a:cubicBezTo>
                  <a:cubicBezTo>
                    <a:pt x="1355" y="8410"/>
                    <a:pt x="1871" y="8610"/>
                    <a:pt x="2555" y="8610"/>
                  </a:cubicBezTo>
                  <a:cubicBezTo>
                    <a:pt x="2877" y="8610"/>
                    <a:pt x="3237" y="8565"/>
                    <a:pt x="3637" y="8475"/>
                  </a:cubicBezTo>
                  <a:cubicBezTo>
                    <a:pt x="4067" y="8360"/>
                    <a:pt x="4468" y="8162"/>
                    <a:pt x="4821" y="7893"/>
                  </a:cubicBezTo>
                  <a:cubicBezTo>
                    <a:pt x="4846" y="7877"/>
                    <a:pt x="4872" y="7861"/>
                    <a:pt x="4896" y="7840"/>
                  </a:cubicBezTo>
                  <a:lnTo>
                    <a:pt x="4896" y="7840"/>
                  </a:lnTo>
                  <a:lnTo>
                    <a:pt x="4893" y="7842"/>
                  </a:lnTo>
                  <a:cubicBezTo>
                    <a:pt x="7595" y="5826"/>
                    <a:pt x="6972" y="0"/>
                    <a:pt x="3459" y="0"/>
                  </a:cubicBezTo>
                  <a:close/>
                </a:path>
              </a:pathLst>
            </a:custGeom>
            <a:solidFill>
              <a:srgbClr val="EBB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0"/>
            <p:cNvSpPr/>
            <p:nvPr/>
          </p:nvSpPr>
          <p:spPr>
            <a:xfrm>
              <a:off x="7003343" y="2134947"/>
              <a:ext cx="35884" cy="17996"/>
            </a:xfrm>
            <a:custGeom>
              <a:avLst/>
              <a:gdLst/>
              <a:ahLst/>
              <a:cxnLst/>
              <a:rect l="l" t="t" r="r" b="b"/>
              <a:pathLst>
                <a:path w="993" h="498" extrusionOk="0">
                  <a:moveTo>
                    <a:pt x="1" y="0"/>
                  </a:moveTo>
                  <a:cubicBezTo>
                    <a:pt x="222" y="229"/>
                    <a:pt x="495" y="399"/>
                    <a:pt x="799" y="497"/>
                  </a:cubicBezTo>
                  <a:cubicBezTo>
                    <a:pt x="874" y="371"/>
                    <a:pt x="939" y="238"/>
                    <a:pt x="993" y="100"/>
                  </a:cubicBezTo>
                  <a:lnTo>
                    <a:pt x="993" y="100"/>
                  </a:lnTo>
                  <a:cubicBezTo>
                    <a:pt x="944" y="103"/>
                    <a:pt x="897" y="103"/>
                    <a:pt x="850" y="103"/>
                  </a:cubicBezTo>
                  <a:cubicBezTo>
                    <a:pt x="563" y="103"/>
                    <a:pt x="278" y="68"/>
                    <a:pt x="1" y="0"/>
                  </a:cubicBezTo>
                  <a:close/>
                </a:path>
              </a:pathLst>
            </a:custGeom>
            <a:solidFill>
              <a:srgbClr val="BC8F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0"/>
            <p:cNvSpPr/>
            <p:nvPr/>
          </p:nvSpPr>
          <p:spPr>
            <a:xfrm>
              <a:off x="7024591" y="2097980"/>
              <a:ext cx="150873" cy="202441"/>
            </a:xfrm>
            <a:custGeom>
              <a:avLst/>
              <a:gdLst/>
              <a:ahLst/>
              <a:cxnLst/>
              <a:rect l="l" t="t" r="r" b="b"/>
              <a:pathLst>
                <a:path w="4175" h="5602" extrusionOk="0">
                  <a:moveTo>
                    <a:pt x="1266" y="1"/>
                  </a:moveTo>
                  <a:cubicBezTo>
                    <a:pt x="1266" y="1"/>
                    <a:pt x="1782" y="2627"/>
                    <a:pt x="1" y="3554"/>
                  </a:cubicBezTo>
                  <a:cubicBezTo>
                    <a:pt x="1" y="3554"/>
                    <a:pt x="398" y="4688"/>
                    <a:pt x="2531" y="5601"/>
                  </a:cubicBezTo>
                  <a:cubicBezTo>
                    <a:pt x="2531" y="5601"/>
                    <a:pt x="3834" y="5193"/>
                    <a:pt x="3617" y="4186"/>
                  </a:cubicBezTo>
                  <a:cubicBezTo>
                    <a:pt x="3617" y="4186"/>
                    <a:pt x="2889" y="3951"/>
                    <a:pt x="3377" y="2337"/>
                  </a:cubicBezTo>
                  <a:cubicBezTo>
                    <a:pt x="3470" y="2029"/>
                    <a:pt x="4175" y="678"/>
                    <a:pt x="4175" y="678"/>
                  </a:cubicBezTo>
                  <a:lnTo>
                    <a:pt x="1628" y="180"/>
                  </a:lnTo>
                  <a:lnTo>
                    <a:pt x="1266" y="1"/>
                  </a:lnTo>
                  <a:close/>
                </a:path>
              </a:pathLst>
            </a:custGeom>
            <a:solidFill>
              <a:srgbClr val="EBB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0"/>
            <p:cNvSpPr/>
            <p:nvPr/>
          </p:nvSpPr>
          <p:spPr>
            <a:xfrm>
              <a:off x="6979204" y="1815284"/>
              <a:ext cx="312551" cy="317863"/>
            </a:xfrm>
            <a:custGeom>
              <a:avLst/>
              <a:gdLst/>
              <a:ahLst/>
              <a:cxnLst/>
              <a:rect l="l" t="t" r="r" b="b"/>
              <a:pathLst>
                <a:path w="8649" h="8796" extrusionOk="0">
                  <a:moveTo>
                    <a:pt x="3903" y="0"/>
                  </a:moveTo>
                  <a:cubicBezTo>
                    <a:pt x="2291" y="0"/>
                    <a:pt x="710" y="859"/>
                    <a:pt x="192" y="2636"/>
                  </a:cubicBezTo>
                  <a:cubicBezTo>
                    <a:pt x="192" y="2636"/>
                    <a:pt x="1" y="5116"/>
                    <a:pt x="2349" y="6182"/>
                  </a:cubicBezTo>
                  <a:cubicBezTo>
                    <a:pt x="2349" y="6182"/>
                    <a:pt x="3360" y="8757"/>
                    <a:pt x="4845" y="8795"/>
                  </a:cubicBezTo>
                  <a:cubicBezTo>
                    <a:pt x="4863" y="8795"/>
                    <a:pt x="4881" y="8795"/>
                    <a:pt x="4898" y="8795"/>
                  </a:cubicBezTo>
                  <a:cubicBezTo>
                    <a:pt x="6903" y="8795"/>
                    <a:pt x="8649" y="5937"/>
                    <a:pt x="7957" y="3026"/>
                  </a:cubicBezTo>
                  <a:cubicBezTo>
                    <a:pt x="7479" y="1035"/>
                    <a:pt x="5673" y="0"/>
                    <a:pt x="3903" y="0"/>
                  </a:cubicBez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0"/>
            <p:cNvSpPr/>
            <p:nvPr/>
          </p:nvSpPr>
          <p:spPr>
            <a:xfrm>
              <a:off x="6944549" y="1798733"/>
              <a:ext cx="429454" cy="403183"/>
            </a:xfrm>
            <a:custGeom>
              <a:avLst/>
              <a:gdLst/>
              <a:ahLst/>
              <a:cxnLst/>
              <a:rect l="l" t="t" r="r" b="b"/>
              <a:pathLst>
                <a:path w="11884" h="11157" extrusionOk="0">
                  <a:moveTo>
                    <a:pt x="3479" y="0"/>
                  </a:moveTo>
                  <a:cubicBezTo>
                    <a:pt x="2360" y="0"/>
                    <a:pt x="1026" y="332"/>
                    <a:pt x="731" y="1834"/>
                  </a:cubicBezTo>
                  <a:cubicBezTo>
                    <a:pt x="0" y="5564"/>
                    <a:pt x="2949" y="5961"/>
                    <a:pt x="2949" y="5961"/>
                  </a:cubicBezTo>
                  <a:cubicBezTo>
                    <a:pt x="2949" y="5961"/>
                    <a:pt x="3269" y="9075"/>
                    <a:pt x="2125" y="10194"/>
                  </a:cubicBezTo>
                  <a:cubicBezTo>
                    <a:pt x="2125" y="10194"/>
                    <a:pt x="3500" y="11156"/>
                    <a:pt x="5885" y="11156"/>
                  </a:cubicBezTo>
                  <a:cubicBezTo>
                    <a:pt x="6803" y="11156"/>
                    <a:pt x="7871" y="11014"/>
                    <a:pt x="9068" y="10618"/>
                  </a:cubicBezTo>
                  <a:cubicBezTo>
                    <a:pt x="11883" y="9687"/>
                    <a:pt x="9243" y="5303"/>
                    <a:pt x="9243" y="5303"/>
                  </a:cubicBezTo>
                  <a:cubicBezTo>
                    <a:pt x="9243" y="5303"/>
                    <a:pt x="10636" y="156"/>
                    <a:pt x="5972" y="156"/>
                  </a:cubicBezTo>
                  <a:cubicBezTo>
                    <a:pt x="5705" y="156"/>
                    <a:pt x="5419" y="173"/>
                    <a:pt x="5111" y="209"/>
                  </a:cubicBezTo>
                  <a:lnTo>
                    <a:pt x="5111" y="207"/>
                  </a:lnTo>
                  <a:cubicBezTo>
                    <a:pt x="5111" y="207"/>
                    <a:pt x="4362" y="0"/>
                    <a:pt x="3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0"/>
            <p:cNvSpPr/>
            <p:nvPr/>
          </p:nvSpPr>
          <p:spPr>
            <a:xfrm>
              <a:off x="7021303" y="1978368"/>
              <a:ext cx="67866" cy="71624"/>
            </a:xfrm>
            <a:custGeom>
              <a:avLst/>
              <a:gdLst/>
              <a:ahLst/>
              <a:cxnLst/>
              <a:rect l="l" t="t" r="r" b="b"/>
              <a:pathLst>
                <a:path w="1878" h="1982" extrusionOk="0">
                  <a:moveTo>
                    <a:pt x="799" y="1"/>
                  </a:moveTo>
                  <a:cubicBezTo>
                    <a:pt x="273" y="1"/>
                    <a:pt x="1" y="595"/>
                    <a:pt x="1" y="957"/>
                  </a:cubicBezTo>
                  <a:cubicBezTo>
                    <a:pt x="1" y="1699"/>
                    <a:pt x="108" y="1981"/>
                    <a:pt x="294" y="1981"/>
                  </a:cubicBezTo>
                  <a:cubicBezTo>
                    <a:pt x="310" y="1981"/>
                    <a:pt x="327" y="1979"/>
                    <a:pt x="344" y="1975"/>
                  </a:cubicBezTo>
                  <a:cubicBezTo>
                    <a:pt x="1878" y="1634"/>
                    <a:pt x="1511" y="101"/>
                    <a:pt x="911" y="10"/>
                  </a:cubicBezTo>
                  <a:cubicBezTo>
                    <a:pt x="873" y="4"/>
                    <a:pt x="836" y="1"/>
                    <a:pt x="799" y="1"/>
                  </a:cubicBezTo>
                  <a:close/>
                </a:path>
              </a:pathLst>
            </a:custGeom>
            <a:solidFill>
              <a:srgbClr val="EBB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0"/>
            <p:cNvSpPr/>
            <p:nvPr/>
          </p:nvSpPr>
          <p:spPr>
            <a:xfrm>
              <a:off x="6937863" y="1813585"/>
              <a:ext cx="98004" cy="187010"/>
            </a:xfrm>
            <a:custGeom>
              <a:avLst/>
              <a:gdLst/>
              <a:ahLst/>
              <a:cxnLst/>
              <a:rect l="l" t="t" r="r" b="b"/>
              <a:pathLst>
                <a:path w="2712" h="5175" extrusionOk="0">
                  <a:moveTo>
                    <a:pt x="2298" y="1"/>
                  </a:moveTo>
                  <a:cubicBezTo>
                    <a:pt x="2024" y="1"/>
                    <a:pt x="1647" y="53"/>
                    <a:pt x="1287" y="274"/>
                  </a:cubicBezTo>
                  <a:cubicBezTo>
                    <a:pt x="785" y="585"/>
                    <a:pt x="445" y="1136"/>
                    <a:pt x="272" y="1918"/>
                  </a:cubicBezTo>
                  <a:cubicBezTo>
                    <a:pt x="1" y="3139"/>
                    <a:pt x="346" y="3958"/>
                    <a:pt x="683" y="4432"/>
                  </a:cubicBezTo>
                  <a:cubicBezTo>
                    <a:pt x="1049" y="4943"/>
                    <a:pt x="1483" y="5172"/>
                    <a:pt x="1488" y="5174"/>
                  </a:cubicBezTo>
                  <a:lnTo>
                    <a:pt x="1493" y="5174"/>
                  </a:lnTo>
                  <a:cubicBezTo>
                    <a:pt x="1495" y="5174"/>
                    <a:pt x="1497" y="5172"/>
                    <a:pt x="1500" y="5170"/>
                  </a:cubicBezTo>
                  <a:cubicBezTo>
                    <a:pt x="1502" y="5165"/>
                    <a:pt x="1500" y="5160"/>
                    <a:pt x="1497" y="5160"/>
                  </a:cubicBezTo>
                  <a:cubicBezTo>
                    <a:pt x="1493" y="5160"/>
                    <a:pt x="1059" y="4931"/>
                    <a:pt x="694" y="4422"/>
                  </a:cubicBezTo>
                  <a:cubicBezTo>
                    <a:pt x="360" y="3951"/>
                    <a:pt x="17" y="3134"/>
                    <a:pt x="286" y="1920"/>
                  </a:cubicBezTo>
                  <a:cubicBezTo>
                    <a:pt x="456" y="1143"/>
                    <a:pt x="797" y="594"/>
                    <a:pt x="1297" y="286"/>
                  </a:cubicBezTo>
                  <a:cubicBezTo>
                    <a:pt x="1654" y="66"/>
                    <a:pt x="2028" y="15"/>
                    <a:pt x="2300" y="15"/>
                  </a:cubicBezTo>
                  <a:cubicBezTo>
                    <a:pt x="2537" y="15"/>
                    <a:pt x="2696" y="54"/>
                    <a:pt x="2700" y="55"/>
                  </a:cubicBezTo>
                  <a:cubicBezTo>
                    <a:pt x="2701" y="55"/>
                    <a:pt x="2702" y="56"/>
                    <a:pt x="2703" y="56"/>
                  </a:cubicBezTo>
                  <a:cubicBezTo>
                    <a:pt x="2707" y="56"/>
                    <a:pt x="2709" y="53"/>
                    <a:pt x="2709" y="50"/>
                  </a:cubicBezTo>
                  <a:cubicBezTo>
                    <a:pt x="2711" y="45"/>
                    <a:pt x="2709" y="43"/>
                    <a:pt x="2704" y="41"/>
                  </a:cubicBezTo>
                  <a:cubicBezTo>
                    <a:pt x="2701" y="41"/>
                    <a:pt x="2539" y="1"/>
                    <a:pt x="2298" y="1"/>
                  </a:cubicBez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0"/>
            <p:cNvSpPr/>
            <p:nvPr/>
          </p:nvSpPr>
          <p:spPr>
            <a:xfrm>
              <a:off x="6986033" y="2194139"/>
              <a:ext cx="237963" cy="92584"/>
            </a:xfrm>
            <a:custGeom>
              <a:avLst/>
              <a:gdLst/>
              <a:ahLst/>
              <a:cxnLst/>
              <a:rect l="l" t="t" r="r" b="b"/>
              <a:pathLst>
                <a:path w="6585" h="2562" extrusionOk="0">
                  <a:moveTo>
                    <a:pt x="2640" y="0"/>
                  </a:moveTo>
                  <a:cubicBezTo>
                    <a:pt x="1134" y="0"/>
                    <a:pt x="1" y="610"/>
                    <a:pt x="1" y="610"/>
                  </a:cubicBezTo>
                  <a:lnTo>
                    <a:pt x="6068" y="2562"/>
                  </a:lnTo>
                  <a:cubicBezTo>
                    <a:pt x="6068" y="2562"/>
                    <a:pt x="6584" y="1054"/>
                    <a:pt x="4324" y="276"/>
                  </a:cubicBezTo>
                  <a:cubicBezTo>
                    <a:pt x="3739" y="75"/>
                    <a:pt x="3166" y="0"/>
                    <a:pt x="264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0"/>
            <p:cNvSpPr/>
            <p:nvPr/>
          </p:nvSpPr>
          <p:spPr>
            <a:xfrm>
              <a:off x="7002584" y="2194067"/>
              <a:ext cx="198465" cy="53591"/>
            </a:xfrm>
            <a:custGeom>
              <a:avLst/>
              <a:gdLst/>
              <a:ahLst/>
              <a:cxnLst/>
              <a:rect l="l" t="t" r="r" b="b"/>
              <a:pathLst>
                <a:path w="5492" h="1483" extrusionOk="0">
                  <a:moveTo>
                    <a:pt x="2181" y="1"/>
                  </a:moveTo>
                  <a:lnTo>
                    <a:pt x="2181" y="3"/>
                  </a:lnTo>
                  <a:cubicBezTo>
                    <a:pt x="1436" y="8"/>
                    <a:pt x="699" y="145"/>
                    <a:pt x="1" y="411"/>
                  </a:cubicBezTo>
                  <a:cubicBezTo>
                    <a:pt x="99" y="421"/>
                    <a:pt x="194" y="432"/>
                    <a:pt x="290" y="442"/>
                  </a:cubicBezTo>
                  <a:cubicBezTo>
                    <a:pt x="1693" y="587"/>
                    <a:pt x="3082" y="832"/>
                    <a:pt x="4450" y="1175"/>
                  </a:cubicBezTo>
                  <a:cubicBezTo>
                    <a:pt x="4793" y="1271"/>
                    <a:pt x="5148" y="1376"/>
                    <a:pt x="5491" y="1483"/>
                  </a:cubicBezTo>
                  <a:cubicBezTo>
                    <a:pt x="5279" y="1065"/>
                    <a:pt x="4821" y="605"/>
                    <a:pt x="3866" y="278"/>
                  </a:cubicBezTo>
                  <a:cubicBezTo>
                    <a:pt x="3766" y="243"/>
                    <a:pt x="3663" y="213"/>
                    <a:pt x="3563" y="185"/>
                  </a:cubicBezTo>
                  <a:cubicBezTo>
                    <a:pt x="3189" y="82"/>
                    <a:pt x="2807" y="22"/>
                    <a:pt x="2419" y="8"/>
                  </a:cubicBezTo>
                  <a:cubicBezTo>
                    <a:pt x="2340" y="3"/>
                    <a:pt x="2260" y="1"/>
                    <a:pt x="2181" y="1"/>
                  </a:cubicBezTo>
                  <a:close/>
                </a:path>
              </a:pathLst>
            </a:custGeom>
            <a:solidFill>
              <a:srgbClr val="A0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0"/>
            <p:cNvSpPr/>
            <p:nvPr/>
          </p:nvSpPr>
          <p:spPr>
            <a:xfrm>
              <a:off x="6777344" y="2203824"/>
              <a:ext cx="529410" cy="699761"/>
            </a:xfrm>
            <a:custGeom>
              <a:avLst/>
              <a:gdLst/>
              <a:ahLst/>
              <a:cxnLst/>
              <a:rect l="l" t="t" r="r" b="b"/>
              <a:pathLst>
                <a:path w="14650" h="19364" extrusionOk="0">
                  <a:moveTo>
                    <a:pt x="3446" y="0"/>
                  </a:moveTo>
                  <a:cubicBezTo>
                    <a:pt x="3144" y="0"/>
                    <a:pt x="2842" y="5"/>
                    <a:pt x="2540" y="15"/>
                  </a:cubicBezTo>
                  <a:cubicBezTo>
                    <a:pt x="2580" y="655"/>
                    <a:pt x="2606" y="1260"/>
                    <a:pt x="2631" y="1829"/>
                  </a:cubicBezTo>
                  <a:cubicBezTo>
                    <a:pt x="2664" y="2579"/>
                    <a:pt x="2687" y="3274"/>
                    <a:pt x="2704" y="3919"/>
                  </a:cubicBezTo>
                  <a:cubicBezTo>
                    <a:pt x="2736" y="5130"/>
                    <a:pt x="2734" y="6167"/>
                    <a:pt x="2704" y="7087"/>
                  </a:cubicBezTo>
                  <a:cubicBezTo>
                    <a:pt x="2657" y="9094"/>
                    <a:pt x="2414" y="11090"/>
                    <a:pt x="1980" y="13049"/>
                  </a:cubicBezTo>
                  <a:lnTo>
                    <a:pt x="0" y="17858"/>
                  </a:lnTo>
                  <a:lnTo>
                    <a:pt x="11843" y="19364"/>
                  </a:lnTo>
                  <a:lnTo>
                    <a:pt x="11169" y="14648"/>
                  </a:lnTo>
                  <a:cubicBezTo>
                    <a:pt x="13151" y="8929"/>
                    <a:pt x="13975" y="5912"/>
                    <a:pt x="14281" y="4203"/>
                  </a:cubicBezTo>
                  <a:cubicBezTo>
                    <a:pt x="14649" y="2301"/>
                    <a:pt x="14388" y="2154"/>
                    <a:pt x="14388" y="2154"/>
                  </a:cubicBezTo>
                  <a:cubicBezTo>
                    <a:pt x="14388" y="2154"/>
                    <a:pt x="12434" y="1386"/>
                    <a:pt x="10683" y="905"/>
                  </a:cubicBezTo>
                  <a:cubicBezTo>
                    <a:pt x="9315" y="562"/>
                    <a:pt x="7926" y="317"/>
                    <a:pt x="6523" y="174"/>
                  </a:cubicBezTo>
                  <a:cubicBezTo>
                    <a:pt x="5501" y="59"/>
                    <a:pt x="4474" y="0"/>
                    <a:pt x="34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0"/>
            <p:cNvSpPr/>
            <p:nvPr/>
          </p:nvSpPr>
          <p:spPr>
            <a:xfrm>
              <a:off x="6331057" y="2204619"/>
              <a:ext cx="564608" cy="328234"/>
            </a:xfrm>
            <a:custGeom>
              <a:avLst/>
              <a:gdLst/>
              <a:ahLst/>
              <a:cxnLst/>
              <a:rect l="l" t="t" r="r" b="b"/>
              <a:pathLst>
                <a:path w="15624" h="9083" extrusionOk="0">
                  <a:moveTo>
                    <a:pt x="14890" y="0"/>
                  </a:moveTo>
                  <a:cubicBezTo>
                    <a:pt x="14890" y="0"/>
                    <a:pt x="7783" y="5463"/>
                    <a:pt x="7041" y="5463"/>
                  </a:cubicBezTo>
                  <a:cubicBezTo>
                    <a:pt x="7026" y="5463"/>
                    <a:pt x="7014" y="5460"/>
                    <a:pt x="7004" y="5456"/>
                  </a:cubicBezTo>
                  <a:cubicBezTo>
                    <a:pt x="6509" y="5232"/>
                    <a:pt x="781" y="4100"/>
                    <a:pt x="781" y="4100"/>
                  </a:cubicBezTo>
                  <a:lnTo>
                    <a:pt x="1" y="6423"/>
                  </a:lnTo>
                  <a:cubicBezTo>
                    <a:pt x="1" y="6423"/>
                    <a:pt x="4952" y="8710"/>
                    <a:pt x="6792" y="9063"/>
                  </a:cubicBezTo>
                  <a:cubicBezTo>
                    <a:pt x="6860" y="9076"/>
                    <a:pt x="6934" y="9082"/>
                    <a:pt x="7014" y="9082"/>
                  </a:cubicBezTo>
                  <a:cubicBezTo>
                    <a:pt x="9097" y="9082"/>
                    <a:pt x="15070" y="4809"/>
                    <a:pt x="15070" y="4809"/>
                  </a:cubicBezTo>
                  <a:cubicBezTo>
                    <a:pt x="15623" y="3243"/>
                    <a:pt x="15558" y="1522"/>
                    <a:pt x="148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0"/>
            <p:cNvSpPr/>
            <p:nvPr/>
          </p:nvSpPr>
          <p:spPr>
            <a:xfrm>
              <a:off x="7235015" y="2262654"/>
              <a:ext cx="138984" cy="560199"/>
            </a:xfrm>
            <a:custGeom>
              <a:avLst/>
              <a:gdLst/>
              <a:ahLst/>
              <a:cxnLst/>
              <a:rect l="l" t="t" r="r" b="b"/>
              <a:pathLst>
                <a:path w="3846" h="15502" extrusionOk="0">
                  <a:moveTo>
                    <a:pt x="0" y="1"/>
                  </a:moveTo>
                  <a:lnTo>
                    <a:pt x="0" y="1"/>
                  </a:lnTo>
                  <a:cubicBezTo>
                    <a:pt x="1655" y="3883"/>
                    <a:pt x="2944" y="15385"/>
                    <a:pt x="2944" y="15385"/>
                  </a:cubicBezTo>
                  <a:lnTo>
                    <a:pt x="3845" y="15502"/>
                  </a:lnTo>
                  <a:cubicBezTo>
                    <a:pt x="3187" y="8500"/>
                    <a:pt x="423" y="45"/>
                    <a:pt x="423" y="45"/>
                  </a:cubicBezTo>
                  <a:lnTo>
                    <a:pt x="0"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0"/>
            <p:cNvSpPr/>
            <p:nvPr/>
          </p:nvSpPr>
          <p:spPr>
            <a:xfrm>
              <a:off x="7235015" y="2262726"/>
              <a:ext cx="134828" cy="521243"/>
            </a:xfrm>
            <a:custGeom>
              <a:avLst/>
              <a:gdLst/>
              <a:ahLst/>
              <a:cxnLst/>
              <a:rect l="l" t="t" r="r" b="b"/>
              <a:pathLst>
                <a:path w="3731" h="14424" extrusionOk="0">
                  <a:moveTo>
                    <a:pt x="0" y="1"/>
                  </a:moveTo>
                  <a:cubicBezTo>
                    <a:pt x="1235" y="2893"/>
                    <a:pt x="2265" y="10018"/>
                    <a:pt x="2708" y="13459"/>
                  </a:cubicBezTo>
                  <a:lnTo>
                    <a:pt x="3231" y="13354"/>
                  </a:lnTo>
                  <a:lnTo>
                    <a:pt x="3231" y="13350"/>
                  </a:lnTo>
                  <a:lnTo>
                    <a:pt x="3233" y="13354"/>
                  </a:lnTo>
                  <a:cubicBezTo>
                    <a:pt x="3259" y="13408"/>
                    <a:pt x="3453" y="13821"/>
                    <a:pt x="3731" y="14423"/>
                  </a:cubicBezTo>
                  <a:cubicBezTo>
                    <a:pt x="2914" y="7663"/>
                    <a:pt x="423" y="43"/>
                    <a:pt x="423" y="43"/>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0"/>
            <p:cNvSpPr/>
            <p:nvPr/>
          </p:nvSpPr>
          <p:spPr>
            <a:xfrm>
              <a:off x="7217199" y="2745293"/>
              <a:ext cx="235651" cy="330294"/>
            </a:xfrm>
            <a:custGeom>
              <a:avLst/>
              <a:gdLst/>
              <a:ahLst/>
              <a:cxnLst/>
              <a:rect l="l" t="t" r="r" b="b"/>
              <a:pathLst>
                <a:path w="6521" h="9140" extrusionOk="0">
                  <a:moveTo>
                    <a:pt x="3726" y="0"/>
                  </a:moveTo>
                  <a:lnTo>
                    <a:pt x="1" y="750"/>
                  </a:lnTo>
                  <a:lnTo>
                    <a:pt x="1226" y="9140"/>
                  </a:lnTo>
                  <a:cubicBezTo>
                    <a:pt x="3628" y="8643"/>
                    <a:pt x="6432" y="7706"/>
                    <a:pt x="6467" y="7018"/>
                  </a:cubicBezTo>
                  <a:cubicBezTo>
                    <a:pt x="6521" y="5911"/>
                    <a:pt x="3827" y="213"/>
                    <a:pt x="37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0"/>
            <p:cNvSpPr/>
            <p:nvPr/>
          </p:nvSpPr>
          <p:spPr>
            <a:xfrm>
              <a:off x="7351772" y="2745112"/>
              <a:ext cx="181" cy="217"/>
            </a:xfrm>
            <a:custGeom>
              <a:avLst/>
              <a:gdLst/>
              <a:ahLst/>
              <a:cxnLst/>
              <a:rect l="l" t="t" r="r" b="b"/>
              <a:pathLst>
                <a:path w="5" h="6" extrusionOk="0">
                  <a:moveTo>
                    <a:pt x="0" y="1"/>
                  </a:moveTo>
                  <a:lnTo>
                    <a:pt x="0" y="5"/>
                  </a:lnTo>
                  <a:lnTo>
                    <a:pt x="5" y="5"/>
                  </a:lnTo>
                  <a:lnTo>
                    <a:pt x="2" y="1"/>
                  </a:lnTo>
                  <a:close/>
                </a:path>
              </a:pathLst>
            </a:custGeom>
            <a:solidFill>
              <a:srgbClr val="3B4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0"/>
            <p:cNvSpPr/>
            <p:nvPr/>
          </p:nvSpPr>
          <p:spPr>
            <a:xfrm>
              <a:off x="7325103" y="2745293"/>
              <a:ext cx="127673" cy="276486"/>
            </a:xfrm>
            <a:custGeom>
              <a:avLst/>
              <a:gdLst/>
              <a:ahLst/>
              <a:cxnLst/>
              <a:rect l="l" t="t" r="r" b="b"/>
              <a:pathLst>
                <a:path w="3533" h="7651" extrusionOk="0">
                  <a:moveTo>
                    <a:pt x="738" y="0"/>
                  </a:moveTo>
                  <a:cubicBezTo>
                    <a:pt x="712" y="224"/>
                    <a:pt x="0" y="6329"/>
                    <a:pt x="927" y="7209"/>
                  </a:cubicBezTo>
                  <a:cubicBezTo>
                    <a:pt x="1270" y="7531"/>
                    <a:pt x="1623" y="7650"/>
                    <a:pt x="1961" y="7650"/>
                  </a:cubicBezTo>
                  <a:cubicBezTo>
                    <a:pt x="2559" y="7650"/>
                    <a:pt x="3112" y="7279"/>
                    <a:pt x="3474" y="7022"/>
                  </a:cubicBezTo>
                  <a:cubicBezTo>
                    <a:pt x="3532" y="5918"/>
                    <a:pt x="880" y="294"/>
                    <a:pt x="740" y="0"/>
                  </a:cubicBezTo>
                  <a:close/>
                </a:path>
              </a:pathLst>
            </a:custGeom>
            <a:solidFill>
              <a:srgbClr val="434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0"/>
            <p:cNvSpPr/>
            <p:nvPr/>
          </p:nvSpPr>
          <p:spPr>
            <a:xfrm>
              <a:off x="7221247" y="2256836"/>
              <a:ext cx="97968" cy="546286"/>
            </a:xfrm>
            <a:custGeom>
              <a:avLst/>
              <a:gdLst/>
              <a:ahLst/>
              <a:cxnLst/>
              <a:rect l="l" t="t" r="r" b="b"/>
              <a:pathLst>
                <a:path w="2711" h="15117" extrusionOk="0">
                  <a:moveTo>
                    <a:pt x="1" y="0"/>
                  </a:moveTo>
                  <a:cubicBezTo>
                    <a:pt x="1289" y="1929"/>
                    <a:pt x="1882" y="15116"/>
                    <a:pt x="1882" y="15116"/>
                  </a:cubicBezTo>
                  <a:lnTo>
                    <a:pt x="2711" y="15116"/>
                  </a:lnTo>
                  <a:cubicBezTo>
                    <a:pt x="2195" y="2244"/>
                    <a:pt x="381" y="164"/>
                    <a:pt x="381" y="164"/>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0"/>
            <p:cNvSpPr/>
            <p:nvPr/>
          </p:nvSpPr>
          <p:spPr>
            <a:xfrm>
              <a:off x="6818215" y="4486965"/>
              <a:ext cx="214763" cy="202874"/>
            </a:xfrm>
            <a:custGeom>
              <a:avLst/>
              <a:gdLst/>
              <a:ahLst/>
              <a:cxnLst/>
              <a:rect l="l" t="t" r="r" b="b"/>
              <a:pathLst>
                <a:path w="5943" h="5614" extrusionOk="0">
                  <a:moveTo>
                    <a:pt x="4597" y="1"/>
                  </a:moveTo>
                  <a:cubicBezTo>
                    <a:pt x="4504" y="1"/>
                    <a:pt x="4411" y="12"/>
                    <a:pt x="4318" y="34"/>
                  </a:cubicBezTo>
                  <a:lnTo>
                    <a:pt x="2938" y="391"/>
                  </a:lnTo>
                  <a:cubicBezTo>
                    <a:pt x="2432" y="3534"/>
                    <a:pt x="1381" y="4579"/>
                    <a:pt x="1381" y="4579"/>
                  </a:cubicBezTo>
                  <a:cubicBezTo>
                    <a:pt x="1029" y="4694"/>
                    <a:pt x="702" y="4871"/>
                    <a:pt x="413" y="5105"/>
                  </a:cubicBezTo>
                  <a:cubicBezTo>
                    <a:pt x="0" y="5505"/>
                    <a:pt x="537" y="5613"/>
                    <a:pt x="1921" y="5613"/>
                  </a:cubicBezTo>
                  <a:cubicBezTo>
                    <a:pt x="2129" y="5613"/>
                    <a:pt x="2355" y="5611"/>
                    <a:pt x="2600" y="5607"/>
                  </a:cubicBezTo>
                  <a:cubicBezTo>
                    <a:pt x="4213" y="5562"/>
                    <a:pt x="4556" y="4727"/>
                    <a:pt x="4717" y="3930"/>
                  </a:cubicBezTo>
                  <a:cubicBezTo>
                    <a:pt x="4835" y="3349"/>
                    <a:pt x="5169" y="2731"/>
                    <a:pt x="5353" y="2731"/>
                  </a:cubicBezTo>
                  <a:cubicBezTo>
                    <a:pt x="5421" y="2731"/>
                    <a:pt x="5468" y="2814"/>
                    <a:pt x="5478" y="3011"/>
                  </a:cubicBezTo>
                  <a:lnTo>
                    <a:pt x="5576" y="5179"/>
                  </a:lnTo>
                  <a:lnTo>
                    <a:pt x="5826" y="5179"/>
                  </a:lnTo>
                  <a:cubicBezTo>
                    <a:pt x="5826" y="5179"/>
                    <a:pt x="5943" y="2791"/>
                    <a:pt x="5805" y="1724"/>
                  </a:cubicBezTo>
                  <a:cubicBezTo>
                    <a:pt x="5777" y="1381"/>
                    <a:pt x="5728" y="1040"/>
                    <a:pt x="5660" y="702"/>
                  </a:cubicBezTo>
                  <a:cubicBezTo>
                    <a:pt x="5637" y="639"/>
                    <a:pt x="5609" y="578"/>
                    <a:pt x="5572" y="522"/>
                  </a:cubicBezTo>
                  <a:cubicBezTo>
                    <a:pt x="5350" y="191"/>
                    <a:pt x="4982" y="1"/>
                    <a:pt x="45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0"/>
            <p:cNvSpPr/>
            <p:nvPr/>
          </p:nvSpPr>
          <p:spPr>
            <a:xfrm>
              <a:off x="6914917" y="4433844"/>
              <a:ext cx="110724" cy="104328"/>
            </a:xfrm>
            <a:custGeom>
              <a:avLst/>
              <a:gdLst/>
              <a:ahLst/>
              <a:cxnLst/>
              <a:rect l="l" t="t" r="r" b="b"/>
              <a:pathLst>
                <a:path w="3064" h="2887" extrusionOk="0">
                  <a:moveTo>
                    <a:pt x="3064" y="1"/>
                  </a:moveTo>
                  <a:lnTo>
                    <a:pt x="1" y="339"/>
                  </a:lnTo>
                  <a:cubicBezTo>
                    <a:pt x="1" y="339"/>
                    <a:pt x="372" y="1794"/>
                    <a:pt x="66" y="2886"/>
                  </a:cubicBezTo>
                  <a:cubicBezTo>
                    <a:pt x="1607" y="2480"/>
                    <a:pt x="2945" y="2013"/>
                    <a:pt x="2945" y="2013"/>
                  </a:cubicBezTo>
                  <a:cubicBezTo>
                    <a:pt x="3034" y="1278"/>
                    <a:pt x="3064" y="1"/>
                    <a:pt x="3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0"/>
            <p:cNvSpPr/>
            <p:nvPr/>
          </p:nvSpPr>
          <p:spPr>
            <a:xfrm>
              <a:off x="7268803" y="4486965"/>
              <a:ext cx="214330" cy="202874"/>
            </a:xfrm>
            <a:custGeom>
              <a:avLst/>
              <a:gdLst/>
              <a:ahLst/>
              <a:cxnLst/>
              <a:rect l="l" t="t" r="r" b="b"/>
              <a:pathLst>
                <a:path w="5931" h="5614" extrusionOk="0">
                  <a:moveTo>
                    <a:pt x="4585" y="1"/>
                  </a:moveTo>
                  <a:cubicBezTo>
                    <a:pt x="4492" y="1"/>
                    <a:pt x="4399" y="12"/>
                    <a:pt x="4306" y="34"/>
                  </a:cubicBezTo>
                  <a:lnTo>
                    <a:pt x="2929" y="391"/>
                  </a:lnTo>
                  <a:cubicBezTo>
                    <a:pt x="2422" y="3534"/>
                    <a:pt x="1369" y="4579"/>
                    <a:pt x="1369" y="4579"/>
                  </a:cubicBezTo>
                  <a:cubicBezTo>
                    <a:pt x="1017" y="4694"/>
                    <a:pt x="690" y="4871"/>
                    <a:pt x="400" y="5105"/>
                  </a:cubicBezTo>
                  <a:cubicBezTo>
                    <a:pt x="0" y="5505"/>
                    <a:pt x="528" y="5613"/>
                    <a:pt x="1908" y="5613"/>
                  </a:cubicBezTo>
                  <a:cubicBezTo>
                    <a:pt x="2115" y="5613"/>
                    <a:pt x="2341" y="5611"/>
                    <a:pt x="2586" y="5607"/>
                  </a:cubicBezTo>
                  <a:cubicBezTo>
                    <a:pt x="4199" y="5562"/>
                    <a:pt x="4542" y="4727"/>
                    <a:pt x="4703" y="3930"/>
                  </a:cubicBezTo>
                  <a:cubicBezTo>
                    <a:pt x="4821" y="3349"/>
                    <a:pt x="5154" y="2731"/>
                    <a:pt x="5339" y="2731"/>
                  </a:cubicBezTo>
                  <a:cubicBezTo>
                    <a:pt x="5406" y="2731"/>
                    <a:pt x="5454" y="2814"/>
                    <a:pt x="5464" y="3011"/>
                  </a:cubicBezTo>
                  <a:lnTo>
                    <a:pt x="5562" y="5179"/>
                  </a:lnTo>
                  <a:lnTo>
                    <a:pt x="5812" y="5179"/>
                  </a:lnTo>
                  <a:cubicBezTo>
                    <a:pt x="5812" y="5179"/>
                    <a:pt x="5931" y="2791"/>
                    <a:pt x="5793" y="1724"/>
                  </a:cubicBezTo>
                  <a:cubicBezTo>
                    <a:pt x="5765" y="1381"/>
                    <a:pt x="5716" y="1040"/>
                    <a:pt x="5646" y="702"/>
                  </a:cubicBezTo>
                  <a:cubicBezTo>
                    <a:pt x="5625" y="639"/>
                    <a:pt x="5595" y="578"/>
                    <a:pt x="5560" y="522"/>
                  </a:cubicBezTo>
                  <a:cubicBezTo>
                    <a:pt x="5338" y="191"/>
                    <a:pt x="4970" y="1"/>
                    <a:pt x="4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0"/>
            <p:cNvSpPr/>
            <p:nvPr/>
          </p:nvSpPr>
          <p:spPr>
            <a:xfrm>
              <a:off x="7364745" y="4433844"/>
              <a:ext cx="110724" cy="104328"/>
            </a:xfrm>
            <a:custGeom>
              <a:avLst/>
              <a:gdLst/>
              <a:ahLst/>
              <a:cxnLst/>
              <a:rect l="l" t="t" r="r" b="b"/>
              <a:pathLst>
                <a:path w="3064" h="2887" extrusionOk="0">
                  <a:moveTo>
                    <a:pt x="3063" y="1"/>
                  </a:moveTo>
                  <a:lnTo>
                    <a:pt x="1" y="339"/>
                  </a:lnTo>
                  <a:cubicBezTo>
                    <a:pt x="1" y="339"/>
                    <a:pt x="372" y="1794"/>
                    <a:pt x="66" y="2886"/>
                  </a:cubicBezTo>
                  <a:cubicBezTo>
                    <a:pt x="1616" y="2480"/>
                    <a:pt x="2944" y="2013"/>
                    <a:pt x="2944" y="2013"/>
                  </a:cubicBezTo>
                  <a:cubicBezTo>
                    <a:pt x="3033" y="1278"/>
                    <a:pt x="3063" y="1"/>
                    <a:pt x="3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0"/>
            <p:cNvSpPr/>
            <p:nvPr/>
          </p:nvSpPr>
          <p:spPr>
            <a:xfrm>
              <a:off x="6040089" y="1547369"/>
              <a:ext cx="352063" cy="355072"/>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60"/>
        <p:cNvGrpSpPr/>
        <p:nvPr/>
      </p:nvGrpSpPr>
      <p:grpSpPr>
        <a:xfrm>
          <a:off x="0" y="0"/>
          <a:ext cx="0" cy="0"/>
          <a:chOff x="0" y="0"/>
          <a:chExt cx="0" cy="0"/>
        </a:xfrm>
      </p:grpSpPr>
      <p:sp>
        <p:nvSpPr>
          <p:cNvPr id="1661" name="Google Shape;1661;p39"/>
          <p:cNvSpPr/>
          <p:nvPr/>
        </p:nvSpPr>
        <p:spPr>
          <a:xfrm>
            <a:off x="4077900" y="4260646"/>
            <a:ext cx="4381500" cy="6891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9"/>
          <p:cNvSpPr/>
          <p:nvPr/>
        </p:nvSpPr>
        <p:spPr>
          <a:xfrm>
            <a:off x="5658300" y="1456437"/>
            <a:ext cx="1220700" cy="12207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9"/>
          <p:cNvSpPr txBox="1">
            <a:spLocks noGrp="1"/>
          </p:cNvSpPr>
          <p:nvPr>
            <p:ph type="title"/>
          </p:nvPr>
        </p:nvSpPr>
        <p:spPr>
          <a:xfrm>
            <a:off x="4165436" y="2713514"/>
            <a:ext cx="4210574" cy="152224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Technical constraints</a:t>
            </a:r>
            <a:endParaRPr dirty="0"/>
          </a:p>
        </p:txBody>
      </p:sp>
      <p:sp>
        <p:nvSpPr>
          <p:cNvPr id="1664" name="Google Shape;1664;p39"/>
          <p:cNvSpPr txBox="1">
            <a:spLocks noGrp="1"/>
          </p:cNvSpPr>
          <p:nvPr>
            <p:ph type="title" idx="2"/>
          </p:nvPr>
        </p:nvSpPr>
        <p:spPr>
          <a:xfrm>
            <a:off x="5400750" y="1722288"/>
            <a:ext cx="1735800" cy="68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665" name="Google Shape;1665;p39"/>
          <p:cNvSpPr txBox="1">
            <a:spLocks noGrp="1"/>
          </p:cNvSpPr>
          <p:nvPr>
            <p:ph type="subTitle" idx="1"/>
          </p:nvPr>
        </p:nvSpPr>
        <p:spPr>
          <a:xfrm>
            <a:off x="4457100" y="4326346"/>
            <a:ext cx="3623100" cy="55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Yes, but first…</a:t>
            </a:r>
            <a:endParaRPr dirty="0"/>
          </a:p>
        </p:txBody>
      </p:sp>
      <p:grpSp>
        <p:nvGrpSpPr>
          <p:cNvPr id="1666" name="Google Shape;1666;p39"/>
          <p:cNvGrpSpPr/>
          <p:nvPr/>
        </p:nvGrpSpPr>
        <p:grpSpPr>
          <a:xfrm rot="1102524">
            <a:off x="566314" y="1098791"/>
            <a:ext cx="333769" cy="448008"/>
            <a:chOff x="4106283" y="2500625"/>
            <a:chExt cx="522432" cy="701244"/>
          </a:xfrm>
        </p:grpSpPr>
        <p:sp>
          <p:nvSpPr>
            <p:cNvPr id="1667" name="Google Shape;1667;p39"/>
            <p:cNvSpPr/>
            <p:nvPr/>
          </p:nvSpPr>
          <p:spPr>
            <a:xfrm>
              <a:off x="4258653" y="2963863"/>
              <a:ext cx="108309" cy="91030"/>
            </a:xfrm>
            <a:custGeom>
              <a:avLst/>
              <a:gdLst/>
              <a:ahLst/>
              <a:cxnLst/>
              <a:rect l="l" t="t" r="r" b="b"/>
              <a:pathLst>
                <a:path w="7672" h="6448" extrusionOk="0">
                  <a:moveTo>
                    <a:pt x="6039" y="1413"/>
                  </a:moveTo>
                  <a:lnTo>
                    <a:pt x="5514" y="5034"/>
                  </a:lnTo>
                  <a:lnTo>
                    <a:pt x="2159" y="5034"/>
                  </a:lnTo>
                  <a:lnTo>
                    <a:pt x="1634" y="1413"/>
                  </a:lnTo>
                  <a:close/>
                  <a:moveTo>
                    <a:pt x="1" y="0"/>
                  </a:moveTo>
                  <a:lnTo>
                    <a:pt x="939" y="6447"/>
                  </a:lnTo>
                  <a:lnTo>
                    <a:pt x="6737" y="6447"/>
                  </a:lnTo>
                  <a:lnTo>
                    <a:pt x="76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9"/>
            <p:cNvSpPr/>
            <p:nvPr/>
          </p:nvSpPr>
          <p:spPr>
            <a:xfrm>
              <a:off x="4106283" y="2500625"/>
              <a:ext cx="413106" cy="483200"/>
            </a:xfrm>
            <a:custGeom>
              <a:avLst/>
              <a:gdLst/>
              <a:ahLst/>
              <a:cxnLst/>
              <a:rect l="l" t="t" r="r" b="b"/>
              <a:pathLst>
                <a:path w="29262" h="34227" extrusionOk="0">
                  <a:moveTo>
                    <a:pt x="24672" y="1409"/>
                  </a:moveTo>
                  <a:cubicBezTo>
                    <a:pt x="26425" y="1413"/>
                    <a:pt x="27845" y="2834"/>
                    <a:pt x="27849" y="4586"/>
                  </a:cubicBezTo>
                  <a:lnTo>
                    <a:pt x="27849" y="24494"/>
                  </a:lnTo>
                  <a:cubicBezTo>
                    <a:pt x="27849" y="29080"/>
                    <a:pt x="24116" y="32813"/>
                    <a:pt x="19530" y="32813"/>
                  </a:cubicBezTo>
                  <a:lnTo>
                    <a:pt x="9732" y="32813"/>
                  </a:lnTo>
                  <a:cubicBezTo>
                    <a:pt x="5146" y="32813"/>
                    <a:pt x="1413" y="29080"/>
                    <a:pt x="1413" y="24494"/>
                  </a:cubicBezTo>
                  <a:lnTo>
                    <a:pt x="1413" y="4590"/>
                  </a:lnTo>
                  <a:cubicBezTo>
                    <a:pt x="1417" y="2834"/>
                    <a:pt x="2838" y="1413"/>
                    <a:pt x="4590" y="1413"/>
                  </a:cubicBezTo>
                  <a:lnTo>
                    <a:pt x="24672" y="1409"/>
                  </a:lnTo>
                  <a:close/>
                  <a:moveTo>
                    <a:pt x="4590" y="0"/>
                  </a:moveTo>
                  <a:cubicBezTo>
                    <a:pt x="2058" y="0"/>
                    <a:pt x="4" y="2054"/>
                    <a:pt x="0" y="4586"/>
                  </a:cubicBezTo>
                  <a:lnTo>
                    <a:pt x="0" y="24490"/>
                  </a:lnTo>
                  <a:cubicBezTo>
                    <a:pt x="0" y="29860"/>
                    <a:pt x="4366" y="34226"/>
                    <a:pt x="9732" y="34226"/>
                  </a:cubicBezTo>
                  <a:lnTo>
                    <a:pt x="19530" y="34226"/>
                  </a:lnTo>
                  <a:cubicBezTo>
                    <a:pt x="24896" y="34226"/>
                    <a:pt x="29262" y="29860"/>
                    <a:pt x="29258" y="24490"/>
                  </a:cubicBezTo>
                  <a:lnTo>
                    <a:pt x="29258" y="4586"/>
                  </a:lnTo>
                  <a:cubicBezTo>
                    <a:pt x="29258" y="2054"/>
                    <a:pt x="27204" y="0"/>
                    <a:pt x="246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9"/>
            <p:cNvSpPr/>
            <p:nvPr/>
          </p:nvSpPr>
          <p:spPr>
            <a:xfrm>
              <a:off x="4178438" y="2642153"/>
              <a:ext cx="268854" cy="279922"/>
            </a:xfrm>
            <a:custGeom>
              <a:avLst/>
              <a:gdLst/>
              <a:ahLst/>
              <a:cxnLst/>
              <a:rect l="l" t="t" r="r" b="b"/>
              <a:pathLst>
                <a:path w="19044" h="19828" extrusionOk="0">
                  <a:moveTo>
                    <a:pt x="0" y="0"/>
                  </a:moveTo>
                  <a:lnTo>
                    <a:pt x="0" y="10806"/>
                  </a:lnTo>
                  <a:cubicBezTo>
                    <a:pt x="0" y="15786"/>
                    <a:pt x="4038" y="19827"/>
                    <a:pt x="9022" y="19827"/>
                  </a:cubicBezTo>
                  <a:lnTo>
                    <a:pt x="10018" y="19827"/>
                  </a:lnTo>
                  <a:cubicBezTo>
                    <a:pt x="15002" y="19827"/>
                    <a:pt x="19044" y="15786"/>
                    <a:pt x="19044" y="10806"/>
                  </a:cubicBezTo>
                  <a:lnTo>
                    <a:pt x="19044"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9"/>
            <p:cNvSpPr/>
            <p:nvPr/>
          </p:nvSpPr>
          <p:spPr>
            <a:xfrm>
              <a:off x="4221157" y="2571523"/>
              <a:ext cx="183302" cy="19962"/>
            </a:xfrm>
            <a:custGeom>
              <a:avLst/>
              <a:gdLst/>
              <a:ahLst/>
              <a:cxnLst/>
              <a:rect l="l" t="t" r="r" b="b"/>
              <a:pathLst>
                <a:path w="12984" h="1414" extrusionOk="0">
                  <a:moveTo>
                    <a:pt x="1" y="0"/>
                  </a:moveTo>
                  <a:lnTo>
                    <a:pt x="1" y="1413"/>
                  </a:lnTo>
                  <a:lnTo>
                    <a:pt x="12983" y="1413"/>
                  </a:lnTo>
                  <a:lnTo>
                    <a:pt x="12983"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9"/>
            <p:cNvSpPr/>
            <p:nvPr/>
          </p:nvSpPr>
          <p:spPr>
            <a:xfrm>
              <a:off x="4302855" y="2615499"/>
              <a:ext cx="325860" cy="586370"/>
            </a:xfrm>
            <a:custGeom>
              <a:avLst/>
              <a:gdLst/>
              <a:ahLst/>
              <a:cxnLst/>
              <a:rect l="l" t="t" r="r" b="b"/>
              <a:pathLst>
                <a:path w="23082" h="41535" extrusionOk="0">
                  <a:moveTo>
                    <a:pt x="21669" y="1"/>
                  </a:moveTo>
                  <a:lnTo>
                    <a:pt x="21669" y="30417"/>
                  </a:lnTo>
                  <a:cubicBezTo>
                    <a:pt x="21669" y="35767"/>
                    <a:pt x="17314" y="40122"/>
                    <a:pt x="11964" y="40122"/>
                  </a:cubicBezTo>
                  <a:lnTo>
                    <a:pt x="11119" y="40122"/>
                  </a:lnTo>
                  <a:cubicBezTo>
                    <a:pt x="5768" y="40122"/>
                    <a:pt x="1414" y="35767"/>
                    <a:pt x="1414" y="30417"/>
                  </a:cubicBezTo>
                  <a:lnTo>
                    <a:pt x="1" y="30417"/>
                  </a:lnTo>
                  <a:cubicBezTo>
                    <a:pt x="1" y="36547"/>
                    <a:pt x="4992" y="41535"/>
                    <a:pt x="11119" y="41535"/>
                  </a:cubicBezTo>
                  <a:lnTo>
                    <a:pt x="11964" y="41535"/>
                  </a:lnTo>
                  <a:cubicBezTo>
                    <a:pt x="18094" y="41535"/>
                    <a:pt x="23082" y="36547"/>
                    <a:pt x="23082" y="30417"/>
                  </a:cubicBezTo>
                  <a:lnTo>
                    <a:pt x="23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9"/>
            <p:cNvSpPr/>
            <p:nvPr/>
          </p:nvSpPr>
          <p:spPr>
            <a:xfrm>
              <a:off x="4379640" y="2665970"/>
              <a:ext cx="135288" cy="19962"/>
            </a:xfrm>
            <a:custGeom>
              <a:avLst/>
              <a:gdLst/>
              <a:ahLst/>
              <a:cxnLst/>
              <a:rect l="l" t="t" r="r" b="b"/>
              <a:pathLst>
                <a:path w="9583" h="1414" extrusionOk="0">
                  <a:moveTo>
                    <a:pt x="1" y="0"/>
                  </a:moveTo>
                  <a:lnTo>
                    <a:pt x="1" y="1413"/>
                  </a:lnTo>
                  <a:lnTo>
                    <a:pt x="9582" y="1413"/>
                  </a:lnTo>
                  <a:lnTo>
                    <a:pt x="95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9"/>
            <p:cNvSpPr/>
            <p:nvPr/>
          </p:nvSpPr>
          <p:spPr>
            <a:xfrm>
              <a:off x="4379640" y="2772133"/>
              <a:ext cx="135288" cy="19962"/>
            </a:xfrm>
            <a:custGeom>
              <a:avLst/>
              <a:gdLst/>
              <a:ahLst/>
              <a:cxnLst/>
              <a:rect l="l" t="t" r="r" b="b"/>
              <a:pathLst>
                <a:path w="9583" h="1414" extrusionOk="0">
                  <a:moveTo>
                    <a:pt x="1" y="1"/>
                  </a:moveTo>
                  <a:lnTo>
                    <a:pt x="1" y="1413"/>
                  </a:lnTo>
                  <a:lnTo>
                    <a:pt x="9582" y="1413"/>
                  </a:lnTo>
                  <a:lnTo>
                    <a:pt x="9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9"/>
            <p:cNvSpPr/>
            <p:nvPr/>
          </p:nvSpPr>
          <p:spPr>
            <a:xfrm>
              <a:off x="4379640" y="2878297"/>
              <a:ext cx="135288" cy="19962"/>
            </a:xfrm>
            <a:custGeom>
              <a:avLst/>
              <a:gdLst/>
              <a:ahLst/>
              <a:cxnLst/>
              <a:rect l="l" t="t" r="r" b="b"/>
              <a:pathLst>
                <a:path w="9583" h="1414" extrusionOk="0">
                  <a:moveTo>
                    <a:pt x="1" y="1"/>
                  </a:moveTo>
                  <a:lnTo>
                    <a:pt x="1" y="1413"/>
                  </a:lnTo>
                  <a:lnTo>
                    <a:pt x="9582" y="1413"/>
                  </a:lnTo>
                  <a:lnTo>
                    <a:pt x="9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5" name="Google Shape;1675;p39"/>
          <p:cNvGrpSpPr/>
          <p:nvPr/>
        </p:nvGrpSpPr>
        <p:grpSpPr>
          <a:xfrm rot="-2700000">
            <a:off x="1738850" y="4467478"/>
            <a:ext cx="174497" cy="404387"/>
            <a:chOff x="3789373" y="1135858"/>
            <a:chExt cx="273103" cy="632902"/>
          </a:xfrm>
        </p:grpSpPr>
        <p:sp>
          <p:nvSpPr>
            <p:cNvPr id="1676" name="Google Shape;1676;p39"/>
            <p:cNvSpPr/>
            <p:nvPr/>
          </p:nvSpPr>
          <p:spPr>
            <a:xfrm>
              <a:off x="3864846" y="1452274"/>
              <a:ext cx="187664" cy="302157"/>
            </a:xfrm>
            <a:custGeom>
              <a:avLst/>
              <a:gdLst/>
              <a:ahLst/>
              <a:cxnLst/>
              <a:rect l="l" t="t" r="r" b="b"/>
              <a:pathLst>
                <a:path w="13293" h="21403" extrusionOk="0">
                  <a:moveTo>
                    <a:pt x="5" y="0"/>
                  </a:moveTo>
                  <a:lnTo>
                    <a:pt x="5" y="12740"/>
                  </a:lnTo>
                  <a:cubicBezTo>
                    <a:pt x="1" y="16797"/>
                    <a:pt x="2726" y="20349"/>
                    <a:pt x="6644" y="21402"/>
                  </a:cubicBezTo>
                  <a:cubicBezTo>
                    <a:pt x="10563" y="20352"/>
                    <a:pt x="13292" y="16797"/>
                    <a:pt x="13288" y="12740"/>
                  </a:cubicBezTo>
                  <a:lnTo>
                    <a:pt x="13288"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9"/>
            <p:cNvSpPr/>
            <p:nvPr/>
          </p:nvSpPr>
          <p:spPr>
            <a:xfrm>
              <a:off x="3789373" y="1135858"/>
              <a:ext cx="273047" cy="326397"/>
            </a:xfrm>
            <a:custGeom>
              <a:avLst/>
              <a:gdLst/>
              <a:ahLst/>
              <a:cxnLst/>
              <a:rect l="l" t="t" r="r" b="b"/>
              <a:pathLst>
                <a:path w="19341" h="23120" extrusionOk="0">
                  <a:moveTo>
                    <a:pt x="9721" y="1413"/>
                  </a:moveTo>
                  <a:cubicBezTo>
                    <a:pt x="14249" y="1413"/>
                    <a:pt x="17928" y="5096"/>
                    <a:pt x="17928" y="9620"/>
                  </a:cubicBezTo>
                  <a:lnTo>
                    <a:pt x="17928" y="21707"/>
                  </a:lnTo>
                  <a:lnTo>
                    <a:pt x="1409" y="21707"/>
                  </a:lnTo>
                  <a:lnTo>
                    <a:pt x="1409" y="9620"/>
                  </a:lnTo>
                  <a:cubicBezTo>
                    <a:pt x="1409" y="5096"/>
                    <a:pt x="5092" y="1413"/>
                    <a:pt x="9620" y="1413"/>
                  </a:cubicBezTo>
                  <a:close/>
                  <a:moveTo>
                    <a:pt x="9620" y="0"/>
                  </a:moveTo>
                  <a:cubicBezTo>
                    <a:pt x="4316" y="0"/>
                    <a:pt x="0" y="4316"/>
                    <a:pt x="0" y="9620"/>
                  </a:cubicBezTo>
                  <a:lnTo>
                    <a:pt x="0" y="23120"/>
                  </a:lnTo>
                  <a:lnTo>
                    <a:pt x="19341" y="23120"/>
                  </a:lnTo>
                  <a:lnTo>
                    <a:pt x="19341" y="9620"/>
                  </a:lnTo>
                  <a:cubicBezTo>
                    <a:pt x="19341" y="4316"/>
                    <a:pt x="15025" y="0"/>
                    <a:pt x="97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9"/>
            <p:cNvSpPr/>
            <p:nvPr/>
          </p:nvSpPr>
          <p:spPr>
            <a:xfrm>
              <a:off x="3789373" y="1442307"/>
              <a:ext cx="273103" cy="326453"/>
            </a:xfrm>
            <a:custGeom>
              <a:avLst/>
              <a:gdLst/>
              <a:ahLst/>
              <a:cxnLst/>
              <a:rect l="l" t="t" r="r" b="b"/>
              <a:pathLst>
                <a:path w="19345" h="23124" extrusionOk="0">
                  <a:moveTo>
                    <a:pt x="17928" y="1413"/>
                  </a:moveTo>
                  <a:lnTo>
                    <a:pt x="17928" y="13446"/>
                  </a:lnTo>
                  <a:cubicBezTo>
                    <a:pt x="17932" y="18006"/>
                    <a:pt x="14233" y="21707"/>
                    <a:pt x="9674" y="21707"/>
                  </a:cubicBezTo>
                  <a:cubicBezTo>
                    <a:pt x="9671" y="21707"/>
                    <a:pt x="9669" y="21707"/>
                    <a:pt x="9667" y="21707"/>
                  </a:cubicBezTo>
                  <a:cubicBezTo>
                    <a:pt x="5115" y="21707"/>
                    <a:pt x="1413" y="18001"/>
                    <a:pt x="1413" y="13446"/>
                  </a:cubicBezTo>
                  <a:lnTo>
                    <a:pt x="1413" y="1413"/>
                  </a:lnTo>
                  <a:close/>
                  <a:moveTo>
                    <a:pt x="0" y="0"/>
                  </a:moveTo>
                  <a:lnTo>
                    <a:pt x="0" y="13446"/>
                  </a:lnTo>
                  <a:cubicBezTo>
                    <a:pt x="0" y="18781"/>
                    <a:pt x="4335" y="23124"/>
                    <a:pt x="9667" y="23124"/>
                  </a:cubicBezTo>
                  <a:cubicBezTo>
                    <a:pt x="15013" y="23124"/>
                    <a:pt x="19345" y="18789"/>
                    <a:pt x="19341" y="13446"/>
                  </a:cubicBezTo>
                  <a:lnTo>
                    <a:pt x="193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9" name="Google Shape;1679;p39"/>
          <p:cNvGrpSpPr/>
          <p:nvPr/>
        </p:nvGrpSpPr>
        <p:grpSpPr>
          <a:xfrm rot="1799935">
            <a:off x="3359305" y="2648238"/>
            <a:ext cx="382408" cy="449475"/>
            <a:chOff x="8071717" y="2421860"/>
            <a:chExt cx="443820" cy="521710"/>
          </a:xfrm>
        </p:grpSpPr>
        <p:grpSp>
          <p:nvGrpSpPr>
            <p:cNvPr id="1680" name="Google Shape;1680;p39"/>
            <p:cNvGrpSpPr/>
            <p:nvPr/>
          </p:nvGrpSpPr>
          <p:grpSpPr>
            <a:xfrm>
              <a:off x="8071717" y="2421860"/>
              <a:ext cx="443820" cy="521710"/>
              <a:chOff x="8071475" y="2521207"/>
              <a:chExt cx="359252" cy="422301"/>
            </a:xfrm>
          </p:grpSpPr>
          <p:sp>
            <p:nvSpPr>
              <p:cNvPr id="1681" name="Google Shape;1681;p39"/>
              <p:cNvSpPr/>
              <p:nvPr/>
            </p:nvSpPr>
            <p:spPr>
              <a:xfrm>
                <a:off x="8071475" y="2533659"/>
                <a:ext cx="234159" cy="276670"/>
              </a:xfrm>
              <a:custGeom>
                <a:avLst/>
                <a:gdLst/>
                <a:ahLst/>
                <a:cxnLst/>
                <a:rect l="l" t="t" r="r" b="b"/>
                <a:pathLst>
                  <a:path w="5679" h="6710" fill="none" extrusionOk="0">
                    <a:moveTo>
                      <a:pt x="1165" y="0"/>
                    </a:moveTo>
                    <a:lnTo>
                      <a:pt x="1021" y="0"/>
                    </a:lnTo>
                    <a:cubicBezTo>
                      <a:pt x="458" y="0"/>
                      <a:pt x="0" y="458"/>
                      <a:pt x="0" y="1024"/>
                    </a:cubicBezTo>
                    <a:lnTo>
                      <a:pt x="0" y="3872"/>
                    </a:lnTo>
                    <a:cubicBezTo>
                      <a:pt x="0" y="5440"/>
                      <a:pt x="1270" y="6709"/>
                      <a:pt x="2838" y="6709"/>
                    </a:cubicBezTo>
                    <a:lnTo>
                      <a:pt x="2838" y="6709"/>
                    </a:lnTo>
                    <a:cubicBezTo>
                      <a:pt x="4406" y="6709"/>
                      <a:pt x="5679" y="5440"/>
                      <a:pt x="5679" y="3872"/>
                    </a:cubicBezTo>
                    <a:lnTo>
                      <a:pt x="5679" y="1021"/>
                    </a:lnTo>
                    <a:cubicBezTo>
                      <a:pt x="5679" y="458"/>
                      <a:pt x="5221" y="0"/>
                      <a:pt x="4654" y="0"/>
                    </a:cubicBezTo>
                    <a:lnTo>
                      <a:pt x="4654"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9"/>
              <p:cNvSpPr/>
              <p:nvPr/>
            </p:nvSpPr>
            <p:spPr>
              <a:xfrm>
                <a:off x="8338944" y="2534978"/>
                <a:ext cx="91784" cy="91701"/>
              </a:xfrm>
              <a:custGeom>
                <a:avLst/>
                <a:gdLst/>
                <a:ahLst/>
                <a:cxnLst/>
                <a:rect l="l" t="t" r="r" b="b"/>
                <a:pathLst>
                  <a:path w="2226" h="2224" fill="none" extrusionOk="0">
                    <a:moveTo>
                      <a:pt x="2226" y="1271"/>
                    </a:moveTo>
                    <a:cubicBezTo>
                      <a:pt x="2222" y="423"/>
                      <a:pt x="1198" y="1"/>
                      <a:pt x="599" y="600"/>
                    </a:cubicBezTo>
                    <a:cubicBezTo>
                      <a:pt x="0" y="1199"/>
                      <a:pt x="426" y="2223"/>
                      <a:pt x="1273" y="2223"/>
                    </a:cubicBezTo>
                    <a:cubicBezTo>
                      <a:pt x="1797" y="2223"/>
                      <a:pt x="2226" y="1798"/>
                      <a:pt x="2226" y="1271"/>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9"/>
              <p:cNvSpPr/>
              <p:nvPr/>
            </p:nvSpPr>
            <p:spPr>
              <a:xfrm>
                <a:off x="8107099" y="2521207"/>
                <a:ext cx="24863" cy="24904"/>
              </a:xfrm>
              <a:custGeom>
                <a:avLst/>
                <a:gdLst/>
                <a:ahLst/>
                <a:cxnLst/>
                <a:rect l="l" t="t" r="r" b="b"/>
                <a:pathLst>
                  <a:path w="603" h="604" fill="none" extrusionOk="0">
                    <a:moveTo>
                      <a:pt x="603" y="302"/>
                    </a:moveTo>
                    <a:cubicBezTo>
                      <a:pt x="603" y="469"/>
                      <a:pt x="468" y="603"/>
                      <a:pt x="301" y="603"/>
                    </a:cubicBezTo>
                    <a:cubicBezTo>
                      <a:pt x="134" y="603"/>
                      <a:pt x="0" y="469"/>
                      <a:pt x="0" y="302"/>
                    </a:cubicBezTo>
                    <a:cubicBezTo>
                      <a:pt x="0" y="135"/>
                      <a:pt x="134" y="1"/>
                      <a:pt x="301" y="1"/>
                    </a:cubicBezTo>
                    <a:cubicBezTo>
                      <a:pt x="468" y="1"/>
                      <a:pt x="603" y="135"/>
                      <a:pt x="603"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9"/>
              <p:cNvSpPr/>
              <p:nvPr/>
            </p:nvSpPr>
            <p:spPr>
              <a:xfrm>
                <a:off x="8249306" y="2521207"/>
                <a:ext cx="24740" cy="24904"/>
              </a:xfrm>
              <a:custGeom>
                <a:avLst/>
                <a:gdLst/>
                <a:ahLst/>
                <a:cxnLst/>
                <a:rect l="l" t="t" r="r" b="b"/>
                <a:pathLst>
                  <a:path w="600" h="604" fill="none" extrusionOk="0">
                    <a:moveTo>
                      <a:pt x="600" y="302"/>
                    </a:moveTo>
                    <a:cubicBezTo>
                      <a:pt x="600" y="469"/>
                      <a:pt x="466" y="603"/>
                      <a:pt x="302" y="603"/>
                    </a:cubicBezTo>
                    <a:cubicBezTo>
                      <a:pt x="135" y="603"/>
                      <a:pt x="1" y="469"/>
                      <a:pt x="1" y="302"/>
                    </a:cubicBezTo>
                    <a:cubicBezTo>
                      <a:pt x="1" y="135"/>
                      <a:pt x="135" y="1"/>
                      <a:pt x="302" y="1"/>
                    </a:cubicBezTo>
                    <a:cubicBezTo>
                      <a:pt x="466" y="1"/>
                      <a:pt x="600" y="135"/>
                      <a:pt x="600"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9"/>
              <p:cNvSpPr/>
              <p:nvPr/>
            </p:nvSpPr>
            <p:spPr>
              <a:xfrm>
                <a:off x="8188614" y="2626636"/>
                <a:ext cx="202864" cy="316872"/>
              </a:xfrm>
              <a:custGeom>
                <a:avLst/>
                <a:gdLst/>
                <a:ahLst/>
                <a:cxnLst/>
                <a:rect l="l" t="t" r="r" b="b"/>
                <a:pathLst>
                  <a:path w="4920" h="7685" fill="none" extrusionOk="0">
                    <a:moveTo>
                      <a:pt x="0" y="4454"/>
                    </a:moveTo>
                    <a:lnTo>
                      <a:pt x="0" y="5224"/>
                    </a:lnTo>
                    <a:cubicBezTo>
                      <a:pt x="0" y="6585"/>
                      <a:pt x="1100" y="7685"/>
                      <a:pt x="2458" y="7685"/>
                    </a:cubicBezTo>
                    <a:lnTo>
                      <a:pt x="2458" y="7685"/>
                    </a:lnTo>
                    <a:cubicBezTo>
                      <a:pt x="3820" y="7685"/>
                      <a:pt x="4919" y="6585"/>
                      <a:pt x="4919" y="5224"/>
                    </a:cubicBezTo>
                    <a:lnTo>
                      <a:pt x="4919"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6" name="Google Shape;1686;p39"/>
            <p:cNvSpPr/>
            <p:nvPr/>
          </p:nvSpPr>
          <p:spPr>
            <a:xfrm>
              <a:off x="8436649" y="2472701"/>
              <a:ext cx="61200" cy="61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39"/>
          <p:cNvGrpSpPr/>
          <p:nvPr/>
        </p:nvGrpSpPr>
        <p:grpSpPr>
          <a:xfrm rot="747216">
            <a:off x="2963225" y="233625"/>
            <a:ext cx="395478" cy="333200"/>
            <a:chOff x="4264060" y="1424745"/>
            <a:chExt cx="543905" cy="458254"/>
          </a:xfrm>
        </p:grpSpPr>
        <p:sp>
          <p:nvSpPr>
            <p:cNvPr id="1688" name="Google Shape;1688;p39"/>
            <p:cNvSpPr/>
            <p:nvPr/>
          </p:nvSpPr>
          <p:spPr>
            <a:xfrm>
              <a:off x="4299100" y="1543671"/>
              <a:ext cx="473275" cy="239475"/>
            </a:xfrm>
            <a:custGeom>
              <a:avLst/>
              <a:gdLst/>
              <a:ahLst/>
              <a:cxnLst/>
              <a:rect l="l" t="t" r="r" b="b"/>
              <a:pathLst>
                <a:path w="33524" h="16963" extrusionOk="0">
                  <a:moveTo>
                    <a:pt x="13041" y="0"/>
                  </a:moveTo>
                  <a:lnTo>
                    <a:pt x="8597" y="8061"/>
                  </a:lnTo>
                  <a:lnTo>
                    <a:pt x="0" y="8061"/>
                  </a:lnTo>
                  <a:lnTo>
                    <a:pt x="0" y="9474"/>
                  </a:lnTo>
                  <a:lnTo>
                    <a:pt x="9431" y="9474"/>
                  </a:lnTo>
                  <a:lnTo>
                    <a:pt x="12890" y="3201"/>
                  </a:lnTo>
                  <a:lnTo>
                    <a:pt x="18851" y="16963"/>
                  </a:lnTo>
                  <a:lnTo>
                    <a:pt x="22514" y="9474"/>
                  </a:lnTo>
                  <a:lnTo>
                    <a:pt x="33524" y="9474"/>
                  </a:lnTo>
                  <a:lnTo>
                    <a:pt x="33524" y="8061"/>
                  </a:lnTo>
                  <a:lnTo>
                    <a:pt x="21630" y="8061"/>
                  </a:lnTo>
                  <a:lnTo>
                    <a:pt x="18928" y="13589"/>
                  </a:lnTo>
                  <a:lnTo>
                    <a:pt x="13041"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9"/>
            <p:cNvSpPr/>
            <p:nvPr/>
          </p:nvSpPr>
          <p:spPr>
            <a:xfrm>
              <a:off x="4264060" y="1424745"/>
              <a:ext cx="543905" cy="458254"/>
            </a:xfrm>
            <a:custGeom>
              <a:avLst/>
              <a:gdLst/>
              <a:ahLst/>
              <a:cxnLst/>
              <a:rect l="l" t="t" r="r" b="b"/>
              <a:pathLst>
                <a:path w="38527" h="32460" extrusionOk="0">
                  <a:moveTo>
                    <a:pt x="27779" y="1414"/>
                  </a:moveTo>
                  <a:cubicBezTo>
                    <a:pt x="28335" y="1414"/>
                    <a:pt x="28864" y="1441"/>
                    <a:pt x="29397" y="1491"/>
                  </a:cubicBezTo>
                  <a:cubicBezTo>
                    <a:pt x="31076" y="1645"/>
                    <a:pt x="32740" y="2421"/>
                    <a:pt x="34083" y="3680"/>
                  </a:cubicBezTo>
                  <a:cubicBezTo>
                    <a:pt x="35133" y="4657"/>
                    <a:pt x="35933" y="5876"/>
                    <a:pt x="36458" y="7297"/>
                  </a:cubicBezTo>
                  <a:cubicBezTo>
                    <a:pt x="36809" y="8262"/>
                    <a:pt x="37029" y="9274"/>
                    <a:pt x="37114" y="10297"/>
                  </a:cubicBezTo>
                  <a:lnTo>
                    <a:pt x="37114" y="12200"/>
                  </a:lnTo>
                  <a:cubicBezTo>
                    <a:pt x="37067" y="12706"/>
                    <a:pt x="36963" y="13204"/>
                    <a:pt x="36801" y="13686"/>
                  </a:cubicBezTo>
                  <a:cubicBezTo>
                    <a:pt x="36373" y="14995"/>
                    <a:pt x="35539" y="16450"/>
                    <a:pt x="34249" y="18126"/>
                  </a:cubicBezTo>
                  <a:cubicBezTo>
                    <a:pt x="33821" y="18685"/>
                    <a:pt x="33331" y="19284"/>
                    <a:pt x="32790" y="19905"/>
                  </a:cubicBezTo>
                  <a:cubicBezTo>
                    <a:pt x="32346" y="20415"/>
                    <a:pt x="31879" y="20928"/>
                    <a:pt x="31389" y="21453"/>
                  </a:cubicBezTo>
                  <a:cubicBezTo>
                    <a:pt x="30435" y="22468"/>
                    <a:pt x="29351" y="23561"/>
                    <a:pt x="28069" y="24796"/>
                  </a:cubicBezTo>
                  <a:cubicBezTo>
                    <a:pt x="26486" y="26329"/>
                    <a:pt x="24791" y="27900"/>
                    <a:pt x="22900" y="29649"/>
                  </a:cubicBezTo>
                  <a:cubicBezTo>
                    <a:pt x="22718" y="29819"/>
                    <a:pt x="22522" y="29977"/>
                    <a:pt x="22317" y="30116"/>
                  </a:cubicBezTo>
                  <a:cubicBezTo>
                    <a:pt x="21846" y="30436"/>
                    <a:pt x="21329" y="30680"/>
                    <a:pt x="20781" y="30834"/>
                  </a:cubicBezTo>
                  <a:cubicBezTo>
                    <a:pt x="20283" y="30976"/>
                    <a:pt x="19771" y="31047"/>
                    <a:pt x="19260" y="31047"/>
                  </a:cubicBezTo>
                  <a:cubicBezTo>
                    <a:pt x="18622" y="31047"/>
                    <a:pt x="17985" y="30937"/>
                    <a:pt x="17376" y="30718"/>
                  </a:cubicBezTo>
                  <a:cubicBezTo>
                    <a:pt x="16820" y="30514"/>
                    <a:pt x="16302" y="30220"/>
                    <a:pt x="15847" y="29846"/>
                  </a:cubicBezTo>
                  <a:cubicBezTo>
                    <a:pt x="15766" y="29784"/>
                    <a:pt x="15693" y="29714"/>
                    <a:pt x="15588" y="29618"/>
                  </a:cubicBezTo>
                  <a:cubicBezTo>
                    <a:pt x="13720" y="27888"/>
                    <a:pt x="11956" y="26252"/>
                    <a:pt x="10342" y="24696"/>
                  </a:cubicBezTo>
                  <a:cubicBezTo>
                    <a:pt x="9037" y="23437"/>
                    <a:pt x="7952" y="22349"/>
                    <a:pt x="7018" y="21357"/>
                  </a:cubicBezTo>
                  <a:cubicBezTo>
                    <a:pt x="6551" y="20863"/>
                    <a:pt x="6111" y="20376"/>
                    <a:pt x="5694" y="19901"/>
                  </a:cubicBezTo>
                  <a:cubicBezTo>
                    <a:pt x="5142" y="19268"/>
                    <a:pt x="4663" y="18689"/>
                    <a:pt x="4231" y="18126"/>
                  </a:cubicBezTo>
                  <a:cubicBezTo>
                    <a:pt x="2957" y="16462"/>
                    <a:pt x="2135" y="15010"/>
                    <a:pt x="1714" y="13690"/>
                  </a:cubicBezTo>
                  <a:cubicBezTo>
                    <a:pt x="1564" y="13223"/>
                    <a:pt x="1459" y="12744"/>
                    <a:pt x="1409" y="12258"/>
                  </a:cubicBezTo>
                  <a:lnTo>
                    <a:pt x="1409" y="10324"/>
                  </a:lnTo>
                  <a:cubicBezTo>
                    <a:pt x="1486" y="9335"/>
                    <a:pt x="1691" y="8363"/>
                    <a:pt x="2019" y="7425"/>
                  </a:cubicBezTo>
                  <a:cubicBezTo>
                    <a:pt x="2525" y="5992"/>
                    <a:pt x="3308" y="4765"/>
                    <a:pt x="4339" y="3769"/>
                  </a:cubicBezTo>
                  <a:cubicBezTo>
                    <a:pt x="5679" y="2475"/>
                    <a:pt x="7420" y="1645"/>
                    <a:pt x="9122" y="1491"/>
                  </a:cubicBezTo>
                  <a:cubicBezTo>
                    <a:pt x="9643" y="1437"/>
                    <a:pt x="10184" y="1414"/>
                    <a:pt x="10736" y="1414"/>
                  </a:cubicBezTo>
                  <a:cubicBezTo>
                    <a:pt x="12465" y="1414"/>
                    <a:pt x="13843" y="1707"/>
                    <a:pt x="15075" y="2344"/>
                  </a:cubicBezTo>
                  <a:cubicBezTo>
                    <a:pt x="15650" y="2645"/>
                    <a:pt x="16191" y="3008"/>
                    <a:pt x="16685" y="3429"/>
                  </a:cubicBezTo>
                  <a:cubicBezTo>
                    <a:pt x="17295" y="3935"/>
                    <a:pt x="17905" y="4549"/>
                    <a:pt x="18731" y="5475"/>
                  </a:cubicBezTo>
                  <a:lnTo>
                    <a:pt x="19260" y="6070"/>
                  </a:lnTo>
                  <a:lnTo>
                    <a:pt x="19788" y="5475"/>
                  </a:lnTo>
                  <a:cubicBezTo>
                    <a:pt x="20445" y="4738"/>
                    <a:pt x="20958" y="4209"/>
                    <a:pt x="21448" y="3761"/>
                  </a:cubicBezTo>
                  <a:cubicBezTo>
                    <a:pt x="21946" y="3302"/>
                    <a:pt x="22491" y="2896"/>
                    <a:pt x="23070" y="2549"/>
                  </a:cubicBezTo>
                  <a:cubicBezTo>
                    <a:pt x="24390" y="1777"/>
                    <a:pt x="25888" y="1414"/>
                    <a:pt x="27779" y="1414"/>
                  </a:cubicBezTo>
                  <a:close/>
                  <a:moveTo>
                    <a:pt x="10736" y="1"/>
                  </a:moveTo>
                  <a:cubicBezTo>
                    <a:pt x="10137" y="1"/>
                    <a:pt x="9551" y="28"/>
                    <a:pt x="8991" y="82"/>
                  </a:cubicBezTo>
                  <a:cubicBezTo>
                    <a:pt x="6949" y="271"/>
                    <a:pt x="4949" y="1217"/>
                    <a:pt x="3359" y="2750"/>
                  </a:cubicBezTo>
                  <a:cubicBezTo>
                    <a:pt x="2170" y="3900"/>
                    <a:pt x="1266" y="5313"/>
                    <a:pt x="687" y="6954"/>
                  </a:cubicBezTo>
                  <a:cubicBezTo>
                    <a:pt x="317" y="8023"/>
                    <a:pt x="85" y="9139"/>
                    <a:pt x="0" y="10266"/>
                  </a:cubicBezTo>
                  <a:lnTo>
                    <a:pt x="0" y="12316"/>
                  </a:lnTo>
                  <a:cubicBezTo>
                    <a:pt x="54" y="12929"/>
                    <a:pt x="178" y="13532"/>
                    <a:pt x="367" y="14118"/>
                  </a:cubicBezTo>
                  <a:cubicBezTo>
                    <a:pt x="838" y="15601"/>
                    <a:pt x="1733" y="17191"/>
                    <a:pt x="3108" y="18986"/>
                  </a:cubicBezTo>
                  <a:cubicBezTo>
                    <a:pt x="3559" y="19573"/>
                    <a:pt x="4057" y="20179"/>
                    <a:pt x="4629" y="20832"/>
                  </a:cubicBezTo>
                  <a:cubicBezTo>
                    <a:pt x="5057" y="21322"/>
                    <a:pt x="5513" y="21824"/>
                    <a:pt x="5988" y="22329"/>
                  </a:cubicBezTo>
                  <a:cubicBezTo>
                    <a:pt x="6937" y="23337"/>
                    <a:pt x="8041" y="24445"/>
                    <a:pt x="9358" y="25715"/>
                  </a:cubicBezTo>
                  <a:cubicBezTo>
                    <a:pt x="10983" y="27282"/>
                    <a:pt x="12755" y="28919"/>
                    <a:pt x="14662" y="30687"/>
                  </a:cubicBezTo>
                  <a:cubicBezTo>
                    <a:pt x="14758" y="30772"/>
                    <a:pt x="14855" y="30857"/>
                    <a:pt x="14951" y="30938"/>
                  </a:cubicBezTo>
                  <a:cubicBezTo>
                    <a:pt x="15530" y="31413"/>
                    <a:pt x="16187" y="31787"/>
                    <a:pt x="16893" y="32046"/>
                  </a:cubicBezTo>
                  <a:cubicBezTo>
                    <a:pt x="17654" y="32320"/>
                    <a:pt x="18457" y="32459"/>
                    <a:pt x="19263" y="32459"/>
                  </a:cubicBezTo>
                  <a:cubicBezTo>
                    <a:pt x="19908" y="32459"/>
                    <a:pt x="20549" y="32370"/>
                    <a:pt x="21170" y="32193"/>
                  </a:cubicBezTo>
                  <a:cubicBezTo>
                    <a:pt x="21861" y="31996"/>
                    <a:pt x="22518" y="31691"/>
                    <a:pt x="23112" y="31282"/>
                  </a:cubicBezTo>
                  <a:cubicBezTo>
                    <a:pt x="23379" y="31104"/>
                    <a:pt x="23626" y="30903"/>
                    <a:pt x="23861" y="30683"/>
                  </a:cubicBezTo>
                  <a:cubicBezTo>
                    <a:pt x="25757" y="28931"/>
                    <a:pt x="27455" y="27356"/>
                    <a:pt x="29053" y="25812"/>
                  </a:cubicBezTo>
                  <a:cubicBezTo>
                    <a:pt x="30347" y="24561"/>
                    <a:pt x="31447" y="23453"/>
                    <a:pt x="32420" y="22418"/>
                  </a:cubicBezTo>
                  <a:cubicBezTo>
                    <a:pt x="32921" y="21882"/>
                    <a:pt x="33404" y="21353"/>
                    <a:pt x="33856" y="20832"/>
                  </a:cubicBezTo>
                  <a:cubicBezTo>
                    <a:pt x="34415" y="20195"/>
                    <a:pt x="34929" y="19569"/>
                    <a:pt x="35373" y="18986"/>
                  </a:cubicBezTo>
                  <a:cubicBezTo>
                    <a:pt x="36759" y="17180"/>
                    <a:pt x="37666" y="15589"/>
                    <a:pt x="38145" y="14126"/>
                  </a:cubicBezTo>
                  <a:cubicBezTo>
                    <a:pt x="38345" y="13520"/>
                    <a:pt x="38473" y="12895"/>
                    <a:pt x="38527" y="12262"/>
                  </a:cubicBezTo>
                  <a:lnTo>
                    <a:pt x="38527" y="10266"/>
                  </a:lnTo>
                  <a:lnTo>
                    <a:pt x="38523" y="10208"/>
                  </a:lnTo>
                  <a:cubicBezTo>
                    <a:pt x="38430" y="9046"/>
                    <a:pt x="38183" y="7903"/>
                    <a:pt x="37782" y="6811"/>
                  </a:cubicBezTo>
                  <a:cubicBezTo>
                    <a:pt x="37179" y="5178"/>
                    <a:pt x="36261" y="3776"/>
                    <a:pt x="35049" y="2645"/>
                  </a:cubicBezTo>
                  <a:cubicBezTo>
                    <a:pt x="33477" y="1175"/>
                    <a:pt x="31516" y="267"/>
                    <a:pt x="29532" y="86"/>
                  </a:cubicBezTo>
                  <a:cubicBezTo>
                    <a:pt x="28957" y="28"/>
                    <a:pt x="28385" y="1"/>
                    <a:pt x="27783" y="1"/>
                  </a:cubicBezTo>
                  <a:cubicBezTo>
                    <a:pt x="25625" y="1"/>
                    <a:pt x="23904" y="426"/>
                    <a:pt x="22359" y="1329"/>
                  </a:cubicBezTo>
                  <a:cubicBezTo>
                    <a:pt x="21695" y="1727"/>
                    <a:pt x="21074" y="2190"/>
                    <a:pt x="20503" y="2715"/>
                  </a:cubicBezTo>
                  <a:cubicBezTo>
                    <a:pt x="20113" y="3066"/>
                    <a:pt x="19715" y="3464"/>
                    <a:pt x="19260" y="3954"/>
                  </a:cubicBezTo>
                  <a:cubicBezTo>
                    <a:pt x="18634" y="3278"/>
                    <a:pt x="18113" y="2777"/>
                    <a:pt x="17588" y="2340"/>
                  </a:cubicBezTo>
                  <a:cubicBezTo>
                    <a:pt x="17017" y="1858"/>
                    <a:pt x="16387" y="1437"/>
                    <a:pt x="15723" y="1086"/>
                  </a:cubicBezTo>
                  <a:cubicBezTo>
                    <a:pt x="14307" y="356"/>
                    <a:pt x="12674" y="1"/>
                    <a:pt x="10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0" name="Google Shape;1690;p39"/>
          <p:cNvGrpSpPr/>
          <p:nvPr/>
        </p:nvGrpSpPr>
        <p:grpSpPr>
          <a:xfrm rot="1799855">
            <a:off x="3028319" y="4431020"/>
            <a:ext cx="267729" cy="477324"/>
            <a:chOff x="308050" y="960575"/>
            <a:chExt cx="360600" cy="642900"/>
          </a:xfrm>
        </p:grpSpPr>
        <p:sp>
          <p:nvSpPr>
            <p:cNvPr id="1691" name="Google Shape;1691;p39"/>
            <p:cNvSpPr/>
            <p:nvPr/>
          </p:nvSpPr>
          <p:spPr>
            <a:xfrm rot="380">
              <a:off x="397058" y="1130178"/>
              <a:ext cx="182601" cy="182601"/>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2" name="Google Shape;1692;p39"/>
            <p:cNvGrpSpPr/>
            <p:nvPr/>
          </p:nvGrpSpPr>
          <p:grpSpPr>
            <a:xfrm>
              <a:off x="308050" y="960575"/>
              <a:ext cx="360600" cy="642900"/>
              <a:chOff x="839250" y="836025"/>
              <a:chExt cx="360600" cy="642900"/>
            </a:xfrm>
          </p:grpSpPr>
          <p:sp>
            <p:nvSpPr>
              <p:cNvPr id="1693" name="Google Shape;1693;p39"/>
              <p:cNvSpPr/>
              <p:nvPr/>
            </p:nvSpPr>
            <p:spPr>
              <a:xfrm>
                <a:off x="839250" y="836025"/>
                <a:ext cx="360600" cy="642900"/>
              </a:xfrm>
              <a:prstGeom prst="roundRect">
                <a:avLst>
                  <a:gd name="adj"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94" name="Google Shape;1694;p39"/>
              <p:cNvCxnSpPr/>
              <p:nvPr/>
            </p:nvCxnSpPr>
            <p:spPr>
              <a:xfrm>
                <a:off x="839250" y="901900"/>
                <a:ext cx="359100" cy="0"/>
              </a:xfrm>
              <a:prstGeom prst="straightConnector1">
                <a:avLst/>
              </a:prstGeom>
              <a:noFill/>
              <a:ln w="9525" cap="flat" cmpd="sng">
                <a:solidFill>
                  <a:schemeClr val="lt1"/>
                </a:solidFill>
                <a:prstDash val="solid"/>
                <a:round/>
                <a:headEnd type="none" w="med" len="med"/>
                <a:tailEnd type="none" w="med" len="med"/>
              </a:ln>
            </p:spPr>
          </p:cxnSp>
          <p:cxnSp>
            <p:nvCxnSpPr>
              <p:cNvPr id="1695" name="Google Shape;1695;p39"/>
              <p:cNvCxnSpPr/>
              <p:nvPr/>
            </p:nvCxnSpPr>
            <p:spPr>
              <a:xfrm>
                <a:off x="839250" y="1377100"/>
                <a:ext cx="359100" cy="0"/>
              </a:xfrm>
              <a:prstGeom prst="straightConnector1">
                <a:avLst/>
              </a:prstGeom>
              <a:noFill/>
              <a:ln w="9525" cap="flat" cmpd="sng">
                <a:solidFill>
                  <a:schemeClr val="lt1"/>
                </a:solidFill>
                <a:prstDash val="solid"/>
                <a:round/>
                <a:headEnd type="none" w="med" len="med"/>
                <a:tailEnd type="none" w="med" len="med"/>
              </a:ln>
            </p:spPr>
          </p:cxnSp>
          <p:sp>
            <p:nvSpPr>
              <p:cNvPr id="1696" name="Google Shape;1696;p39"/>
              <p:cNvSpPr/>
              <p:nvPr/>
            </p:nvSpPr>
            <p:spPr>
              <a:xfrm>
                <a:off x="997950" y="1406425"/>
                <a:ext cx="43200" cy="43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97" name="Google Shape;1697;p39"/>
          <p:cNvSpPr/>
          <p:nvPr/>
        </p:nvSpPr>
        <p:spPr>
          <a:xfrm rot="-2969503" flipH="1">
            <a:off x="1288579" y="350102"/>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8" name="Google Shape;1698;p39"/>
          <p:cNvGrpSpPr/>
          <p:nvPr/>
        </p:nvGrpSpPr>
        <p:grpSpPr>
          <a:xfrm>
            <a:off x="476326" y="830138"/>
            <a:ext cx="3295549" cy="3617200"/>
            <a:chOff x="476326" y="830138"/>
            <a:chExt cx="3295549" cy="3617200"/>
          </a:xfrm>
        </p:grpSpPr>
        <p:grpSp>
          <p:nvGrpSpPr>
            <p:cNvPr id="1699" name="Google Shape;1699;p39"/>
            <p:cNvGrpSpPr/>
            <p:nvPr/>
          </p:nvGrpSpPr>
          <p:grpSpPr>
            <a:xfrm flipH="1">
              <a:off x="744314" y="1278030"/>
              <a:ext cx="2297866" cy="3069556"/>
              <a:chOff x="7113241" y="1278030"/>
              <a:chExt cx="2297866" cy="3069556"/>
            </a:xfrm>
          </p:grpSpPr>
          <p:sp>
            <p:nvSpPr>
              <p:cNvPr id="1700" name="Google Shape;1700;p39"/>
              <p:cNvSpPr/>
              <p:nvPr/>
            </p:nvSpPr>
            <p:spPr>
              <a:xfrm>
                <a:off x="7159383" y="1942736"/>
                <a:ext cx="2251725" cy="2404850"/>
              </a:xfrm>
              <a:custGeom>
                <a:avLst/>
                <a:gdLst/>
                <a:ahLst/>
                <a:cxnLst/>
                <a:rect l="l" t="t" r="r" b="b"/>
                <a:pathLst>
                  <a:path w="90069" h="96194" extrusionOk="0">
                    <a:moveTo>
                      <a:pt x="53072" y="460"/>
                    </a:moveTo>
                    <a:cubicBezTo>
                      <a:pt x="67614" y="5032"/>
                      <a:pt x="95109" y="53991"/>
                      <a:pt x="89267" y="69802"/>
                    </a:cubicBezTo>
                    <a:cubicBezTo>
                      <a:pt x="83425" y="85614"/>
                      <a:pt x="32562" y="99901"/>
                      <a:pt x="18020" y="95329"/>
                    </a:cubicBezTo>
                    <a:cubicBezTo>
                      <a:pt x="3479" y="90757"/>
                      <a:pt x="-3824" y="58182"/>
                      <a:pt x="2018" y="42370"/>
                    </a:cubicBezTo>
                    <a:cubicBezTo>
                      <a:pt x="7860" y="26559"/>
                      <a:pt x="38531" y="-4112"/>
                      <a:pt x="53072" y="460"/>
                    </a:cubicBezTo>
                    <a:close/>
                  </a:path>
                </a:pathLst>
              </a:custGeom>
              <a:solidFill>
                <a:schemeClr val="lt1"/>
              </a:solidFill>
              <a:ln>
                <a:noFill/>
              </a:ln>
            </p:spPr>
            <p:txBody>
              <a:bodyPr/>
              <a:lstStyle/>
              <a:p>
                <a:endParaRPr lang="en-US"/>
              </a:p>
            </p:txBody>
          </p:sp>
          <p:grpSp>
            <p:nvGrpSpPr>
              <p:cNvPr id="1701" name="Google Shape;1701;p39"/>
              <p:cNvGrpSpPr/>
              <p:nvPr/>
            </p:nvGrpSpPr>
            <p:grpSpPr>
              <a:xfrm>
                <a:off x="7113241" y="1278030"/>
                <a:ext cx="1599219" cy="2587447"/>
                <a:chOff x="7113241" y="1278030"/>
                <a:chExt cx="1599219" cy="2587447"/>
              </a:xfrm>
            </p:grpSpPr>
            <p:grpSp>
              <p:nvGrpSpPr>
                <p:cNvPr id="1702" name="Google Shape;1702;p39"/>
                <p:cNvGrpSpPr/>
                <p:nvPr/>
              </p:nvGrpSpPr>
              <p:grpSpPr>
                <a:xfrm>
                  <a:off x="7306243" y="1278030"/>
                  <a:ext cx="1406218" cy="2587447"/>
                  <a:chOff x="10973368" y="1419830"/>
                  <a:chExt cx="1406218" cy="2587447"/>
                </a:xfrm>
              </p:grpSpPr>
              <p:sp>
                <p:nvSpPr>
                  <p:cNvPr id="1703" name="Google Shape;1703;p39"/>
                  <p:cNvSpPr/>
                  <p:nvPr/>
                </p:nvSpPr>
                <p:spPr>
                  <a:xfrm>
                    <a:off x="10995664" y="1419830"/>
                    <a:ext cx="1383921" cy="2587446"/>
                  </a:xfrm>
                  <a:custGeom>
                    <a:avLst/>
                    <a:gdLst/>
                    <a:ahLst/>
                    <a:cxnLst/>
                    <a:rect l="l" t="t" r="r" b="b"/>
                    <a:pathLst>
                      <a:path w="41763" h="78088" extrusionOk="0">
                        <a:moveTo>
                          <a:pt x="38297" y="0"/>
                        </a:moveTo>
                        <a:cubicBezTo>
                          <a:pt x="38284" y="0"/>
                          <a:pt x="38271" y="0"/>
                          <a:pt x="38258" y="0"/>
                        </a:cubicBezTo>
                        <a:lnTo>
                          <a:pt x="8773" y="0"/>
                        </a:lnTo>
                        <a:cubicBezTo>
                          <a:pt x="6677" y="35"/>
                          <a:pt x="4947" y="1653"/>
                          <a:pt x="4774" y="3743"/>
                        </a:cubicBezTo>
                        <a:lnTo>
                          <a:pt x="10" y="74359"/>
                        </a:lnTo>
                        <a:cubicBezTo>
                          <a:pt x="3" y="74459"/>
                          <a:pt x="0" y="74562"/>
                          <a:pt x="0" y="74663"/>
                        </a:cubicBezTo>
                        <a:cubicBezTo>
                          <a:pt x="21" y="76564"/>
                          <a:pt x="1569" y="78087"/>
                          <a:pt x="3463" y="78087"/>
                        </a:cubicBezTo>
                        <a:cubicBezTo>
                          <a:pt x="3476" y="78087"/>
                          <a:pt x="3489" y="78087"/>
                          <a:pt x="3502" y="78087"/>
                        </a:cubicBezTo>
                        <a:lnTo>
                          <a:pt x="32982" y="78087"/>
                        </a:lnTo>
                        <a:cubicBezTo>
                          <a:pt x="35074" y="78052"/>
                          <a:pt x="36799" y="76441"/>
                          <a:pt x="36977" y="74359"/>
                        </a:cubicBezTo>
                        <a:lnTo>
                          <a:pt x="41751" y="3745"/>
                        </a:lnTo>
                        <a:cubicBezTo>
                          <a:pt x="41758" y="3638"/>
                          <a:pt x="41762" y="3530"/>
                          <a:pt x="41760" y="3423"/>
                        </a:cubicBezTo>
                        <a:cubicBezTo>
                          <a:pt x="41739" y="1524"/>
                          <a:pt x="40191" y="0"/>
                          <a:pt x="38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4" name="Google Shape;1704;p39"/>
                  <p:cNvGrpSpPr/>
                  <p:nvPr/>
                </p:nvGrpSpPr>
                <p:grpSpPr>
                  <a:xfrm>
                    <a:off x="10973368" y="1419830"/>
                    <a:ext cx="1384087" cy="2587446"/>
                    <a:chOff x="10973368" y="1419830"/>
                    <a:chExt cx="1384087" cy="2587446"/>
                  </a:xfrm>
                </p:grpSpPr>
                <p:grpSp>
                  <p:nvGrpSpPr>
                    <p:cNvPr id="1705" name="Google Shape;1705;p39"/>
                    <p:cNvGrpSpPr/>
                    <p:nvPr/>
                  </p:nvGrpSpPr>
                  <p:grpSpPr>
                    <a:xfrm>
                      <a:off x="10973368" y="1419830"/>
                      <a:ext cx="1384087" cy="2587446"/>
                      <a:chOff x="1452475" y="3106525"/>
                      <a:chExt cx="1044200" cy="1952200"/>
                    </a:xfrm>
                  </p:grpSpPr>
                  <p:sp>
                    <p:nvSpPr>
                      <p:cNvPr id="1706" name="Google Shape;1706;p39"/>
                      <p:cNvSpPr/>
                      <p:nvPr/>
                    </p:nvSpPr>
                    <p:spPr>
                      <a:xfrm>
                        <a:off x="1452475" y="3106525"/>
                        <a:ext cx="1044200" cy="1952200"/>
                      </a:xfrm>
                      <a:custGeom>
                        <a:avLst/>
                        <a:gdLst/>
                        <a:ahLst/>
                        <a:cxnLst/>
                        <a:rect l="l" t="t" r="r" b="b"/>
                        <a:pathLst>
                          <a:path w="41768" h="78088" extrusionOk="0">
                            <a:moveTo>
                              <a:pt x="38305" y="0"/>
                            </a:moveTo>
                            <a:cubicBezTo>
                              <a:pt x="38292" y="0"/>
                              <a:pt x="38279" y="0"/>
                              <a:pt x="38266" y="0"/>
                            </a:cubicBezTo>
                            <a:lnTo>
                              <a:pt x="8793" y="0"/>
                            </a:lnTo>
                            <a:cubicBezTo>
                              <a:pt x="6696" y="28"/>
                              <a:pt x="4959" y="1642"/>
                              <a:pt x="4782" y="3733"/>
                            </a:cubicBezTo>
                            <a:lnTo>
                              <a:pt x="13" y="74359"/>
                            </a:lnTo>
                            <a:cubicBezTo>
                              <a:pt x="6" y="74459"/>
                              <a:pt x="1" y="74562"/>
                              <a:pt x="3" y="74663"/>
                            </a:cubicBezTo>
                            <a:cubicBezTo>
                              <a:pt x="24" y="76562"/>
                              <a:pt x="1572" y="78087"/>
                              <a:pt x="3466" y="78087"/>
                            </a:cubicBezTo>
                            <a:cubicBezTo>
                              <a:pt x="3479" y="78087"/>
                              <a:pt x="3492" y="78087"/>
                              <a:pt x="3505" y="78087"/>
                            </a:cubicBezTo>
                            <a:lnTo>
                              <a:pt x="32992" y="78087"/>
                            </a:lnTo>
                            <a:cubicBezTo>
                              <a:pt x="35084" y="78055"/>
                              <a:pt x="36811" y="76444"/>
                              <a:pt x="36989" y="74359"/>
                            </a:cubicBezTo>
                            <a:lnTo>
                              <a:pt x="41758" y="3733"/>
                            </a:lnTo>
                            <a:cubicBezTo>
                              <a:pt x="41765" y="3628"/>
                              <a:pt x="41768" y="3528"/>
                              <a:pt x="41768" y="3425"/>
                            </a:cubicBezTo>
                            <a:cubicBezTo>
                              <a:pt x="41747" y="1526"/>
                              <a:pt x="40201" y="0"/>
                              <a:pt x="383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9"/>
                      <p:cNvSpPr/>
                      <p:nvPr/>
                    </p:nvSpPr>
                    <p:spPr>
                      <a:xfrm>
                        <a:off x="1944650" y="3148950"/>
                        <a:ext cx="184575" cy="21275"/>
                      </a:xfrm>
                      <a:custGeom>
                        <a:avLst/>
                        <a:gdLst/>
                        <a:ahLst/>
                        <a:cxnLst/>
                        <a:rect l="l" t="t" r="r" b="b"/>
                        <a:pathLst>
                          <a:path w="7383" h="851" extrusionOk="0">
                            <a:moveTo>
                              <a:pt x="6997" y="0"/>
                            </a:moveTo>
                            <a:cubicBezTo>
                              <a:pt x="6994" y="0"/>
                              <a:pt x="6991" y="0"/>
                              <a:pt x="6988" y="1"/>
                            </a:cubicBezTo>
                            <a:lnTo>
                              <a:pt x="454" y="1"/>
                            </a:lnTo>
                            <a:cubicBezTo>
                              <a:pt x="216" y="3"/>
                              <a:pt x="20" y="187"/>
                              <a:pt x="3" y="423"/>
                            </a:cubicBezTo>
                            <a:cubicBezTo>
                              <a:pt x="1" y="437"/>
                              <a:pt x="1" y="449"/>
                              <a:pt x="1" y="460"/>
                            </a:cubicBezTo>
                            <a:cubicBezTo>
                              <a:pt x="3" y="676"/>
                              <a:pt x="178" y="850"/>
                              <a:pt x="393" y="850"/>
                            </a:cubicBezTo>
                            <a:cubicBezTo>
                              <a:pt x="395" y="850"/>
                              <a:pt x="396" y="850"/>
                              <a:pt x="398" y="850"/>
                            </a:cubicBezTo>
                            <a:lnTo>
                              <a:pt x="6930" y="850"/>
                            </a:lnTo>
                            <a:cubicBezTo>
                              <a:pt x="7168" y="846"/>
                              <a:pt x="7362" y="661"/>
                              <a:pt x="7383" y="423"/>
                            </a:cubicBezTo>
                            <a:cubicBezTo>
                              <a:pt x="7383" y="409"/>
                              <a:pt x="7383" y="397"/>
                              <a:pt x="7383" y="383"/>
                            </a:cubicBezTo>
                            <a:cubicBezTo>
                              <a:pt x="7380" y="171"/>
                              <a:pt x="7207" y="0"/>
                              <a:pt x="69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8" name="Google Shape;1708;p39"/>
                    <p:cNvSpPr/>
                    <p:nvPr/>
                  </p:nvSpPr>
                  <p:spPr>
                    <a:xfrm>
                      <a:off x="10978675" y="1562113"/>
                      <a:ext cx="1373475" cy="2302875"/>
                    </a:xfrm>
                    <a:custGeom>
                      <a:avLst/>
                      <a:gdLst/>
                      <a:ahLst/>
                      <a:cxnLst/>
                      <a:rect l="l" t="t" r="r" b="b"/>
                      <a:pathLst>
                        <a:path w="54939" h="92115" extrusionOk="0">
                          <a:moveTo>
                            <a:pt x="6217" y="0"/>
                          </a:moveTo>
                          <a:lnTo>
                            <a:pt x="54939" y="0"/>
                          </a:lnTo>
                          <a:lnTo>
                            <a:pt x="48722" y="92115"/>
                          </a:lnTo>
                          <a:lnTo>
                            <a:pt x="0" y="92115"/>
                          </a:lnTo>
                          <a:close/>
                        </a:path>
                      </a:pathLst>
                    </a:custGeom>
                    <a:solidFill>
                      <a:schemeClr val="lt2"/>
                    </a:solidFill>
                    <a:ln>
                      <a:noFill/>
                    </a:ln>
                  </p:spPr>
                  <p:txBody>
                    <a:bodyPr/>
                    <a:lstStyle/>
                    <a:p>
                      <a:endParaRPr lang="en-US"/>
                    </a:p>
                  </p:txBody>
                </p:sp>
              </p:grpSp>
            </p:grpSp>
            <p:grpSp>
              <p:nvGrpSpPr>
                <p:cNvPr id="1709" name="Google Shape;1709;p39"/>
                <p:cNvGrpSpPr/>
                <p:nvPr/>
              </p:nvGrpSpPr>
              <p:grpSpPr>
                <a:xfrm flipH="1">
                  <a:off x="7113241" y="1501770"/>
                  <a:ext cx="1220718" cy="2220823"/>
                  <a:chOff x="2252825" y="1263125"/>
                  <a:chExt cx="597600" cy="1087200"/>
                </a:xfrm>
              </p:grpSpPr>
              <p:sp>
                <p:nvSpPr>
                  <p:cNvPr id="1710" name="Google Shape;1710;p39"/>
                  <p:cNvSpPr/>
                  <p:nvPr/>
                </p:nvSpPr>
                <p:spPr>
                  <a:xfrm>
                    <a:off x="2765250" y="1908375"/>
                    <a:ext cx="85175" cy="82575"/>
                  </a:xfrm>
                  <a:custGeom>
                    <a:avLst/>
                    <a:gdLst/>
                    <a:ahLst/>
                    <a:cxnLst/>
                    <a:rect l="l" t="t" r="r" b="b"/>
                    <a:pathLst>
                      <a:path w="3407" h="3303" extrusionOk="0">
                        <a:moveTo>
                          <a:pt x="409" y="1"/>
                        </a:moveTo>
                        <a:lnTo>
                          <a:pt x="264" y="262"/>
                        </a:lnTo>
                        <a:cubicBezTo>
                          <a:pt x="24" y="680"/>
                          <a:pt x="0" y="1187"/>
                          <a:pt x="206" y="1623"/>
                        </a:cubicBezTo>
                        <a:lnTo>
                          <a:pt x="713" y="2716"/>
                        </a:lnTo>
                        <a:cubicBezTo>
                          <a:pt x="818" y="2944"/>
                          <a:pt x="1028" y="3113"/>
                          <a:pt x="1277" y="3162"/>
                        </a:cubicBezTo>
                        <a:lnTo>
                          <a:pt x="1950" y="3288"/>
                        </a:lnTo>
                        <a:lnTo>
                          <a:pt x="1950" y="3285"/>
                        </a:lnTo>
                        <a:cubicBezTo>
                          <a:pt x="2004" y="3297"/>
                          <a:pt x="2059" y="3303"/>
                          <a:pt x="2113" y="3303"/>
                        </a:cubicBezTo>
                        <a:cubicBezTo>
                          <a:pt x="2356" y="3303"/>
                          <a:pt x="2589" y="3186"/>
                          <a:pt x="2734" y="2982"/>
                        </a:cubicBezTo>
                        <a:lnTo>
                          <a:pt x="3206" y="2277"/>
                        </a:lnTo>
                        <a:cubicBezTo>
                          <a:pt x="3407" y="1971"/>
                          <a:pt x="3320" y="1558"/>
                          <a:pt x="3014" y="1357"/>
                        </a:cubicBezTo>
                        <a:cubicBezTo>
                          <a:pt x="3014" y="1357"/>
                          <a:pt x="1541" y="134"/>
                          <a:pt x="409"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9"/>
                  <p:cNvSpPr/>
                  <p:nvPr/>
                </p:nvSpPr>
                <p:spPr>
                  <a:xfrm>
                    <a:off x="2582575" y="1558225"/>
                    <a:ext cx="214400" cy="385775"/>
                  </a:xfrm>
                  <a:custGeom>
                    <a:avLst/>
                    <a:gdLst/>
                    <a:ahLst/>
                    <a:cxnLst/>
                    <a:rect l="l" t="t" r="r" b="b"/>
                    <a:pathLst>
                      <a:path w="8576" h="15431" extrusionOk="0">
                        <a:moveTo>
                          <a:pt x="861" y="0"/>
                        </a:moveTo>
                        <a:cubicBezTo>
                          <a:pt x="752" y="0"/>
                          <a:pt x="640" y="5"/>
                          <a:pt x="523" y="16"/>
                        </a:cubicBezTo>
                        <a:cubicBezTo>
                          <a:pt x="346" y="25"/>
                          <a:pt x="173" y="72"/>
                          <a:pt x="17" y="154"/>
                        </a:cubicBezTo>
                        <a:cubicBezTo>
                          <a:pt x="17" y="154"/>
                          <a:pt x="0" y="8719"/>
                          <a:pt x="537" y="9870"/>
                        </a:cubicBezTo>
                        <a:cubicBezTo>
                          <a:pt x="2452" y="12123"/>
                          <a:pt x="4763" y="14007"/>
                          <a:pt x="7354" y="15431"/>
                        </a:cubicBezTo>
                        <a:cubicBezTo>
                          <a:pt x="7588" y="14735"/>
                          <a:pt x="7970" y="14581"/>
                          <a:pt x="8575" y="14179"/>
                        </a:cubicBezTo>
                        <a:cubicBezTo>
                          <a:pt x="6794" y="12482"/>
                          <a:pt x="5073" y="10358"/>
                          <a:pt x="3383" y="8574"/>
                        </a:cubicBezTo>
                        <a:lnTo>
                          <a:pt x="3383" y="8574"/>
                        </a:lnTo>
                        <a:cubicBezTo>
                          <a:pt x="3400" y="6794"/>
                          <a:pt x="3474" y="4899"/>
                          <a:pt x="3474" y="3310"/>
                        </a:cubicBezTo>
                        <a:cubicBezTo>
                          <a:pt x="3474" y="1412"/>
                          <a:pt x="2667" y="0"/>
                          <a:pt x="8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9"/>
                  <p:cNvSpPr/>
                  <p:nvPr/>
                </p:nvSpPr>
                <p:spPr>
                  <a:xfrm>
                    <a:off x="2613800" y="1558725"/>
                    <a:ext cx="55750" cy="94925"/>
                  </a:xfrm>
                  <a:custGeom>
                    <a:avLst/>
                    <a:gdLst/>
                    <a:ahLst/>
                    <a:cxnLst/>
                    <a:rect l="l" t="t" r="r" b="b"/>
                    <a:pathLst>
                      <a:path w="2230" h="3797" extrusionOk="0">
                        <a:moveTo>
                          <a:pt x="0" y="1"/>
                        </a:moveTo>
                        <a:lnTo>
                          <a:pt x="5" y="5"/>
                        </a:lnTo>
                        <a:cubicBezTo>
                          <a:pt x="724" y="94"/>
                          <a:pt x="1256" y="437"/>
                          <a:pt x="1621" y="955"/>
                        </a:cubicBezTo>
                        <a:cubicBezTo>
                          <a:pt x="1249" y="414"/>
                          <a:pt x="710" y="85"/>
                          <a:pt x="0" y="1"/>
                        </a:cubicBezTo>
                        <a:close/>
                        <a:moveTo>
                          <a:pt x="2225" y="3213"/>
                        </a:moveTo>
                        <a:lnTo>
                          <a:pt x="2225" y="3290"/>
                        </a:lnTo>
                        <a:cubicBezTo>
                          <a:pt x="2225" y="3452"/>
                          <a:pt x="2225" y="3615"/>
                          <a:pt x="2223" y="3784"/>
                        </a:cubicBezTo>
                        <a:lnTo>
                          <a:pt x="2223" y="3784"/>
                        </a:lnTo>
                        <a:cubicBezTo>
                          <a:pt x="2224" y="3762"/>
                          <a:pt x="2225" y="3739"/>
                          <a:pt x="2225" y="3717"/>
                        </a:cubicBezTo>
                        <a:cubicBezTo>
                          <a:pt x="2230" y="3544"/>
                          <a:pt x="2230" y="3376"/>
                          <a:pt x="2225" y="3213"/>
                        </a:cubicBezTo>
                        <a:close/>
                        <a:moveTo>
                          <a:pt x="2223" y="3784"/>
                        </a:moveTo>
                        <a:lnTo>
                          <a:pt x="2223" y="3784"/>
                        </a:lnTo>
                        <a:cubicBezTo>
                          <a:pt x="2223" y="3788"/>
                          <a:pt x="2223" y="3792"/>
                          <a:pt x="2223" y="3796"/>
                        </a:cubicBezTo>
                        <a:cubicBezTo>
                          <a:pt x="2223" y="3792"/>
                          <a:pt x="2223" y="3788"/>
                          <a:pt x="2223" y="378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9"/>
                  <p:cNvSpPr/>
                  <p:nvPr/>
                </p:nvSpPr>
                <p:spPr>
                  <a:xfrm>
                    <a:off x="2475650" y="2024000"/>
                    <a:ext cx="68725" cy="226925"/>
                  </a:xfrm>
                  <a:custGeom>
                    <a:avLst/>
                    <a:gdLst/>
                    <a:ahLst/>
                    <a:cxnLst/>
                    <a:rect l="l" t="t" r="r" b="b"/>
                    <a:pathLst>
                      <a:path w="2749" h="9077" extrusionOk="0">
                        <a:moveTo>
                          <a:pt x="2748" y="0"/>
                        </a:moveTo>
                        <a:lnTo>
                          <a:pt x="1" y="3885"/>
                        </a:lnTo>
                        <a:cubicBezTo>
                          <a:pt x="386" y="5449"/>
                          <a:pt x="876" y="7186"/>
                          <a:pt x="1502" y="9077"/>
                        </a:cubicBezTo>
                        <a:cubicBezTo>
                          <a:pt x="1686" y="5272"/>
                          <a:pt x="2716" y="173"/>
                          <a:pt x="27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9"/>
                  <p:cNvSpPr/>
                  <p:nvPr/>
                </p:nvSpPr>
                <p:spPr>
                  <a:xfrm>
                    <a:off x="2312875" y="1886275"/>
                    <a:ext cx="356575" cy="464050"/>
                  </a:xfrm>
                  <a:custGeom>
                    <a:avLst/>
                    <a:gdLst/>
                    <a:ahLst/>
                    <a:cxnLst/>
                    <a:rect l="l" t="t" r="r" b="b"/>
                    <a:pathLst>
                      <a:path w="14263" h="18562" extrusionOk="0">
                        <a:moveTo>
                          <a:pt x="10176" y="0"/>
                        </a:moveTo>
                        <a:cubicBezTo>
                          <a:pt x="7101" y="0"/>
                          <a:pt x="2489" y="245"/>
                          <a:pt x="2489" y="245"/>
                        </a:cubicBezTo>
                        <a:cubicBezTo>
                          <a:pt x="2489" y="245"/>
                          <a:pt x="3960" y="2706"/>
                          <a:pt x="1980" y="6754"/>
                        </a:cubicBezTo>
                        <a:cubicBezTo>
                          <a:pt x="1" y="10799"/>
                          <a:pt x="848" y="18561"/>
                          <a:pt x="848" y="18561"/>
                        </a:cubicBezTo>
                        <a:cubicBezTo>
                          <a:pt x="848" y="18561"/>
                          <a:pt x="2111" y="18536"/>
                          <a:pt x="5123" y="18536"/>
                        </a:cubicBezTo>
                        <a:lnTo>
                          <a:pt x="14262" y="18536"/>
                        </a:lnTo>
                        <a:lnTo>
                          <a:pt x="14134" y="13696"/>
                        </a:lnTo>
                        <a:lnTo>
                          <a:pt x="12866" y="245"/>
                        </a:lnTo>
                        <a:cubicBezTo>
                          <a:pt x="12866" y="61"/>
                          <a:pt x="11713" y="0"/>
                          <a:pt x="10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9"/>
                  <p:cNvSpPr/>
                  <p:nvPr/>
                </p:nvSpPr>
                <p:spPr>
                  <a:xfrm>
                    <a:off x="2358100" y="1541925"/>
                    <a:ext cx="297975" cy="346300"/>
                  </a:xfrm>
                  <a:custGeom>
                    <a:avLst/>
                    <a:gdLst/>
                    <a:ahLst/>
                    <a:cxnLst/>
                    <a:rect l="l" t="t" r="r" b="b"/>
                    <a:pathLst>
                      <a:path w="11919" h="13852" extrusionOk="0">
                        <a:moveTo>
                          <a:pt x="5452" y="0"/>
                        </a:moveTo>
                        <a:cubicBezTo>
                          <a:pt x="4757" y="0"/>
                          <a:pt x="4062" y="24"/>
                          <a:pt x="3367" y="70"/>
                        </a:cubicBezTo>
                        <a:cubicBezTo>
                          <a:pt x="2973" y="87"/>
                          <a:pt x="2585" y="115"/>
                          <a:pt x="2223" y="152"/>
                        </a:cubicBezTo>
                        <a:cubicBezTo>
                          <a:pt x="904" y="217"/>
                          <a:pt x="1" y="1508"/>
                          <a:pt x="391" y="2769"/>
                        </a:cubicBezTo>
                        <a:cubicBezTo>
                          <a:pt x="2039" y="8241"/>
                          <a:pt x="2342" y="11021"/>
                          <a:pt x="2158" y="13454"/>
                        </a:cubicBezTo>
                        <a:cubicBezTo>
                          <a:pt x="3908" y="13680"/>
                          <a:pt x="6227" y="13852"/>
                          <a:pt x="8059" y="13852"/>
                        </a:cubicBezTo>
                        <a:cubicBezTo>
                          <a:pt x="9405" y="13852"/>
                          <a:pt x="10488" y="13759"/>
                          <a:pt x="10887" y="13526"/>
                        </a:cubicBezTo>
                        <a:cubicBezTo>
                          <a:pt x="11354" y="10751"/>
                          <a:pt x="11727" y="8944"/>
                          <a:pt x="11797" y="7230"/>
                        </a:cubicBezTo>
                        <a:cubicBezTo>
                          <a:pt x="11919" y="5953"/>
                          <a:pt x="11914" y="4669"/>
                          <a:pt x="11776" y="3395"/>
                        </a:cubicBezTo>
                        <a:cubicBezTo>
                          <a:pt x="11480" y="1676"/>
                          <a:pt x="10525" y="432"/>
                          <a:pt x="8907" y="220"/>
                        </a:cubicBezTo>
                        <a:cubicBezTo>
                          <a:pt x="8459" y="164"/>
                          <a:pt x="7980" y="108"/>
                          <a:pt x="7537" y="70"/>
                        </a:cubicBezTo>
                        <a:cubicBezTo>
                          <a:pt x="6842" y="24"/>
                          <a:pt x="6147" y="0"/>
                          <a:pt x="54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9"/>
                  <p:cNvSpPr/>
                  <p:nvPr/>
                </p:nvSpPr>
                <p:spPr>
                  <a:xfrm>
                    <a:off x="2400725" y="1872800"/>
                    <a:ext cx="239950" cy="30425"/>
                  </a:xfrm>
                  <a:custGeom>
                    <a:avLst/>
                    <a:gdLst/>
                    <a:ahLst/>
                    <a:cxnLst/>
                    <a:rect l="l" t="t" r="r" b="b"/>
                    <a:pathLst>
                      <a:path w="9598" h="1217" extrusionOk="0">
                        <a:moveTo>
                          <a:pt x="9332" y="1"/>
                        </a:moveTo>
                        <a:cubicBezTo>
                          <a:pt x="9325" y="1"/>
                          <a:pt x="9318" y="1"/>
                          <a:pt x="9310" y="2"/>
                        </a:cubicBezTo>
                        <a:cubicBezTo>
                          <a:pt x="7837" y="165"/>
                          <a:pt x="6358" y="247"/>
                          <a:pt x="4878" y="247"/>
                        </a:cubicBezTo>
                        <a:cubicBezTo>
                          <a:pt x="3399" y="247"/>
                          <a:pt x="1919" y="165"/>
                          <a:pt x="446" y="2"/>
                        </a:cubicBezTo>
                        <a:cubicBezTo>
                          <a:pt x="441" y="1"/>
                          <a:pt x="435" y="1"/>
                          <a:pt x="430" y="1"/>
                        </a:cubicBezTo>
                        <a:cubicBezTo>
                          <a:pt x="350" y="1"/>
                          <a:pt x="278" y="49"/>
                          <a:pt x="248" y="126"/>
                        </a:cubicBezTo>
                        <a:cubicBezTo>
                          <a:pt x="178" y="303"/>
                          <a:pt x="103" y="478"/>
                          <a:pt x="26" y="658"/>
                        </a:cubicBezTo>
                        <a:lnTo>
                          <a:pt x="26" y="686"/>
                        </a:lnTo>
                        <a:cubicBezTo>
                          <a:pt x="0" y="805"/>
                          <a:pt x="75" y="922"/>
                          <a:pt x="194" y="950"/>
                        </a:cubicBezTo>
                        <a:cubicBezTo>
                          <a:pt x="1751" y="1128"/>
                          <a:pt x="3317" y="1216"/>
                          <a:pt x="4882" y="1216"/>
                        </a:cubicBezTo>
                        <a:cubicBezTo>
                          <a:pt x="6395" y="1216"/>
                          <a:pt x="7909" y="1134"/>
                          <a:pt x="9415" y="968"/>
                        </a:cubicBezTo>
                        <a:lnTo>
                          <a:pt x="9404" y="968"/>
                        </a:lnTo>
                        <a:cubicBezTo>
                          <a:pt x="9516" y="954"/>
                          <a:pt x="9597" y="852"/>
                          <a:pt x="9583" y="740"/>
                        </a:cubicBezTo>
                        <a:cubicBezTo>
                          <a:pt x="9567" y="555"/>
                          <a:pt x="9551" y="371"/>
                          <a:pt x="9530" y="186"/>
                        </a:cubicBezTo>
                        <a:cubicBezTo>
                          <a:pt x="9530" y="182"/>
                          <a:pt x="9530" y="177"/>
                          <a:pt x="9530" y="172"/>
                        </a:cubicBezTo>
                        <a:cubicBezTo>
                          <a:pt x="9517" y="72"/>
                          <a:pt x="9431" y="1"/>
                          <a:pt x="933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9"/>
                  <p:cNvSpPr/>
                  <p:nvPr/>
                </p:nvSpPr>
                <p:spPr>
                  <a:xfrm>
                    <a:off x="2455100" y="1280800"/>
                    <a:ext cx="100875" cy="218025"/>
                  </a:xfrm>
                  <a:custGeom>
                    <a:avLst/>
                    <a:gdLst/>
                    <a:ahLst/>
                    <a:cxnLst/>
                    <a:rect l="l" t="t" r="r" b="b"/>
                    <a:pathLst>
                      <a:path w="4035" h="8721" extrusionOk="0">
                        <a:moveTo>
                          <a:pt x="2952" y="1"/>
                        </a:moveTo>
                        <a:lnTo>
                          <a:pt x="2952" y="1"/>
                        </a:lnTo>
                        <a:cubicBezTo>
                          <a:pt x="1700" y="325"/>
                          <a:pt x="1154" y="1294"/>
                          <a:pt x="571" y="2459"/>
                        </a:cubicBezTo>
                        <a:cubicBezTo>
                          <a:pt x="162" y="3372"/>
                          <a:pt x="1" y="4373"/>
                          <a:pt x="99" y="5365"/>
                        </a:cubicBezTo>
                        <a:cubicBezTo>
                          <a:pt x="164" y="6586"/>
                          <a:pt x="384" y="7466"/>
                          <a:pt x="1266" y="7936"/>
                        </a:cubicBezTo>
                        <a:cubicBezTo>
                          <a:pt x="1287" y="7595"/>
                          <a:pt x="1343" y="7184"/>
                          <a:pt x="1367" y="6843"/>
                        </a:cubicBezTo>
                        <a:cubicBezTo>
                          <a:pt x="1406" y="7294"/>
                          <a:pt x="1486" y="8111"/>
                          <a:pt x="1486" y="8111"/>
                        </a:cubicBezTo>
                        <a:cubicBezTo>
                          <a:pt x="1486" y="8111"/>
                          <a:pt x="1722" y="8275"/>
                          <a:pt x="1824" y="8275"/>
                        </a:cubicBezTo>
                        <a:cubicBezTo>
                          <a:pt x="1829" y="8275"/>
                          <a:pt x="1834" y="8275"/>
                          <a:pt x="1838" y="8274"/>
                        </a:cubicBezTo>
                        <a:cubicBezTo>
                          <a:pt x="1829" y="7931"/>
                          <a:pt x="1719" y="7427"/>
                          <a:pt x="1808" y="7084"/>
                        </a:cubicBezTo>
                        <a:lnTo>
                          <a:pt x="1808" y="7084"/>
                        </a:lnTo>
                        <a:lnTo>
                          <a:pt x="2053" y="8370"/>
                        </a:lnTo>
                        <a:cubicBezTo>
                          <a:pt x="2331" y="8410"/>
                          <a:pt x="2653" y="8505"/>
                          <a:pt x="2935" y="8547"/>
                        </a:cubicBezTo>
                        <a:cubicBezTo>
                          <a:pt x="2973" y="8335"/>
                          <a:pt x="2756" y="7663"/>
                          <a:pt x="2793" y="7452"/>
                        </a:cubicBezTo>
                        <a:lnTo>
                          <a:pt x="2793" y="7452"/>
                        </a:lnTo>
                        <a:cubicBezTo>
                          <a:pt x="2893" y="7728"/>
                          <a:pt x="3146" y="8358"/>
                          <a:pt x="3248" y="8641"/>
                        </a:cubicBezTo>
                        <a:cubicBezTo>
                          <a:pt x="3510" y="8655"/>
                          <a:pt x="3776" y="8720"/>
                          <a:pt x="4035" y="8720"/>
                        </a:cubicBezTo>
                        <a:cubicBezTo>
                          <a:pt x="4012" y="8615"/>
                          <a:pt x="2669" y="4950"/>
                          <a:pt x="2504" y="3885"/>
                        </a:cubicBezTo>
                        <a:cubicBezTo>
                          <a:pt x="2581" y="2583"/>
                          <a:pt x="2730" y="1287"/>
                          <a:pt x="29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9"/>
                  <p:cNvSpPr/>
                  <p:nvPr/>
                </p:nvSpPr>
                <p:spPr>
                  <a:xfrm>
                    <a:off x="2447750" y="1426350"/>
                    <a:ext cx="107950" cy="162750"/>
                  </a:xfrm>
                  <a:custGeom>
                    <a:avLst/>
                    <a:gdLst/>
                    <a:ahLst/>
                    <a:cxnLst/>
                    <a:rect l="l" t="t" r="r" b="b"/>
                    <a:pathLst>
                      <a:path w="4318" h="6510" extrusionOk="0">
                        <a:moveTo>
                          <a:pt x="61" y="1"/>
                        </a:moveTo>
                        <a:lnTo>
                          <a:pt x="61" y="1"/>
                        </a:lnTo>
                        <a:cubicBezTo>
                          <a:pt x="426" y="1334"/>
                          <a:pt x="869" y="3801"/>
                          <a:pt x="1" y="4696"/>
                        </a:cubicBezTo>
                        <a:cubicBezTo>
                          <a:pt x="1" y="4696"/>
                          <a:pt x="1149" y="5620"/>
                          <a:pt x="3589" y="6510"/>
                        </a:cubicBezTo>
                        <a:cubicBezTo>
                          <a:pt x="4317" y="6323"/>
                          <a:pt x="4156" y="4696"/>
                          <a:pt x="4156" y="4696"/>
                        </a:cubicBezTo>
                        <a:cubicBezTo>
                          <a:pt x="2632" y="4338"/>
                          <a:pt x="2587" y="3230"/>
                          <a:pt x="2772" y="2188"/>
                        </a:cubicBezTo>
                        <a:lnTo>
                          <a:pt x="61"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9"/>
                  <p:cNvSpPr/>
                  <p:nvPr/>
                </p:nvSpPr>
                <p:spPr>
                  <a:xfrm>
                    <a:off x="2294675" y="1538525"/>
                    <a:ext cx="220925" cy="699375"/>
                  </a:xfrm>
                  <a:custGeom>
                    <a:avLst/>
                    <a:gdLst/>
                    <a:ahLst/>
                    <a:cxnLst/>
                    <a:rect l="l" t="t" r="r" b="b"/>
                    <a:pathLst>
                      <a:path w="8837" h="27975" extrusionOk="0">
                        <a:moveTo>
                          <a:pt x="6032" y="1"/>
                        </a:moveTo>
                        <a:cubicBezTo>
                          <a:pt x="5869" y="1"/>
                          <a:pt x="3154" y="14"/>
                          <a:pt x="2557" y="888"/>
                        </a:cubicBezTo>
                        <a:cubicBezTo>
                          <a:pt x="1940" y="1787"/>
                          <a:pt x="2536" y="5944"/>
                          <a:pt x="2839" y="10733"/>
                        </a:cubicBezTo>
                        <a:cubicBezTo>
                          <a:pt x="3145" y="15521"/>
                          <a:pt x="0" y="24747"/>
                          <a:pt x="96" y="26554"/>
                        </a:cubicBezTo>
                        <a:cubicBezTo>
                          <a:pt x="1471" y="27739"/>
                          <a:pt x="4534" y="27189"/>
                          <a:pt x="6406" y="27889"/>
                        </a:cubicBezTo>
                        <a:cubicBezTo>
                          <a:pt x="6560" y="27947"/>
                          <a:pt x="6716" y="27974"/>
                          <a:pt x="6868" y="27974"/>
                        </a:cubicBezTo>
                        <a:cubicBezTo>
                          <a:pt x="7534" y="27974"/>
                          <a:pt x="8130" y="27454"/>
                          <a:pt x="8164" y="26736"/>
                        </a:cubicBezTo>
                        <a:cubicBezTo>
                          <a:pt x="8447" y="20734"/>
                          <a:pt x="8836" y="10233"/>
                          <a:pt x="8087" y="4780"/>
                        </a:cubicBezTo>
                        <a:cubicBezTo>
                          <a:pt x="7613" y="1416"/>
                          <a:pt x="6037" y="1"/>
                          <a:pt x="6037" y="1"/>
                        </a:cubicBezTo>
                        <a:lnTo>
                          <a:pt x="6040" y="1"/>
                        </a:lnTo>
                        <a:cubicBezTo>
                          <a:pt x="6040" y="1"/>
                          <a:pt x="6037" y="1"/>
                          <a:pt x="60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9"/>
                  <p:cNvSpPr/>
                  <p:nvPr/>
                </p:nvSpPr>
                <p:spPr>
                  <a:xfrm>
                    <a:off x="2549375" y="1541850"/>
                    <a:ext cx="163500" cy="689750"/>
                  </a:xfrm>
                  <a:custGeom>
                    <a:avLst/>
                    <a:gdLst/>
                    <a:ahLst/>
                    <a:cxnLst/>
                    <a:rect l="l" t="t" r="r" b="b"/>
                    <a:pathLst>
                      <a:path w="6540" h="27590" extrusionOk="0">
                        <a:moveTo>
                          <a:pt x="0" y="1"/>
                        </a:moveTo>
                        <a:cubicBezTo>
                          <a:pt x="2265" y="2907"/>
                          <a:pt x="2428" y="12430"/>
                          <a:pt x="1851" y="26547"/>
                        </a:cubicBezTo>
                        <a:cubicBezTo>
                          <a:pt x="1818" y="27356"/>
                          <a:pt x="2318" y="27589"/>
                          <a:pt x="2993" y="27589"/>
                        </a:cubicBezTo>
                        <a:cubicBezTo>
                          <a:pt x="3344" y="27589"/>
                          <a:pt x="3742" y="27526"/>
                          <a:pt x="4137" y="27448"/>
                        </a:cubicBezTo>
                        <a:cubicBezTo>
                          <a:pt x="5140" y="27242"/>
                          <a:pt x="5790" y="27199"/>
                          <a:pt x="6158" y="27199"/>
                        </a:cubicBezTo>
                        <a:cubicBezTo>
                          <a:pt x="6421" y="27199"/>
                          <a:pt x="6539" y="27221"/>
                          <a:pt x="6539" y="27221"/>
                        </a:cubicBezTo>
                        <a:cubicBezTo>
                          <a:pt x="6539" y="27221"/>
                          <a:pt x="3796" y="17680"/>
                          <a:pt x="4240" y="11214"/>
                        </a:cubicBezTo>
                        <a:cubicBezTo>
                          <a:pt x="4683" y="4747"/>
                          <a:pt x="4377" y="2466"/>
                          <a:pt x="3329" y="1269"/>
                        </a:cubicBezTo>
                        <a:cubicBezTo>
                          <a:pt x="2279" y="73"/>
                          <a:pt x="2" y="1"/>
                          <a:pt x="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9"/>
                  <p:cNvSpPr/>
                  <p:nvPr/>
                </p:nvSpPr>
                <p:spPr>
                  <a:xfrm>
                    <a:off x="2597000" y="2216875"/>
                    <a:ext cx="7375" cy="10025"/>
                  </a:xfrm>
                  <a:custGeom>
                    <a:avLst/>
                    <a:gdLst/>
                    <a:ahLst/>
                    <a:cxnLst/>
                    <a:rect l="l" t="t" r="r" b="b"/>
                    <a:pathLst>
                      <a:path w="295" h="401" extrusionOk="0">
                        <a:moveTo>
                          <a:pt x="0" y="1"/>
                        </a:moveTo>
                        <a:lnTo>
                          <a:pt x="0" y="1"/>
                        </a:lnTo>
                        <a:cubicBezTo>
                          <a:pt x="47" y="167"/>
                          <a:pt x="152" y="307"/>
                          <a:pt x="294" y="400"/>
                        </a:cubicBezTo>
                        <a:cubicBezTo>
                          <a:pt x="154" y="307"/>
                          <a:pt x="49" y="164"/>
                          <a:pt x="0" y="1"/>
                        </a:cubicBezTo>
                        <a:close/>
                      </a:path>
                    </a:pathLst>
                  </a:custGeom>
                  <a:solidFill>
                    <a:srgbClr val="BEC2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9"/>
                  <p:cNvSpPr/>
                  <p:nvPr/>
                </p:nvSpPr>
                <p:spPr>
                  <a:xfrm>
                    <a:off x="2665925" y="2221825"/>
                    <a:ext cx="46950" cy="4125"/>
                  </a:xfrm>
                  <a:custGeom>
                    <a:avLst/>
                    <a:gdLst/>
                    <a:ahLst/>
                    <a:cxnLst/>
                    <a:rect l="l" t="t" r="r" b="b"/>
                    <a:pathLst>
                      <a:path w="1878" h="165" extrusionOk="0">
                        <a:moveTo>
                          <a:pt x="1559" y="0"/>
                        </a:moveTo>
                        <a:cubicBezTo>
                          <a:pt x="1537" y="0"/>
                          <a:pt x="1514" y="0"/>
                          <a:pt x="1492" y="1"/>
                        </a:cubicBezTo>
                        <a:cubicBezTo>
                          <a:pt x="1193" y="1"/>
                          <a:pt x="710" y="29"/>
                          <a:pt x="0" y="151"/>
                        </a:cubicBezTo>
                        <a:lnTo>
                          <a:pt x="0" y="165"/>
                        </a:lnTo>
                        <a:cubicBezTo>
                          <a:pt x="621" y="74"/>
                          <a:pt x="1249" y="27"/>
                          <a:pt x="1877" y="22"/>
                        </a:cubicBezTo>
                        <a:cubicBezTo>
                          <a:pt x="1771" y="9"/>
                          <a:pt x="1665" y="0"/>
                          <a:pt x="15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9"/>
                  <p:cNvSpPr/>
                  <p:nvPr/>
                </p:nvSpPr>
                <p:spPr>
                  <a:xfrm>
                    <a:off x="2652775" y="2225575"/>
                    <a:ext cx="13225" cy="2475"/>
                  </a:xfrm>
                  <a:custGeom>
                    <a:avLst/>
                    <a:gdLst/>
                    <a:ahLst/>
                    <a:cxnLst/>
                    <a:rect l="l" t="t" r="r" b="b"/>
                    <a:pathLst>
                      <a:path w="529" h="99" extrusionOk="0">
                        <a:moveTo>
                          <a:pt x="526" y="1"/>
                        </a:moveTo>
                        <a:cubicBezTo>
                          <a:pt x="363" y="29"/>
                          <a:pt x="188" y="61"/>
                          <a:pt x="1" y="99"/>
                        </a:cubicBezTo>
                        <a:cubicBezTo>
                          <a:pt x="176" y="68"/>
                          <a:pt x="353" y="38"/>
                          <a:pt x="529" y="15"/>
                        </a:cubicBezTo>
                        <a:lnTo>
                          <a:pt x="529" y="1"/>
                        </a:lnTo>
                        <a:close/>
                      </a:path>
                    </a:pathLst>
                  </a:custGeom>
                  <a:solidFill>
                    <a:srgbClr val="BEC2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9"/>
                  <p:cNvSpPr/>
                  <p:nvPr/>
                </p:nvSpPr>
                <p:spPr>
                  <a:xfrm>
                    <a:off x="2297075" y="2202350"/>
                    <a:ext cx="33225" cy="15500"/>
                  </a:xfrm>
                  <a:custGeom>
                    <a:avLst/>
                    <a:gdLst/>
                    <a:ahLst/>
                    <a:cxnLst/>
                    <a:rect l="l" t="t" r="r" b="b"/>
                    <a:pathLst>
                      <a:path w="1329" h="620" extrusionOk="0">
                        <a:moveTo>
                          <a:pt x="0" y="1"/>
                        </a:moveTo>
                        <a:lnTo>
                          <a:pt x="0" y="3"/>
                        </a:lnTo>
                        <a:cubicBezTo>
                          <a:pt x="350" y="304"/>
                          <a:pt x="808" y="493"/>
                          <a:pt x="1328" y="619"/>
                        </a:cubicBezTo>
                        <a:cubicBezTo>
                          <a:pt x="810" y="493"/>
                          <a:pt x="350" y="304"/>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9"/>
                  <p:cNvSpPr/>
                  <p:nvPr/>
                </p:nvSpPr>
                <p:spPr>
                  <a:xfrm>
                    <a:off x="2330275" y="2217750"/>
                    <a:ext cx="134550" cy="20050"/>
                  </a:xfrm>
                  <a:custGeom>
                    <a:avLst/>
                    <a:gdLst/>
                    <a:ahLst/>
                    <a:cxnLst/>
                    <a:rect l="l" t="t" r="r" b="b"/>
                    <a:pathLst>
                      <a:path w="5382" h="802" extrusionOk="0">
                        <a:moveTo>
                          <a:pt x="0" y="1"/>
                        </a:moveTo>
                        <a:lnTo>
                          <a:pt x="0" y="3"/>
                        </a:lnTo>
                        <a:cubicBezTo>
                          <a:pt x="1513" y="370"/>
                          <a:pt x="3544" y="199"/>
                          <a:pt x="4940" y="720"/>
                        </a:cubicBezTo>
                        <a:cubicBezTo>
                          <a:pt x="5069" y="767"/>
                          <a:pt x="5202" y="795"/>
                          <a:pt x="5339" y="802"/>
                        </a:cubicBezTo>
                        <a:lnTo>
                          <a:pt x="5381" y="802"/>
                        </a:lnTo>
                        <a:cubicBezTo>
                          <a:pt x="5244" y="795"/>
                          <a:pt x="5111" y="767"/>
                          <a:pt x="4982" y="720"/>
                        </a:cubicBezTo>
                        <a:cubicBezTo>
                          <a:pt x="3586" y="197"/>
                          <a:pt x="1527" y="372"/>
                          <a:pt x="0" y="1"/>
                        </a:cubicBezTo>
                        <a:close/>
                      </a:path>
                    </a:pathLst>
                  </a:custGeom>
                  <a:solidFill>
                    <a:srgbClr val="BEC2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9"/>
                  <p:cNvSpPr/>
                  <p:nvPr/>
                </p:nvSpPr>
                <p:spPr>
                  <a:xfrm>
                    <a:off x="2488725" y="1457575"/>
                    <a:ext cx="27700" cy="41950"/>
                  </a:xfrm>
                  <a:custGeom>
                    <a:avLst/>
                    <a:gdLst/>
                    <a:ahLst/>
                    <a:cxnLst/>
                    <a:rect l="l" t="t" r="r" b="b"/>
                    <a:pathLst>
                      <a:path w="1108" h="1678" extrusionOk="0">
                        <a:moveTo>
                          <a:pt x="3" y="1"/>
                        </a:moveTo>
                        <a:lnTo>
                          <a:pt x="3" y="3"/>
                        </a:lnTo>
                        <a:cubicBezTo>
                          <a:pt x="3" y="10"/>
                          <a:pt x="1" y="17"/>
                          <a:pt x="1" y="24"/>
                        </a:cubicBezTo>
                        <a:lnTo>
                          <a:pt x="50" y="62"/>
                        </a:lnTo>
                        <a:cubicBezTo>
                          <a:pt x="50" y="55"/>
                          <a:pt x="47" y="45"/>
                          <a:pt x="47" y="36"/>
                        </a:cubicBezTo>
                        <a:lnTo>
                          <a:pt x="3" y="1"/>
                        </a:lnTo>
                        <a:close/>
                        <a:moveTo>
                          <a:pt x="430" y="346"/>
                        </a:moveTo>
                        <a:lnTo>
                          <a:pt x="430" y="372"/>
                        </a:lnTo>
                        <a:lnTo>
                          <a:pt x="552" y="470"/>
                        </a:lnTo>
                        <a:lnTo>
                          <a:pt x="545" y="440"/>
                        </a:lnTo>
                        <a:lnTo>
                          <a:pt x="430" y="346"/>
                        </a:lnTo>
                        <a:close/>
                        <a:moveTo>
                          <a:pt x="1074" y="1369"/>
                        </a:moveTo>
                        <a:cubicBezTo>
                          <a:pt x="1065" y="1472"/>
                          <a:pt x="1058" y="1572"/>
                          <a:pt x="1058" y="1672"/>
                        </a:cubicBezTo>
                        <a:lnTo>
                          <a:pt x="1093" y="1677"/>
                        </a:lnTo>
                        <a:cubicBezTo>
                          <a:pt x="1093" y="1577"/>
                          <a:pt x="1100" y="1476"/>
                          <a:pt x="1107" y="1378"/>
                        </a:cubicBezTo>
                        <a:lnTo>
                          <a:pt x="1074" y="1369"/>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9"/>
                  <p:cNvSpPr/>
                  <p:nvPr/>
                </p:nvSpPr>
                <p:spPr>
                  <a:xfrm>
                    <a:off x="2477525" y="1448650"/>
                    <a:ext cx="40400" cy="43400"/>
                  </a:xfrm>
                  <a:custGeom>
                    <a:avLst/>
                    <a:gdLst/>
                    <a:ahLst/>
                    <a:cxnLst/>
                    <a:rect l="l" t="t" r="r" b="b"/>
                    <a:pathLst>
                      <a:path w="1616" h="1736" extrusionOk="0">
                        <a:moveTo>
                          <a:pt x="3" y="1"/>
                        </a:moveTo>
                        <a:lnTo>
                          <a:pt x="3" y="3"/>
                        </a:lnTo>
                        <a:lnTo>
                          <a:pt x="0" y="22"/>
                        </a:lnTo>
                        <a:lnTo>
                          <a:pt x="449" y="384"/>
                        </a:lnTo>
                        <a:cubicBezTo>
                          <a:pt x="449" y="377"/>
                          <a:pt x="451" y="370"/>
                          <a:pt x="451" y="363"/>
                        </a:cubicBezTo>
                        <a:lnTo>
                          <a:pt x="3" y="1"/>
                        </a:lnTo>
                        <a:close/>
                        <a:moveTo>
                          <a:pt x="495" y="395"/>
                        </a:moveTo>
                        <a:cubicBezTo>
                          <a:pt x="495" y="405"/>
                          <a:pt x="495" y="414"/>
                          <a:pt x="498" y="421"/>
                        </a:cubicBezTo>
                        <a:lnTo>
                          <a:pt x="878" y="729"/>
                        </a:lnTo>
                        <a:lnTo>
                          <a:pt x="878" y="703"/>
                        </a:lnTo>
                        <a:lnTo>
                          <a:pt x="495" y="395"/>
                        </a:lnTo>
                        <a:close/>
                        <a:moveTo>
                          <a:pt x="993" y="797"/>
                        </a:moveTo>
                        <a:lnTo>
                          <a:pt x="1000" y="827"/>
                        </a:lnTo>
                        <a:lnTo>
                          <a:pt x="1583" y="1296"/>
                        </a:lnTo>
                        <a:cubicBezTo>
                          <a:pt x="1557" y="1439"/>
                          <a:pt x="1536" y="1583"/>
                          <a:pt x="1525" y="1726"/>
                        </a:cubicBezTo>
                        <a:lnTo>
                          <a:pt x="1557" y="1735"/>
                        </a:lnTo>
                        <a:cubicBezTo>
                          <a:pt x="1569" y="1586"/>
                          <a:pt x="1588" y="1439"/>
                          <a:pt x="1616" y="1294"/>
                        </a:cubicBezTo>
                        <a:lnTo>
                          <a:pt x="993" y="797"/>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9"/>
                  <p:cNvSpPr/>
                  <p:nvPr/>
                </p:nvSpPr>
                <p:spPr>
                  <a:xfrm>
                    <a:off x="2476700" y="1449125"/>
                    <a:ext cx="40350" cy="50275"/>
                  </a:xfrm>
                  <a:custGeom>
                    <a:avLst/>
                    <a:gdLst/>
                    <a:ahLst/>
                    <a:cxnLst/>
                    <a:rect l="l" t="t" r="r" b="b"/>
                    <a:pathLst>
                      <a:path w="1614" h="2011" extrusionOk="0">
                        <a:moveTo>
                          <a:pt x="31" y="0"/>
                        </a:moveTo>
                        <a:lnTo>
                          <a:pt x="33" y="2"/>
                        </a:lnTo>
                        <a:lnTo>
                          <a:pt x="33" y="2"/>
                        </a:lnTo>
                        <a:cubicBezTo>
                          <a:pt x="33" y="2"/>
                          <a:pt x="33" y="1"/>
                          <a:pt x="33" y="0"/>
                        </a:cubicBezTo>
                        <a:close/>
                        <a:moveTo>
                          <a:pt x="33" y="2"/>
                        </a:moveTo>
                        <a:cubicBezTo>
                          <a:pt x="1" y="237"/>
                          <a:pt x="10" y="475"/>
                          <a:pt x="59" y="705"/>
                        </a:cubicBezTo>
                        <a:cubicBezTo>
                          <a:pt x="159" y="1294"/>
                          <a:pt x="974" y="1908"/>
                          <a:pt x="1539" y="2010"/>
                        </a:cubicBezTo>
                        <a:cubicBezTo>
                          <a:pt x="1539" y="1910"/>
                          <a:pt x="1546" y="1810"/>
                          <a:pt x="1555" y="1707"/>
                        </a:cubicBezTo>
                        <a:cubicBezTo>
                          <a:pt x="1569" y="1564"/>
                          <a:pt x="1590" y="1420"/>
                          <a:pt x="1614" y="1277"/>
                        </a:cubicBezTo>
                        <a:lnTo>
                          <a:pt x="1030" y="806"/>
                        </a:lnTo>
                        <a:lnTo>
                          <a:pt x="909" y="710"/>
                        </a:lnTo>
                        <a:lnTo>
                          <a:pt x="528" y="402"/>
                        </a:lnTo>
                        <a:lnTo>
                          <a:pt x="479" y="365"/>
                        </a:lnTo>
                        <a:lnTo>
                          <a:pt x="33" y="2"/>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9"/>
                  <p:cNvSpPr/>
                  <p:nvPr/>
                </p:nvSpPr>
                <p:spPr>
                  <a:xfrm>
                    <a:off x="2504825" y="1277750"/>
                    <a:ext cx="85000" cy="212650"/>
                  </a:xfrm>
                  <a:custGeom>
                    <a:avLst/>
                    <a:gdLst/>
                    <a:ahLst/>
                    <a:cxnLst/>
                    <a:rect l="l" t="t" r="r" b="b"/>
                    <a:pathLst>
                      <a:path w="3400" h="8506" extrusionOk="0">
                        <a:moveTo>
                          <a:pt x="1063" y="0"/>
                        </a:moveTo>
                        <a:cubicBezTo>
                          <a:pt x="1043" y="0"/>
                          <a:pt x="1023" y="1"/>
                          <a:pt x="1002" y="1"/>
                        </a:cubicBezTo>
                        <a:cubicBezTo>
                          <a:pt x="706" y="4"/>
                          <a:pt x="421" y="120"/>
                          <a:pt x="206" y="328"/>
                        </a:cubicBezTo>
                        <a:cubicBezTo>
                          <a:pt x="1" y="543"/>
                          <a:pt x="115" y="802"/>
                          <a:pt x="293" y="1040"/>
                        </a:cubicBezTo>
                        <a:cubicBezTo>
                          <a:pt x="1880" y="3183"/>
                          <a:pt x="2564" y="5863"/>
                          <a:pt x="2200" y="8506"/>
                        </a:cubicBezTo>
                        <a:cubicBezTo>
                          <a:pt x="2933" y="7016"/>
                          <a:pt x="3318" y="5380"/>
                          <a:pt x="3330" y="3720"/>
                        </a:cubicBezTo>
                        <a:cubicBezTo>
                          <a:pt x="3400" y="2896"/>
                          <a:pt x="3267" y="2067"/>
                          <a:pt x="2942" y="1306"/>
                        </a:cubicBezTo>
                        <a:cubicBezTo>
                          <a:pt x="2585" y="587"/>
                          <a:pt x="1863" y="0"/>
                          <a:pt x="10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9"/>
                  <p:cNvSpPr/>
                  <p:nvPr/>
                </p:nvSpPr>
                <p:spPr>
                  <a:xfrm>
                    <a:off x="2415600" y="1273500"/>
                    <a:ext cx="172075" cy="208900"/>
                  </a:xfrm>
                  <a:custGeom>
                    <a:avLst/>
                    <a:gdLst/>
                    <a:ahLst/>
                    <a:cxnLst/>
                    <a:rect l="l" t="t" r="r" b="b"/>
                    <a:pathLst>
                      <a:path w="6883" h="8356" extrusionOk="0">
                        <a:moveTo>
                          <a:pt x="2983" y="0"/>
                        </a:moveTo>
                        <a:cubicBezTo>
                          <a:pt x="2309" y="0"/>
                          <a:pt x="1645" y="241"/>
                          <a:pt x="1121" y="699"/>
                        </a:cubicBezTo>
                        <a:cubicBezTo>
                          <a:pt x="346" y="1376"/>
                          <a:pt x="0" y="2419"/>
                          <a:pt x="218" y="3426"/>
                        </a:cubicBezTo>
                        <a:cubicBezTo>
                          <a:pt x="626" y="5590"/>
                          <a:pt x="752" y="6516"/>
                          <a:pt x="1994" y="7553"/>
                        </a:cubicBezTo>
                        <a:cubicBezTo>
                          <a:pt x="2652" y="8102"/>
                          <a:pt x="3396" y="8355"/>
                          <a:pt x="4095" y="8355"/>
                        </a:cubicBezTo>
                        <a:cubicBezTo>
                          <a:pt x="5373" y="8355"/>
                          <a:pt x="6498" y="7509"/>
                          <a:pt x="6658" y="6082"/>
                        </a:cubicBezTo>
                        <a:cubicBezTo>
                          <a:pt x="6883" y="4103"/>
                          <a:pt x="6178" y="886"/>
                          <a:pt x="3946" y="169"/>
                        </a:cubicBezTo>
                        <a:cubicBezTo>
                          <a:pt x="3632" y="55"/>
                          <a:pt x="3306" y="0"/>
                          <a:pt x="2983"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9"/>
                  <p:cNvSpPr/>
                  <p:nvPr/>
                </p:nvSpPr>
                <p:spPr>
                  <a:xfrm>
                    <a:off x="2513775" y="1362225"/>
                    <a:ext cx="12925" cy="16400"/>
                  </a:xfrm>
                  <a:custGeom>
                    <a:avLst/>
                    <a:gdLst/>
                    <a:ahLst/>
                    <a:cxnLst/>
                    <a:rect l="l" t="t" r="r" b="b"/>
                    <a:pathLst>
                      <a:path w="517" h="656" extrusionOk="0">
                        <a:moveTo>
                          <a:pt x="186" y="1"/>
                        </a:moveTo>
                        <a:cubicBezTo>
                          <a:pt x="179" y="1"/>
                          <a:pt x="171" y="1"/>
                          <a:pt x="164" y="3"/>
                        </a:cubicBezTo>
                        <a:cubicBezTo>
                          <a:pt x="51" y="24"/>
                          <a:pt x="0" y="192"/>
                          <a:pt x="47" y="371"/>
                        </a:cubicBezTo>
                        <a:cubicBezTo>
                          <a:pt x="97" y="538"/>
                          <a:pt x="220" y="655"/>
                          <a:pt x="329" y="655"/>
                        </a:cubicBezTo>
                        <a:cubicBezTo>
                          <a:pt x="336" y="655"/>
                          <a:pt x="343" y="655"/>
                          <a:pt x="350" y="654"/>
                        </a:cubicBezTo>
                        <a:cubicBezTo>
                          <a:pt x="462" y="638"/>
                          <a:pt x="516" y="463"/>
                          <a:pt x="467" y="285"/>
                        </a:cubicBezTo>
                        <a:cubicBezTo>
                          <a:pt x="419" y="122"/>
                          <a:pt x="296" y="1"/>
                          <a:pt x="1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9"/>
                  <p:cNvSpPr/>
                  <p:nvPr/>
                </p:nvSpPr>
                <p:spPr>
                  <a:xfrm>
                    <a:off x="2559700" y="1351150"/>
                    <a:ext cx="13025" cy="16400"/>
                  </a:xfrm>
                  <a:custGeom>
                    <a:avLst/>
                    <a:gdLst/>
                    <a:ahLst/>
                    <a:cxnLst/>
                    <a:rect l="l" t="t" r="r" b="b"/>
                    <a:pathLst>
                      <a:path w="521" h="656" extrusionOk="0">
                        <a:moveTo>
                          <a:pt x="187" y="1"/>
                        </a:moveTo>
                        <a:cubicBezTo>
                          <a:pt x="180" y="1"/>
                          <a:pt x="173" y="1"/>
                          <a:pt x="166" y="2"/>
                        </a:cubicBezTo>
                        <a:cubicBezTo>
                          <a:pt x="49" y="18"/>
                          <a:pt x="0" y="191"/>
                          <a:pt x="52" y="371"/>
                        </a:cubicBezTo>
                        <a:cubicBezTo>
                          <a:pt x="102" y="536"/>
                          <a:pt x="221" y="655"/>
                          <a:pt x="332" y="655"/>
                        </a:cubicBezTo>
                        <a:cubicBezTo>
                          <a:pt x="340" y="655"/>
                          <a:pt x="347" y="655"/>
                          <a:pt x="355" y="653"/>
                        </a:cubicBezTo>
                        <a:cubicBezTo>
                          <a:pt x="472" y="632"/>
                          <a:pt x="521" y="464"/>
                          <a:pt x="467" y="285"/>
                        </a:cubicBezTo>
                        <a:cubicBezTo>
                          <a:pt x="417" y="118"/>
                          <a:pt x="296" y="1"/>
                          <a:pt x="1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9"/>
                  <p:cNvSpPr/>
                  <p:nvPr/>
                </p:nvSpPr>
                <p:spPr>
                  <a:xfrm>
                    <a:off x="2562500" y="1346275"/>
                    <a:ext cx="9700" cy="6550"/>
                  </a:xfrm>
                  <a:custGeom>
                    <a:avLst/>
                    <a:gdLst/>
                    <a:ahLst/>
                    <a:cxnLst/>
                    <a:rect l="l" t="t" r="r" b="b"/>
                    <a:pathLst>
                      <a:path w="388" h="262" extrusionOk="0">
                        <a:moveTo>
                          <a:pt x="388" y="1"/>
                        </a:moveTo>
                        <a:lnTo>
                          <a:pt x="0" y="220"/>
                        </a:lnTo>
                        <a:cubicBezTo>
                          <a:pt x="50" y="250"/>
                          <a:pt x="95" y="262"/>
                          <a:pt x="134" y="262"/>
                        </a:cubicBezTo>
                        <a:cubicBezTo>
                          <a:pt x="317" y="262"/>
                          <a:pt x="388" y="1"/>
                          <a:pt x="3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9"/>
                  <p:cNvSpPr/>
                  <p:nvPr/>
                </p:nvSpPr>
                <p:spPr>
                  <a:xfrm>
                    <a:off x="2548325" y="1370975"/>
                    <a:ext cx="23950" cy="31375"/>
                  </a:xfrm>
                  <a:custGeom>
                    <a:avLst/>
                    <a:gdLst/>
                    <a:ahLst/>
                    <a:cxnLst/>
                    <a:rect l="l" t="t" r="r" b="b"/>
                    <a:pathLst>
                      <a:path w="958" h="1255" extrusionOk="0">
                        <a:moveTo>
                          <a:pt x="0" y="0"/>
                        </a:moveTo>
                        <a:lnTo>
                          <a:pt x="364" y="1254"/>
                        </a:lnTo>
                        <a:cubicBezTo>
                          <a:pt x="374" y="1255"/>
                          <a:pt x="385" y="1255"/>
                          <a:pt x="395" y="1255"/>
                        </a:cubicBezTo>
                        <a:cubicBezTo>
                          <a:pt x="610" y="1255"/>
                          <a:pt x="817" y="1160"/>
                          <a:pt x="957" y="997"/>
                        </a:cubicBezTo>
                        <a:cubicBezTo>
                          <a:pt x="595" y="708"/>
                          <a:pt x="276" y="374"/>
                          <a:pt x="0" y="0"/>
                        </a:cubicBezTo>
                        <a:close/>
                      </a:path>
                    </a:pathLst>
                  </a:custGeom>
                  <a:solidFill>
                    <a:srgbClr val="BA4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9"/>
                  <p:cNvSpPr/>
                  <p:nvPr/>
                </p:nvSpPr>
                <p:spPr>
                  <a:xfrm>
                    <a:off x="2508800" y="1412775"/>
                    <a:ext cx="36625" cy="11550"/>
                  </a:xfrm>
                  <a:custGeom>
                    <a:avLst/>
                    <a:gdLst/>
                    <a:ahLst/>
                    <a:cxnLst/>
                    <a:rect l="l" t="t" r="r" b="b"/>
                    <a:pathLst>
                      <a:path w="1465" h="462" extrusionOk="0">
                        <a:moveTo>
                          <a:pt x="59" y="1"/>
                        </a:moveTo>
                        <a:cubicBezTo>
                          <a:pt x="46" y="1"/>
                          <a:pt x="32" y="6"/>
                          <a:pt x="22" y="16"/>
                        </a:cubicBezTo>
                        <a:cubicBezTo>
                          <a:pt x="1" y="37"/>
                          <a:pt x="1" y="70"/>
                          <a:pt x="22" y="91"/>
                        </a:cubicBezTo>
                        <a:cubicBezTo>
                          <a:pt x="309" y="330"/>
                          <a:pt x="671" y="462"/>
                          <a:pt x="1047" y="462"/>
                        </a:cubicBezTo>
                        <a:cubicBezTo>
                          <a:pt x="1072" y="462"/>
                          <a:pt x="1096" y="461"/>
                          <a:pt x="1121" y="460"/>
                        </a:cubicBezTo>
                        <a:cubicBezTo>
                          <a:pt x="1222" y="453"/>
                          <a:pt x="1322" y="439"/>
                          <a:pt x="1420" y="418"/>
                        </a:cubicBezTo>
                        <a:cubicBezTo>
                          <a:pt x="1448" y="411"/>
                          <a:pt x="1464" y="385"/>
                          <a:pt x="1460" y="359"/>
                        </a:cubicBezTo>
                        <a:lnTo>
                          <a:pt x="1460" y="357"/>
                        </a:lnTo>
                        <a:cubicBezTo>
                          <a:pt x="1452" y="332"/>
                          <a:pt x="1431" y="316"/>
                          <a:pt x="1406" y="316"/>
                        </a:cubicBezTo>
                        <a:cubicBezTo>
                          <a:pt x="1401" y="316"/>
                          <a:pt x="1397" y="316"/>
                          <a:pt x="1392" y="317"/>
                        </a:cubicBezTo>
                        <a:cubicBezTo>
                          <a:pt x="1281" y="343"/>
                          <a:pt x="1169" y="355"/>
                          <a:pt x="1057" y="355"/>
                        </a:cubicBezTo>
                        <a:cubicBezTo>
                          <a:pt x="711" y="355"/>
                          <a:pt x="372" y="237"/>
                          <a:pt x="96" y="16"/>
                        </a:cubicBezTo>
                        <a:cubicBezTo>
                          <a:pt x="86" y="6"/>
                          <a:pt x="72" y="1"/>
                          <a:pt x="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9"/>
                  <p:cNvSpPr/>
                  <p:nvPr/>
                </p:nvSpPr>
                <p:spPr>
                  <a:xfrm>
                    <a:off x="2358350" y="1269575"/>
                    <a:ext cx="104425" cy="219500"/>
                  </a:xfrm>
                  <a:custGeom>
                    <a:avLst/>
                    <a:gdLst/>
                    <a:ahLst/>
                    <a:cxnLst/>
                    <a:rect l="l" t="t" r="r" b="b"/>
                    <a:pathLst>
                      <a:path w="4177" h="8780" extrusionOk="0">
                        <a:moveTo>
                          <a:pt x="3770" y="1"/>
                        </a:moveTo>
                        <a:cubicBezTo>
                          <a:pt x="1607" y="1"/>
                          <a:pt x="548" y="3294"/>
                          <a:pt x="416" y="3998"/>
                        </a:cubicBezTo>
                        <a:cubicBezTo>
                          <a:pt x="119" y="5569"/>
                          <a:pt x="0" y="6704"/>
                          <a:pt x="913" y="7463"/>
                        </a:cubicBezTo>
                        <a:cubicBezTo>
                          <a:pt x="913" y="7463"/>
                          <a:pt x="995" y="7413"/>
                          <a:pt x="1147" y="7131"/>
                        </a:cubicBezTo>
                        <a:lnTo>
                          <a:pt x="1147" y="7131"/>
                        </a:lnTo>
                        <a:cubicBezTo>
                          <a:pt x="1114" y="7294"/>
                          <a:pt x="1070" y="7458"/>
                          <a:pt x="1013" y="7614"/>
                        </a:cubicBezTo>
                        <a:cubicBezTo>
                          <a:pt x="1102" y="7754"/>
                          <a:pt x="1242" y="7857"/>
                          <a:pt x="1403" y="7897"/>
                        </a:cubicBezTo>
                        <a:cubicBezTo>
                          <a:pt x="1464" y="7712"/>
                          <a:pt x="1513" y="7523"/>
                          <a:pt x="1548" y="7332"/>
                        </a:cubicBezTo>
                        <a:lnTo>
                          <a:pt x="1592" y="8032"/>
                        </a:lnTo>
                        <a:cubicBezTo>
                          <a:pt x="1856" y="8128"/>
                          <a:pt x="2160" y="8289"/>
                          <a:pt x="2421" y="8387"/>
                        </a:cubicBezTo>
                        <a:cubicBezTo>
                          <a:pt x="2438" y="8191"/>
                          <a:pt x="2445" y="7995"/>
                          <a:pt x="2440" y="7801"/>
                        </a:cubicBezTo>
                        <a:lnTo>
                          <a:pt x="2440" y="7801"/>
                        </a:lnTo>
                        <a:cubicBezTo>
                          <a:pt x="2512" y="8053"/>
                          <a:pt x="2601" y="8301"/>
                          <a:pt x="2708" y="8541"/>
                        </a:cubicBezTo>
                        <a:cubicBezTo>
                          <a:pt x="2960" y="8606"/>
                          <a:pt x="3455" y="8711"/>
                          <a:pt x="3703" y="8779"/>
                        </a:cubicBezTo>
                        <a:cubicBezTo>
                          <a:pt x="3703" y="8728"/>
                          <a:pt x="3584" y="7887"/>
                          <a:pt x="3460" y="6886"/>
                        </a:cubicBezTo>
                        <a:cubicBezTo>
                          <a:pt x="3189" y="4717"/>
                          <a:pt x="3196" y="2504"/>
                          <a:pt x="3990" y="485"/>
                        </a:cubicBezTo>
                        <a:cubicBezTo>
                          <a:pt x="4055" y="321"/>
                          <a:pt x="4118" y="174"/>
                          <a:pt x="4177" y="39"/>
                        </a:cubicBezTo>
                        <a:cubicBezTo>
                          <a:pt x="4037" y="13"/>
                          <a:pt x="3901" y="1"/>
                          <a:pt x="37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9"/>
                  <p:cNvSpPr/>
                  <p:nvPr/>
                </p:nvSpPr>
                <p:spPr>
                  <a:xfrm>
                    <a:off x="2416525" y="1379575"/>
                    <a:ext cx="49300" cy="51675"/>
                  </a:xfrm>
                  <a:custGeom>
                    <a:avLst/>
                    <a:gdLst/>
                    <a:ahLst/>
                    <a:cxnLst/>
                    <a:rect l="l" t="t" r="r" b="b"/>
                    <a:pathLst>
                      <a:path w="1972" h="2067" extrusionOk="0">
                        <a:moveTo>
                          <a:pt x="705" y="0"/>
                        </a:moveTo>
                        <a:cubicBezTo>
                          <a:pt x="647" y="0"/>
                          <a:pt x="590" y="11"/>
                          <a:pt x="533" y="32"/>
                        </a:cubicBezTo>
                        <a:cubicBezTo>
                          <a:pt x="62" y="212"/>
                          <a:pt x="1" y="898"/>
                          <a:pt x="307" y="1375"/>
                        </a:cubicBezTo>
                        <a:cubicBezTo>
                          <a:pt x="533" y="1737"/>
                          <a:pt x="900" y="1986"/>
                          <a:pt x="1320" y="2061"/>
                        </a:cubicBezTo>
                        <a:cubicBezTo>
                          <a:pt x="1348" y="2065"/>
                          <a:pt x="1376" y="2067"/>
                          <a:pt x="1402" y="2067"/>
                        </a:cubicBezTo>
                        <a:cubicBezTo>
                          <a:pt x="1851" y="2067"/>
                          <a:pt x="1972" y="1503"/>
                          <a:pt x="1747" y="982"/>
                        </a:cubicBezTo>
                        <a:cubicBezTo>
                          <a:pt x="1550" y="545"/>
                          <a:pt x="1126" y="0"/>
                          <a:pt x="705"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9"/>
                  <p:cNvSpPr/>
                  <p:nvPr/>
                </p:nvSpPr>
                <p:spPr>
                  <a:xfrm>
                    <a:off x="2490425" y="1335075"/>
                    <a:ext cx="21800" cy="19225"/>
                  </a:xfrm>
                  <a:custGeom>
                    <a:avLst/>
                    <a:gdLst/>
                    <a:ahLst/>
                    <a:cxnLst/>
                    <a:rect l="l" t="t" r="r" b="b"/>
                    <a:pathLst>
                      <a:path w="872" h="769" extrusionOk="0">
                        <a:moveTo>
                          <a:pt x="756" y="0"/>
                        </a:moveTo>
                        <a:cubicBezTo>
                          <a:pt x="748" y="0"/>
                          <a:pt x="739" y="1"/>
                          <a:pt x="731" y="3"/>
                        </a:cubicBezTo>
                        <a:cubicBezTo>
                          <a:pt x="402" y="75"/>
                          <a:pt x="133" y="311"/>
                          <a:pt x="19" y="629"/>
                        </a:cubicBezTo>
                        <a:cubicBezTo>
                          <a:pt x="0" y="685"/>
                          <a:pt x="31" y="745"/>
                          <a:pt x="87" y="766"/>
                        </a:cubicBezTo>
                        <a:cubicBezTo>
                          <a:pt x="93" y="768"/>
                          <a:pt x="99" y="768"/>
                          <a:pt x="105" y="768"/>
                        </a:cubicBezTo>
                        <a:cubicBezTo>
                          <a:pt x="122" y="768"/>
                          <a:pt x="139" y="763"/>
                          <a:pt x="154" y="755"/>
                        </a:cubicBezTo>
                        <a:cubicBezTo>
                          <a:pt x="180" y="748"/>
                          <a:pt x="203" y="727"/>
                          <a:pt x="213" y="701"/>
                        </a:cubicBezTo>
                        <a:cubicBezTo>
                          <a:pt x="301" y="447"/>
                          <a:pt x="516" y="258"/>
                          <a:pt x="780" y="197"/>
                        </a:cubicBezTo>
                        <a:cubicBezTo>
                          <a:pt x="834" y="190"/>
                          <a:pt x="871" y="141"/>
                          <a:pt x="864" y="87"/>
                        </a:cubicBezTo>
                        <a:cubicBezTo>
                          <a:pt x="852" y="37"/>
                          <a:pt x="807" y="0"/>
                          <a:pt x="7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9"/>
                  <p:cNvSpPr/>
                  <p:nvPr/>
                </p:nvSpPr>
                <p:spPr>
                  <a:xfrm>
                    <a:off x="2546275" y="1322100"/>
                    <a:ext cx="27325" cy="12125"/>
                  </a:xfrm>
                  <a:custGeom>
                    <a:avLst/>
                    <a:gdLst/>
                    <a:ahLst/>
                    <a:cxnLst/>
                    <a:rect l="l" t="t" r="r" b="b"/>
                    <a:pathLst>
                      <a:path w="1093" h="485" extrusionOk="0">
                        <a:moveTo>
                          <a:pt x="279" y="1"/>
                        </a:moveTo>
                        <a:cubicBezTo>
                          <a:pt x="215" y="1"/>
                          <a:pt x="149" y="7"/>
                          <a:pt x="84" y="18"/>
                        </a:cubicBezTo>
                        <a:cubicBezTo>
                          <a:pt x="33" y="32"/>
                          <a:pt x="0" y="86"/>
                          <a:pt x="17" y="139"/>
                        </a:cubicBezTo>
                        <a:cubicBezTo>
                          <a:pt x="31" y="189"/>
                          <a:pt x="76" y="219"/>
                          <a:pt x="125" y="219"/>
                        </a:cubicBezTo>
                        <a:cubicBezTo>
                          <a:pt x="134" y="219"/>
                          <a:pt x="143" y="218"/>
                          <a:pt x="152" y="216"/>
                        </a:cubicBezTo>
                        <a:cubicBezTo>
                          <a:pt x="203" y="208"/>
                          <a:pt x="254" y="203"/>
                          <a:pt x="304" y="203"/>
                        </a:cubicBezTo>
                        <a:cubicBezTo>
                          <a:pt x="527" y="203"/>
                          <a:pt x="746" y="286"/>
                          <a:pt x="913" y="438"/>
                        </a:cubicBezTo>
                        <a:cubicBezTo>
                          <a:pt x="934" y="464"/>
                          <a:pt x="962" y="480"/>
                          <a:pt x="997" y="485"/>
                        </a:cubicBezTo>
                        <a:cubicBezTo>
                          <a:pt x="1051" y="482"/>
                          <a:pt x="1093" y="438"/>
                          <a:pt x="1093" y="384"/>
                        </a:cubicBezTo>
                        <a:lnTo>
                          <a:pt x="1093" y="380"/>
                        </a:lnTo>
                        <a:cubicBezTo>
                          <a:pt x="1093" y="349"/>
                          <a:pt x="1077" y="319"/>
                          <a:pt x="1051" y="300"/>
                        </a:cubicBezTo>
                        <a:cubicBezTo>
                          <a:pt x="838" y="107"/>
                          <a:pt x="562" y="1"/>
                          <a:pt x="2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9"/>
                  <p:cNvSpPr/>
                  <p:nvPr/>
                </p:nvSpPr>
                <p:spPr>
                  <a:xfrm>
                    <a:off x="2516625" y="1357425"/>
                    <a:ext cx="9725" cy="6475"/>
                  </a:xfrm>
                  <a:custGeom>
                    <a:avLst/>
                    <a:gdLst/>
                    <a:ahLst/>
                    <a:cxnLst/>
                    <a:rect l="l" t="t" r="r" b="b"/>
                    <a:pathLst>
                      <a:path w="389" h="259" extrusionOk="0">
                        <a:moveTo>
                          <a:pt x="388" y="1"/>
                        </a:moveTo>
                        <a:lnTo>
                          <a:pt x="1" y="218"/>
                        </a:lnTo>
                        <a:cubicBezTo>
                          <a:pt x="48" y="247"/>
                          <a:pt x="91" y="259"/>
                          <a:pt x="129" y="259"/>
                        </a:cubicBezTo>
                        <a:cubicBezTo>
                          <a:pt x="307" y="259"/>
                          <a:pt x="388" y="1"/>
                          <a:pt x="3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9"/>
                  <p:cNvSpPr/>
                  <p:nvPr/>
                </p:nvSpPr>
                <p:spPr>
                  <a:xfrm>
                    <a:off x="2343000" y="1730025"/>
                    <a:ext cx="248125" cy="318325"/>
                  </a:xfrm>
                  <a:custGeom>
                    <a:avLst/>
                    <a:gdLst/>
                    <a:ahLst/>
                    <a:cxnLst/>
                    <a:rect l="l" t="t" r="r" b="b"/>
                    <a:pathLst>
                      <a:path w="9925" h="12733" extrusionOk="0">
                        <a:moveTo>
                          <a:pt x="1980" y="0"/>
                        </a:moveTo>
                        <a:cubicBezTo>
                          <a:pt x="1525" y="4809"/>
                          <a:pt x="1548" y="6852"/>
                          <a:pt x="0" y="11883"/>
                        </a:cubicBezTo>
                        <a:cubicBezTo>
                          <a:pt x="0" y="11883"/>
                          <a:pt x="1" y="11883"/>
                          <a:pt x="1" y="11883"/>
                        </a:cubicBezTo>
                        <a:cubicBezTo>
                          <a:pt x="24" y="11883"/>
                          <a:pt x="1018" y="12095"/>
                          <a:pt x="2302" y="12308"/>
                        </a:cubicBezTo>
                        <a:cubicBezTo>
                          <a:pt x="3581" y="12520"/>
                          <a:pt x="5147" y="12733"/>
                          <a:pt x="6322" y="12733"/>
                        </a:cubicBezTo>
                        <a:cubicBezTo>
                          <a:pt x="6993" y="12733"/>
                          <a:pt x="7536" y="12664"/>
                          <a:pt x="7826" y="12485"/>
                        </a:cubicBezTo>
                        <a:cubicBezTo>
                          <a:pt x="8944" y="9401"/>
                          <a:pt x="9924" y="4735"/>
                          <a:pt x="9875" y="659"/>
                        </a:cubicBezTo>
                        <a:lnTo>
                          <a:pt x="9875" y="659"/>
                        </a:lnTo>
                        <a:cubicBezTo>
                          <a:pt x="9333" y="694"/>
                          <a:pt x="8801" y="711"/>
                          <a:pt x="8275" y="711"/>
                        </a:cubicBezTo>
                        <a:cubicBezTo>
                          <a:pt x="6150" y="711"/>
                          <a:pt x="4132" y="435"/>
                          <a:pt x="19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9"/>
                  <p:cNvSpPr/>
                  <p:nvPr/>
                </p:nvSpPr>
                <p:spPr>
                  <a:xfrm>
                    <a:off x="2392725" y="1730025"/>
                    <a:ext cx="600" cy="200"/>
                  </a:xfrm>
                  <a:custGeom>
                    <a:avLst/>
                    <a:gdLst/>
                    <a:ahLst/>
                    <a:cxnLst/>
                    <a:rect l="l" t="t" r="r" b="b"/>
                    <a:pathLst>
                      <a:path w="24" h="8" extrusionOk="0">
                        <a:moveTo>
                          <a:pt x="0" y="0"/>
                        </a:moveTo>
                        <a:lnTo>
                          <a:pt x="3" y="3"/>
                        </a:lnTo>
                        <a:lnTo>
                          <a:pt x="24" y="7"/>
                        </a:lnTo>
                        <a:lnTo>
                          <a:pt x="0" y="0"/>
                        </a:lnTo>
                        <a:close/>
                      </a:path>
                    </a:pathLst>
                  </a:custGeom>
                  <a:solidFill>
                    <a:srgbClr val="9EA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9"/>
                  <p:cNvSpPr/>
                  <p:nvPr/>
                </p:nvSpPr>
                <p:spPr>
                  <a:xfrm>
                    <a:off x="2504550" y="1745375"/>
                    <a:ext cx="85350" cy="2475"/>
                  </a:xfrm>
                  <a:custGeom>
                    <a:avLst/>
                    <a:gdLst/>
                    <a:ahLst/>
                    <a:cxnLst/>
                    <a:rect l="l" t="t" r="r" b="b"/>
                    <a:pathLst>
                      <a:path w="3414" h="99" extrusionOk="0">
                        <a:moveTo>
                          <a:pt x="0" y="0"/>
                        </a:moveTo>
                        <a:lnTo>
                          <a:pt x="0" y="33"/>
                        </a:lnTo>
                        <a:cubicBezTo>
                          <a:pt x="600" y="75"/>
                          <a:pt x="1203" y="98"/>
                          <a:pt x="1817" y="98"/>
                        </a:cubicBezTo>
                        <a:cubicBezTo>
                          <a:pt x="2342" y="98"/>
                          <a:pt x="2872" y="82"/>
                          <a:pt x="3413" y="45"/>
                        </a:cubicBezTo>
                        <a:lnTo>
                          <a:pt x="3413" y="45"/>
                        </a:lnTo>
                        <a:cubicBezTo>
                          <a:pt x="3002" y="56"/>
                          <a:pt x="2606" y="63"/>
                          <a:pt x="2225" y="63"/>
                        </a:cubicBezTo>
                        <a:cubicBezTo>
                          <a:pt x="1415" y="63"/>
                          <a:pt x="670" y="38"/>
                          <a:pt x="0" y="0"/>
                        </a:cubicBezTo>
                        <a:close/>
                      </a:path>
                    </a:pathLst>
                  </a:custGeom>
                  <a:solidFill>
                    <a:srgbClr val="336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9"/>
                  <p:cNvSpPr/>
                  <p:nvPr/>
                </p:nvSpPr>
                <p:spPr>
                  <a:xfrm>
                    <a:off x="2504425" y="1745375"/>
                    <a:ext cx="150" cy="775"/>
                  </a:xfrm>
                  <a:custGeom>
                    <a:avLst/>
                    <a:gdLst/>
                    <a:ahLst/>
                    <a:cxnLst/>
                    <a:rect l="l" t="t" r="r" b="b"/>
                    <a:pathLst>
                      <a:path w="6" h="31" extrusionOk="0">
                        <a:moveTo>
                          <a:pt x="1" y="0"/>
                        </a:moveTo>
                        <a:cubicBezTo>
                          <a:pt x="1" y="10"/>
                          <a:pt x="1" y="21"/>
                          <a:pt x="3" y="31"/>
                        </a:cubicBezTo>
                        <a:lnTo>
                          <a:pt x="5" y="31"/>
                        </a:lnTo>
                        <a:lnTo>
                          <a:pt x="5" y="0"/>
                        </a:lnTo>
                        <a:close/>
                      </a:path>
                    </a:pathLst>
                  </a:custGeom>
                  <a:solidFill>
                    <a:srgbClr val="336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9"/>
                  <p:cNvSpPr/>
                  <p:nvPr/>
                </p:nvSpPr>
                <p:spPr>
                  <a:xfrm>
                    <a:off x="2462050" y="1741800"/>
                    <a:ext cx="42400" cy="4350"/>
                  </a:xfrm>
                  <a:custGeom>
                    <a:avLst/>
                    <a:gdLst/>
                    <a:ahLst/>
                    <a:cxnLst/>
                    <a:rect l="l" t="t" r="r" b="b"/>
                    <a:pathLst>
                      <a:path w="1696" h="174" extrusionOk="0">
                        <a:moveTo>
                          <a:pt x="1" y="1"/>
                        </a:moveTo>
                        <a:lnTo>
                          <a:pt x="1" y="1"/>
                        </a:lnTo>
                        <a:cubicBezTo>
                          <a:pt x="566" y="76"/>
                          <a:pt x="1128" y="134"/>
                          <a:pt x="1696" y="174"/>
                        </a:cubicBezTo>
                        <a:cubicBezTo>
                          <a:pt x="1696" y="164"/>
                          <a:pt x="1696" y="153"/>
                          <a:pt x="1693" y="143"/>
                        </a:cubicBezTo>
                        <a:cubicBezTo>
                          <a:pt x="1065" y="106"/>
                          <a:pt x="500" y="55"/>
                          <a:pt x="1" y="1"/>
                        </a:cubicBezTo>
                        <a:close/>
                      </a:path>
                    </a:pathLst>
                  </a:custGeom>
                  <a:solidFill>
                    <a:srgbClr val="9EA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9"/>
                  <p:cNvSpPr/>
                  <p:nvPr/>
                </p:nvSpPr>
                <p:spPr>
                  <a:xfrm>
                    <a:off x="2392725" y="1730075"/>
                    <a:ext cx="197175" cy="64350"/>
                  </a:xfrm>
                  <a:custGeom>
                    <a:avLst/>
                    <a:gdLst/>
                    <a:ahLst/>
                    <a:cxnLst/>
                    <a:rect l="l" t="t" r="r" b="b"/>
                    <a:pathLst>
                      <a:path w="7887" h="2574" extrusionOk="0">
                        <a:moveTo>
                          <a:pt x="0" y="1"/>
                        </a:moveTo>
                        <a:lnTo>
                          <a:pt x="1954" y="2387"/>
                        </a:lnTo>
                        <a:lnTo>
                          <a:pt x="5255" y="2573"/>
                        </a:lnTo>
                        <a:lnTo>
                          <a:pt x="7886" y="659"/>
                        </a:lnTo>
                        <a:lnTo>
                          <a:pt x="7886" y="659"/>
                        </a:lnTo>
                        <a:cubicBezTo>
                          <a:pt x="7345" y="694"/>
                          <a:pt x="6812" y="710"/>
                          <a:pt x="6290" y="710"/>
                        </a:cubicBezTo>
                        <a:cubicBezTo>
                          <a:pt x="5676" y="710"/>
                          <a:pt x="5073" y="687"/>
                          <a:pt x="4473" y="645"/>
                        </a:cubicBezTo>
                        <a:lnTo>
                          <a:pt x="4469" y="645"/>
                        </a:lnTo>
                        <a:cubicBezTo>
                          <a:pt x="3904" y="603"/>
                          <a:pt x="3339" y="545"/>
                          <a:pt x="2774" y="470"/>
                        </a:cubicBezTo>
                        <a:cubicBezTo>
                          <a:pt x="1130" y="290"/>
                          <a:pt x="182" y="47"/>
                          <a:pt x="24" y="5"/>
                        </a:cubicBezTo>
                        <a:lnTo>
                          <a:pt x="0"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9"/>
                  <p:cNvSpPr/>
                  <p:nvPr/>
                </p:nvSpPr>
                <p:spPr>
                  <a:xfrm>
                    <a:off x="2392725" y="1679725"/>
                    <a:ext cx="197175" cy="69525"/>
                  </a:xfrm>
                  <a:custGeom>
                    <a:avLst/>
                    <a:gdLst/>
                    <a:ahLst/>
                    <a:cxnLst/>
                    <a:rect l="l" t="t" r="r" b="b"/>
                    <a:pathLst>
                      <a:path w="7887" h="2781" extrusionOk="0">
                        <a:moveTo>
                          <a:pt x="1817" y="0"/>
                        </a:moveTo>
                        <a:lnTo>
                          <a:pt x="0" y="2012"/>
                        </a:lnTo>
                        <a:cubicBezTo>
                          <a:pt x="0" y="2012"/>
                          <a:pt x="2797" y="2781"/>
                          <a:pt x="5947" y="2781"/>
                        </a:cubicBezTo>
                        <a:cubicBezTo>
                          <a:pt x="6586" y="2781"/>
                          <a:pt x="7239" y="2749"/>
                          <a:pt x="7886" y="2673"/>
                        </a:cubicBezTo>
                        <a:lnTo>
                          <a:pt x="6675" y="350"/>
                        </a:lnTo>
                        <a:lnTo>
                          <a:pt x="18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9"/>
                  <p:cNvSpPr/>
                  <p:nvPr/>
                </p:nvSpPr>
                <p:spPr>
                  <a:xfrm>
                    <a:off x="2416875" y="1886500"/>
                    <a:ext cx="93350" cy="77525"/>
                  </a:xfrm>
                  <a:custGeom>
                    <a:avLst/>
                    <a:gdLst/>
                    <a:ahLst/>
                    <a:cxnLst/>
                    <a:rect l="l" t="t" r="r" b="b"/>
                    <a:pathLst>
                      <a:path w="3734" h="3101" extrusionOk="0">
                        <a:moveTo>
                          <a:pt x="1033" y="1"/>
                        </a:moveTo>
                        <a:cubicBezTo>
                          <a:pt x="662" y="1"/>
                          <a:pt x="512" y="269"/>
                          <a:pt x="211" y="579"/>
                        </a:cubicBezTo>
                        <a:lnTo>
                          <a:pt x="1" y="794"/>
                        </a:lnTo>
                        <a:cubicBezTo>
                          <a:pt x="440" y="1844"/>
                          <a:pt x="1700" y="2655"/>
                          <a:pt x="1700" y="2655"/>
                        </a:cubicBezTo>
                        <a:lnTo>
                          <a:pt x="2027" y="2937"/>
                        </a:lnTo>
                        <a:cubicBezTo>
                          <a:pt x="2154" y="3047"/>
                          <a:pt x="2310" y="3100"/>
                          <a:pt x="2465" y="3100"/>
                        </a:cubicBezTo>
                        <a:cubicBezTo>
                          <a:pt x="2651" y="3100"/>
                          <a:pt x="2835" y="3024"/>
                          <a:pt x="2966" y="2874"/>
                        </a:cubicBezTo>
                        <a:lnTo>
                          <a:pt x="3510" y="2225"/>
                        </a:lnTo>
                        <a:cubicBezTo>
                          <a:pt x="3706" y="1982"/>
                          <a:pt x="3734" y="1646"/>
                          <a:pt x="3584" y="1373"/>
                        </a:cubicBezTo>
                        <a:lnTo>
                          <a:pt x="3278" y="766"/>
                        </a:lnTo>
                        <a:cubicBezTo>
                          <a:pt x="3164" y="535"/>
                          <a:pt x="2945" y="374"/>
                          <a:pt x="2690" y="334"/>
                        </a:cubicBezTo>
                        <a:lnTo>
                          <a:pt x="1170" y="12"/>
                        </a:lnTo>
                        <a:cubicBezTo>
                          <a:pt x="1121" y="4"/>
                          <a:pt x="1076" y="1"/>
                          <a:pt x="1033"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9"/>
                  <p:cNvSpPr/>
                  <p:nvPr/>
                </p:nvSpPr>
                <p:spPr>
                  <a:xfrm>
                    <a:off x="2252825" y="1545300"/>
                    <a:ext cx="202475" cy="400800"/>
                  </a:xfrm>
                  <a:custGeom>
                    <a:avLst/>
                    <a:gdLst/>
                    <a:ahLst/>
                    <a:cxnLst/>
                    <a:rect l="l" t="t" r="r" b="b"/>
                    <a:pathLst>
                      <a:path w="8099" h="16032" extrusionOk="0">
                        <a:moveTo>
                          <a:pt x="2830" y="9376"/>
                        </a:moveTo>
                        <a:cubicBezTo>
                          <a:pt x="2832" y="9381"/>
                          <a:pt x="2832" y="9385"/>
                          <a:pt x="2830" y="9390"/>
                        </a:cubicBezTo>
                        <a:lnTo>
                          <a:pt x="2830" y="9376"/>
                        </a:lnTo>
                        <a:close/>
                        <a:moveTo>
                          <a:pt x="5149" y="1"/>
                        </a:moveTo>
                        <a:cubicBezTo>
                          <a:pt x="5145" y="1"/>
                          <a:pt x="5141" y="1"/>
                          <a:pt x="5136" y="1"/>
                        </a:cubicBezTo>
                        <a:cubicBezTo>
                          <a:pt x="5097" y="1"/>
                          <a:pt x="5055" y="5"/>
                          <a:pt x="5013" y="8"/>
                        </a:cubicBezTo>
                        <a:cubicBezTo>
                          <a:pt x="4623" y="66"/>
                          <a:pt x="4277" y="292"/>
                          <a:pt x="4067" y="629"/>
                        </a:cubicBezTo>
                        <a:lnTo>
                          <a:pt x="4070" y="626"/>
                        </a:lnTo>
                        <a:lnTo>
                          <a:pt x="3876" y="860"/>
                        </a:lnTo>
                        <a:cubicBezTo>
                          <a:pt x="3747" y="1014"/>
                          <a:pt x="3624" y="1152"/>
                          <a:pt x="3512" y="1317"/>
                        </a:cubicBezTo>
                        <a:cubicBezTo>
                          <a:pt x="3274" y="1625"/>
                          <a:pt x="3045" y="1938"/>
                          <a:pt x="2825" y="2258"/>
                        </a:cubicBezTo>
                        <a:cubicBezTo>
                          <a:pt x="2384" y="2898"/>
                          <a:pt x="1980" y="3563"/>
                          <a:pt x="1611" y="4249"/>
                        </a:cubicBezTo>
                        <a:cubicBezTo>
                          <a:pt x="1240" y="4943"/>
                          <a:pt x="918" y="5664"/>
                          <a:pt x="650" y="6407"/>
                        </a:cubicBezTo>
                        <a:cubicBezTo>
                          <a:pt x="519" y="6782"/>
                          <a:pt x="395" y="7172"/>
                          <a:pt x="299" y="7555"/>
                        </a:cubicBezTo>
                        <a:cubicBezTo>
                          <a:pt x="194" y="7950"/>
                          <a:pt x="110" y="8347"/>
                          <a:pt x="45" y="8748"/>
                        </a:cubicBezTo>
                        <a:lnTo>
                          <a:pt x="1" y="9040"/>
                        </a:lnTo>
                        <a:lnTo>
                          <a:pt x="1" y="9591"/>
                        </a:lnTo>
                        <a:cubicBezTo>
                          <a:pt x="24" y="9922"/>
                          <a:pt x="101" y="10247"/>
                          <a:pt x="229" y="10555"/>
                        </a:cubicBezTo>
                        <a:cubicBezTo>
                          <a:pt x="430" y="11017"/>
                          <a:pt x="701" y="11447"/>
                          <a:pt x="1032" y="11830"/>
                        </a:cubicBezTo>
                        <a:cubicBezTo>
                          <a:pt x="1574" y="12448"/>
                          <a:pt x="2176" y="13009"/>
                          <a:pt x="2835" y="13503"/>
                        </a:cubicBezTo>
                        <a:cubicBezTo>
                          <a:pt x="3442" y="13987"/>
                          <a:pt x="4065" y="14416"/>
                          <a:pt x="4691" y="14836"/>
                        </a:cubicBezTo>
                        <a:cubicBezTo>
                          <a:pt x="5006" y="15042"/>
                          <a:pt x="5319" y="15252"/>
                          <a:pt x="5636" y="15448"/>
                        </a:cubicBezTo>
                        <a:lnTo>
                          <a:pt x="6119" y="15740"/>
                        </a:lnTo>
                        <a:cubicBezTo>
                          <a:pt x="6285" y="15840"/>
                          <a:pt x="6434" y="15936"/>
                          <a:pt x="6624" y="16032"/>
                        </a:cubicBezTo>
                        <a:lnTo>
                          <a:pt x="8099" y="13058"/>
                        </a:lnTo>
                        <a:cubicBezTo>
                          <a:pt x="7966" y="13006"/>
                          <a:pt x="7807" y="12936"/>
                          <a:pt x="7651" y="12868"/>
                        </a:cubicBezTo>
                        <a:lnTo>
                          <a:pt x="7191" y="12654"/>
                        </a:lnTo>
                        <a:cubicBezTo>
                          <a:pt x="6899" y="12504"/>
                          <a:pt x="6579" y="12362"/>
                          <a:pt x="6283" y="12189"/>
                        </a:cubicBezTo>
                        <a:cubicBezTo>
                          <a:pt x="5699" y="11876"/>
                          <a:pt x="5132" y="11528"/>
                          <a:pt x="4586" y="11148"/>
                        </a:cubicBezTo>
                        <a:cubicBezTo>
                          <a:pt x="4084" y="10805"/>
                          <a:pt x="3619" y="10406"/>
                          <a:pt x="3203" y="9960"/>
                        </a:cubicBezTo>
                        <a:cubicBezTo>
                          <a:pt x="3063" y="9806"/>
                          <a:pt x="2942" y="9633"/>
                          <a:pt x="2849" y="9446"/>
                        </a:cubicBezTo>
                        <a:cubicBezTo>
                          <a:pt x="2838" y="9403"/>
                          <a:pt x="2832" y="9376"/>
                          <a:pt x="2830" y="9372"/>
                        </a:cubicBezTo>
                        <a:lnTo>
                          <a:pt x="2830" y="9372"/>
                        </a:lnTo>
                        <a:lnTo>
                          <a:pt x="2830" y="9364"/>
                        </a:lnTo>
                        <a:lnTo>
                          <a:pt x="2865" y="9140"/>
                        </a:lnTo>
                        <a:cubicBezTo>
                          <a:pt x="3082" y="7894"/>
                          <a:pt x="6563" y="3281"/>
                          <a:pt x="6532" y="1371"/>
                        </a:cubicBezTo>
                        <a:cubicBezTo>
                          <a:pt x="6526" y="612"/>
                          <a:pt x="5907" y="1"/>
                          <a:pt x="51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9"/>
                  <p:cNvSpPr/>
                  <p:nvPr/>
                </p:nvSpPr>
                <p:spPr>
                  <a:xfrm>
                    <a:off x="2470275" y="1263125"/>
                    <a:ext cx="124125" cy="77050"/>
                  </a:xfrm>
                  <a:custGeom>
                    <a:avLst/>
                    <a:gdLst/>
                    <a:ahLst/>
                    <a:cxnLst/>
                    <a:rect l="l" t="t" r="r" b="b"/>
                    <a:pathLst>
                      <a:path w="4965" h="3082" extrusionOk="0">
                        <a:moveTo>
                          <a:pt x="1783" y="2832"/>
                        </a:moveTo>
                        <a:cubicBezTo>
                          <a:pt x="1730" y="2838"/>
                          <a:pt x="1669" y="2845"/>
                          <a:pt x="1600" y="2853"/>
                        </a:cubicBezTo>
                        <a:cubicBezTo>
                          <a:pt x="1629" y="2864"/>
                          <a:pt x="1685" y="2880"/>
                          <a:pt x="1728" y="2880"/>
                        </a:cubicBezTo>
                        <a:cubicBezTo>
                          <a:pt x="1757" y="2880"/>
                          <a:pt x="1780" y="2873"/>
                          <a:pt x="1787" y="2853"/>
                        </a:cubicBezTo>
                        <a:cubicBezTo>
                          <a:pt x="1786" y="2846"/>
                          <a:pt x="1784" y="2839"/>
                          <a:pt x="1783" y="2832"/>
                        </a:cubicBezTo>
                        <a:close/>
                        <a:moveTo>
                          <a:pt x="1634" y="1"/>
                        </a:moveTo>
                        <a:cubicBezTo>
                          <a:pt x="1019" y="1"/>
                          <a:pt x="580" y="203"/>
                          <a:pt x="437" y="388"/>
                        </a:cubicBezTo>
                        <a:cubicBezTo>
                          <a:pt x="143" y="766"/>
                          <a:pt x="1" y="1242"/>
                          <a:pt x="36" y="1723"/>
                        </a:cubicBezTo>
                        <a:cubicBezTo>
                          <a:pt x="83" y="2192"/>
                          <a:pt x="202" y="2650"/>
                          <a:pt x="393" y="3082"/>
                        </a:cubicBezTo>
                        <a:cubicBezTo>
                          <a:pt x="583" y="2949"/>
                          <a:pt x="809" y="2880"/>
                          <a:pt x="1038" y="2880"/>
                        </a:cubicBezTo>
                        <a:cubicBezTo>
                          <a:pt x="1126" y="2880"/>
                          <a:pt x="1216" y="2891"/>
                          <a:pt x="1304" y="2911"/>
                        </a:cubicBezTo>
                        <a:cubicBezTo>
                          <a:pt x="1287" y="2475"/>
                          <a:pt x="1304" y="1978"/>
                          <a:pt x="1304" y="1543"/>
                        </a:cubicBezTo>
                        <a:cubicBezTo>
                          <a:pt x="1538" y="1941"/>
                          <a:pt x="1702" y="2377"/>
                          <a:pt x="1783" y="2832"/>
                        </a:cubicBezTo>
                        <a:lnTo>
                          <a:pt x="1783" y="2832"/>
                        </a:lnTo>
                        <a:cubicBezTo>
                          <a:pt x="2095" y="2796"/>
                          <a:pt x="2145" y="2767"/>
                          <a:pt x="2151" y="2342"/>
                        </a:cubicBezTo>
                        <a:cubicBezTo>
                          <a:pt x="2151" y="2115"/>
                          <a:pt x="1957" y="1609"/>
                          <a:pt x="1740" y="1492"/>
                        </a:cubicBezTo>
                        <a:lnTo>
                          <a:pt x="1740" y="1492"/>
                        </a:lnTo>
                        <a:cubicBezTo>
                          <a:pt x="2307" y="1735"/>
                          <a:pt x="2753" y="2202"/>
                          <a:pt x="2970" y="2783"/>
                        </a:cubicBezTo>
                        <a:cubicBezTo>
                          <a:pt x="3148" y="2720"/>
                          <a:pt x="3334" y="2687"/>
                          <a:pt x="3521" y="2687"/>
                        </a:cubicBezTo>
                        <a:cubicBezTo>
                          <a:pt x="3637" y="2687"/>
                          <a:pt x="3753" y="2700"/>
                          <a:pt x="3867" y="2725"/>
                        </a:cubicBezTo>
                        <a:cubicBezTo>
                          <a:pt x="3993" y="2330"/>
                          <a:pt x="3748" y="1875"/>
                          <a:pt x="3442" y="1592"/>
                        </a:cubicBezTo>
                        <a:lnTo>
                          <a:pt x="3442" y="1592"/>
                        </a:lnTo>
                        <a:cubicBezTo>
                          <a:pt x="3890" y="1796"/>
                          <a:pt x="4189" y="2230"/>
                          <a:pt x="4224" y="2722"/>
                        </a:cubicBezTo>
                        <a:lnTo>
                          <a:pt x="4964" y="2722"/>
                        </a:lnTo>
                        <a:cubicBezTo>
                          <a:pt x="4852" y="1954"/>
                          <a:pt x="4448" y="1263"/>
                          <a:pt x="3832" y="792"/>
                        </a:cubicBezTo>
                        <a:cubicBezTo>
                          <a:pt x="3008" y="195"/>
                          <a:pt x="2237" y="1"/>
                          <a:pt x="16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9"/>
                  <p:cNvSpPr/>
                  <p:nvPr/>
                </p:nvSpPr>
                <p:spPr>
                  <a:xfrm>
                    <a:off x="2417700" y="1268825"/>
                    <a:ext cx="77650" cy="224800"/>
                  </a:xfrm>
                  <a:custGeom>
                    <a:avLst/>
                    <a:gdLst/>
                    <a:ahLst/>
                    <a:cxnLst/>
                    <a:rect l="l" t="t" r="r" b="b"/>
                    <a:pathLst>
                      <a:path w="3106" h="8992" extrusionOk="0">
                        <a:moveTo>
                          <a:pt x="2181" y="1"/>
                        </a:moveTo>
                        <a:cubicBezTo>
                          <a:pt x="2134" y="1"/>
                          <a:pt x="2086" y="4"/>
                          <a:pt x="2039" y="10"/>
                        </a:cubicBezTo>
                        <a:cubicBezTo>
                          <a:pt x="1219" y="80"/>
                          <a:pt x="551" y="799"/>
                          <a:pt x="269" y="1614"/>
                        </a:cubicBezTo>
                        <a:cubicBezTo>
                          <a:pt x="36" y="2443"/>
                          <a:pt x="1" y="3316"/>
                          <a:pt x="164" y="4161"/>
                        </a:cubicBezTo>
                        <a:cubicBezTo>
                          <a:pt x="418" y="5858"/>
                          <a:pt x="930" y="7577"/>
                          <a:pt x="1861" y="8991"/>
                        </a:cubicBezTo>
                        <a:cubicBezTo>
                          <a:pt x="1189" y="6288"/>
                          <a:pt x="1553" y="3430"/>
                          <a:pt x="2877" y="979"/>
                        </a:cubicBezTo>
                        <a:cubicBezTo>
                          <a:pt x="3024" y="715"/>
                          <a:pt x="3105" y="426"/>
                          <a:pt x="2867" y="244"/>
                        </a:cubicBezTo>
                        <a:cubicBezTo>
                          <a:pt x="2673" y="87"/>
                          <a:pt x="2430" y="1"/>
                          <a:pt x="21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752" name="Google Shape;1752;p39"/>
            <p:cNvGrpSpPr/>
            <p:nvPr/>
          </p:nvGrpSpPr>
          <p:grpSpPr>
            <a:xfrm>
              <a:off x="2822717" y="1278017"/>
              <a:ext cx="949157" cy="435460"/>
              <a:chOff x="2089800" y="3679475"/>
              <a:chExt cx="716075" cy="328550"/>
            </a:xfrm>
          </p:grpSpPr>
          <p:sp>
            <p:nvSpPr>
              <p:cNvPr id="1753" name="Google Shape;1753;p39"/>
              <p:cNvSpPr/>
              <p:nvPr/>
            </p:nvSpPr>
            <p:spPr>
              <a:xfrm>
                <a:off x="2089800" y="3679475"/>
                <a:ext cx="716075" cy="328550"/>
              </a:xfrm>
              <a:custGeom>
                <a:avLst/>
                <a:gdLst/>
                <a:ahLst/>
                <a:cxnLst/>
                <a:rect l="l" t="t" r="r" b="b"/>
                <a:pathLst>
                  <a:path w="28643" h="13142" extrusionOk="0">
                    <a:moveTo>
                      <a:pt x="23820" y="3960"/>
                    </a:moveTo>
                    <a:lnTo>
                      <a:pt x="23820" y="4527"/>
                    </a:lnTo>
                    <a:lnTo>
                      <a:pt x="5431" y="4527"/>
                    </a:lnTo>
                    <a:lnTo>
                      <a:pt x="5431" y="3960"/>
                    </a:lnTo>
                    <a:close/>
                    <a:moveTo>
                      <a:pt x="12502" y="6506"/>
                    </a:moveTo>
                    <a:lnTo>
                      <a:pt x="12502" y="7071"/>
                    </a:lnTo>
                    <a:lnTo>
                      <a:pt x="5146" y="7071"/>
                    </a:lnTo>
                    <a:lnTo>
                      <a:pt x="5146" y="6506"/>
                    </a:lnTo>
                    <a:close/>
                    <a:moveTo>
                      <a:pt x="19011" y="6506"/>
                    </a:moveTo>
                    <a:lnTo>
                      <a:pt x="19011" y="7071"/>
                    </a:lnTo>
                    <a:lnTo>
                      <a:pt x="14202" y="7071"/>
                    </a:lnTo>
                    <a:lnTo>
                      <a:pt x="14202" y="6506"/>
                    </a:lnTo>
                    <a:close/>
                    <a:moveTo>
                      <a:pt x="4920" y="0"/>
                    </a:moveTo>
                    <a:cubicBezTo>
                      <a:pt x="2662" y="38"/>
                      <a:pt x="802" y="1781"/>
                      <a:pt x="617" y="4032"/>
                    </a:cubicBezTo>
                    <a:lnTo>
                      <a:pt x="1" y="13141"/>
                    </a:lnTo>
                    <a:lnTo>
                      <a:pt x="1" y="13141"/>
                    </a:lnTo>
                    <a:lnTo>
                      <a:pt x="4194" y="10751"/>
                    </a:lnTo>
                    <a:lnTo>
                      <a:pt x="24149" y="10751"/>
                    </a:lnTo>
                    <a:cubicBezTo>
                      <a:pt x="26404" y="10711"/>
                      <a:pt x="28265" y="8967"/>
                      <a:pt x="28451" y="6719"/>
                    </a:cubicBezTo>
                    <a:lnTo>
                      <a:pt x="28631" y="4032"/>
                    </a:lnTo>
                    <a:cubicBezTo>
                      <a:pt x="28640" y="3932"/>
                      <a:pt x="28643" y="3831"/>
                      <a:pt x="28643" y="3733"/>
                    </a:cubicBezTo>
                    <a:lnTo>
                      <a:pt x="28643" y="3691"/>
                    </a:lnTo>
                    <a:cubicBezTo>
                      <a:pt x="28622" y="1646"/>
                      <a:pt x="26957" y="0"/>
                      <a:pt x="249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9"/>
              <p:cNvSpPr/>
              <p:nvPr/>
            </p:nvSpPr>
            <p:spPr>
              <a:xfrm>
                <a:off x="2225550" y="3778450"/>
                <a:ext cx="459750" cy="14200"/>
              </a:xfrm>
              <a:custGeom>
                <a:avLst/>
                <a:gdLst/>
                <a:ahLst/>
                <a:cxnLst/>
                <a:rect l="l" t="t" r="r" b="b"/>
                <a:pathLst>
                  <a:path w="18390" h="568" extrusionOk="0">
                    <a:moveTo>
                      <a:pt x="1" y="1"/>
                    </a:moveTo>
                    <a:lnTo>
                      <a:pt x="1" y="568"/>
                    </a:lnTo>
                    <a:lnTo>
                      <a:pt x="18390" y="568"/>
                    </a:lnTo>
                    <a:lnTo>
                      <a:pt x="183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9"/>
              <p:cNvSpPr/>
              <p:nvPr/>
            </p:nvSpPr>
            <p:spPr>
              <a:xfrm>
                <a:off x="2218450" y="3842125"/>
                <a:ext cx="183925" cy="14150"/>
              </a:xfrm>
              <a:custGeom>
                <a:avLst/>
                <a:gdLst/>
                <a:ahLst/>
                <a:cxnLst/>
                <a:rect l="l" t="t" r="r" b="b"/>
                <a:pathLst>
                  <a:path w="7357" h="566" extrusionOk="0">
                    <a:moveTo>
                      <a:pt x="0" y="0"/>
                    </a:moveTo>
                    <a:lnTo>
                      <a:pt x="0" y="565"/>
                    </a:lnTo>
                    <a:lnTo>
                      <a:pt x="7356" y="565"/>
                    </a:lnTo>
                    <a:lnTo>
                      <a:pt x="73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9"/>
              <p:cNvSpPr/>
              <p:nvPr/>
            </p:nvSpPr>
            <p:spPr>
              <a:xfrm>
                <a:off x="2444825" y="3842125"/>
                <a:ext cx="120250" cy="14150"/>
              </a:xfrm>
              <a:custGeom>
                <a:avLst/>
                <a:gdLst/>
                <a:ahLst/>
                <a:cxnLst/>
                <a:rect l="l" t="t" r="r" b="b"/>
                <a:pathLst>
                  <a:path w="4810" h="566" extrusionOk="0">
                    <a:moveTo>
                      <a:pt x="1" y="0"/>
                    </a:moveTo>
                    <a:lnTo>
                      <a:pt x="1" y="565"/>
                    </a:lnTo>
                    <a:lnTo>
                      <a:pt x="4810" y="565"/>
                    </a:lnTo>
                    <a:lnTo>
                      <a:pt x="48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7" name="Google Shape;1757;p39"/>
            <p:cNvGrpSpPr/>
            <p:nvPr/>
          </p:nvGrpSpPr>
          <p:grpSpPr>
            <a:xfrm>
              <a:off x="1211475" y="1278025"/>
              <a:ext cx="557700" cy="557700"/>
              <a:chOff x="450050" y="1039825"/>
              <a:chExt cx="557700" cy="557700"/>
            </a:xfrm>
          </p:grpSpPr>
          <p:sp>
            <p:nvSpPr>
              <p:cNvPr id="1758" name="Google Shape;1758;p39"/>
              <p:cNvSpPr/>
              <p:nvPr/>
            </p:nvSpPr>
            <p:spPr>
              <a:xfrm>
                <a:off x="450050" y="1039825"/>
                <a:ext cx="557700" cy="557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9"/>
              <p:cNvSpPr/>
              <p:nvPr/>
            </p:nvSpPr>
            <p:spPr>
              <a:xfrm>
                <a:off x="566115" y="1155893"/>
                <a:ext cx="325564" cy="325564"/>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0" name="Google Shape;1760;p39"/>
            <p:cNvSpPr/>
            <p:nvPr/>
          </p:nvSpPr>
          <p:spPr>
            <a:xfrm rot="-2969503" flipH="1">
              <a:off x="918679" y="2040577"/>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9"/>
            <p:cNvSpPr/>
            <p:nvPr/>
          </p:nvSpPr>
          <p:spPr>
            <a:xfrm rot="-2969503" flipH="1">
              <a:off x="1605223" y="850678"/>
              <a:ext cx="100222" cy="10022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9"/>
            <p:cNvSpPr/>
            <p:nvPr/>
          </p:nvSpPr>
          <p:spPr>
            <a:xfrm rot="-2969503" flipH="1">
              <a:off x="3062723" y="2315303"/>
              <a:ext cx="100222" cy="10022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9"/>
            <p:cNvSpPr/>
            <p:nvPr/>
          </p:nvSpPr>
          <p:spPr>
            <a:xfrm rot="-2969503" flipH="1">
              <a:off x="645198" y="4124003"/>
              <a:ext cx="100222" cy="10022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9"/>
            <p:cNvSpPr/>
            <p:nvPr/>
          </p:nvSpPr>
          <p:spPr>
            <a:xfrm rot="-2969503" flipH="1">
              <a:off x="2652229" y="850677"/>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9"/>
            <p:cNvSpPr/>
            <p:nvPr/>
          </p:nvSpPr>
          <p:spPr>
            <a:xfrm rot="-2969503" flipH="1">
              <a:off x="3247191" y="3774502"/>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9"/>
            <p:cNvSpPr/>
            <p:nvPr/>
          </p:nvSpPr>
          <p:spPr>
            <a:xfrm rot="-2969503" flipH="1">
              <a:off x="1059979" y="4326577"/>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9"/>
            <p:cNvSpPr/>
            <p:nvPr/>
          </p:nvSpPr>
          <p:spPr>
            <a:xfrm rot="-2969503" flipH="1">
              <a:off x="967898" y="2374678"/>
              <a:ext cx="100222" cy="10022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9"/>
            <p:cNvSpPr/>
            <p:nvPr/>
          </p:nvSpPr>
          <p:spPr>
            <a:xfrm>
              <a:off x="476326" y="2721248"/>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9" name="Google Shape;1769;p39"/>
          <p:cNvSpPr/>
          <p:nvPr/>
        </p:nvSpPr>
        <p:spPr>
          <a:xfrm>
            <a:off x="-362091" y="-369713"/>
            <a:ext cx="1087378" cy="1096617"/>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9"/>
          <p:cNvSpPr/>
          <p:nvPr/>
        </p:nvSpPr>
        <p:spPr>
          <a:xfrm>
            <a:off x="-362091" y="4404512"/>
            <a:ext cx="1087378" cy="1096617"/>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7739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1491"/>
        <p:cNvGrpSpPr/>
        <p:nvPr/>
      </p:nvGrpSpPr>
      <p:grpSpPr>
        <a:xfrm>
          <a:off x="0" y="0"/>
          <a:ext cx="0" cy="0"/>
          <a:chOff x="0" y="0"/>
          <a:chExt cx="0" cy="0"/>
        </a:xfrm>
      </p:grpSpPr>
      <p:sp>
        <p:nvSpPr>
          <p:cNvPr id="1492" name="Google Shape;1492;p38"/>
          <p:cNvSpPr txBox="1">
            <a:spLocks noGrp="1"/>
          </p:cNvSpPr>
          <p:nvPr>
            <p:ph type="title"/>
          </p:nvPr>
        </p:nvSpPr>
        <p:spPr>
          <a:xfrm>
            <a:off x="677175" y="2180435"/>
            <a:ext cx="4890000" cy="123260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1493" name="Google Shape;1493;p38"/>
          <p:cNvSpPr txBox="1">
            <a:spLocks noGrp="1"/>
          </p:cNvSpPr>
          <p:nvPr>
            <p:ph type="subTitle" idx="1"/>
          </p:nvPr>
        </p:nvSpPr>
        <p:spPr>
          <a:xfrm>
            <a:off x="677275" y="3260640"/>
            <a:ext cx="4890000" cy="166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Medical appointments reamaining unclaimed after a cancelation have a significant cost in many aspects. ASP can help with that but further software integration steps are essential. Using Python, Clingo and SQL a solution to the problem was developed. Results seem promising.</a:t>
            </a:r>
            <a:endParaRPr dirty="0"/>
          </a:p>
        </p:txBody>
      </p:sp>
      <p:grpSp>
        <p:nvGrpSpPr>
          <p:cNvPr id="1494" name="Google Shape;1494;p38"/>
          <p:cNvGrpSpPr/>
          <p:nvPr/>
        </p:nvGrpSpPr>
        <p:grpSpPr>
          <a:xfrm rot="-1952316">
            <a:off x="4833355" y="1840518"/>
            <a:ext cx="424737" cy="407277"/>
            <a:chOff x="4385428" y="3121061"/>
            <a:chExt cx="785060" cy="752787"/>
          </a:xfrm>
        </p:grpSpPr>
        <p:sp>
          <p:nvSpPr>
            <p:cNvPr id="1495" name="Google Shape;1495;p38"/>
            <p:cNvSpPr/>
            <p:nvPr/>
          </p:nvSpPr>
          <p:spPr>
            <a:xfrm>
              <a:off x="4385428" y="3121061"/>
              <a:ext cx="785060" cy="752787"/>
            </a:xfrm>
            <a:custGeom>
              <a:avLst/>
              <a:gdLst/>
              <a:ahLst/>
              <a:cxnLst/>
              <a:rect l="l" t="t" r="r" b="b"/>
              <a:pathLst>
                <a:path w="55609" h="53323" extrusionOk="0">
                  <a:moveTo>
                    <a:pt x="42411" y="1412"/>
                  </a:moveTo>
                  <a:cubicBezTo>
                    <a:pt x="42416" y="1412"/>
                    <a:pt x="42421" y="1412"/>
                    <a:pt x="42426" y="1412"/>
                  </a:cubicBezTo>
                  <a:cubicBezTo>
                    <a:pt x="42429" y="1412"/>
                    <a:pt x="42432" y="1412"/>
                    <a:pt x="42435" y="1412"/>
                  </a:cubicBezTo>
                  <a:cubicBezTo>
                    <a:pt x="46720" y="1412"/>
                    <a:pt x="50584" y="3993"/>
                    <a:pt x="52223" y="7955"/>
                  </a:cubicBezTo>
                  <a:cubicBezTo>
                    <a:pt x="53868" y="11916"/>
                    <a:pt x="52961" y="16479"/>
                    <a:pt x="49923" y="19509"/>
                  </a:cubicBezTo>
                  <a:lnTo>
                    <a:pt x="30706" y="38730"/>
                  </a:lnTo>
                  <a:cubicBezTo>
                    <a:pt x="28447" y="40977"/>
                    <a:pt x="25525" y="42432"/>
                    <a:pt x="22371" y="42880"/>
                  </a:cubicBezTo>
                  <a:lnTo>
                    <a:pt x="21008" y="43073"/>
                  </a:lnTo>
                  <a:cubicBezTo>
                    <a:pt x="16804" y="43668"/>
                    <a:pt x="12909" y="45609"/>
                    <a:pt x="9898" y="48609"/>
                  </a:cubicBezTo>
                  <a:lnTo>
                    <a:pt x="7590" y="50917"/>
                  </a:lnTo>
                  <a:cubicBezTo>
                    <a:pt x="6926" y="51581"/>
                    <a:pt x="6056" y="51913"/>
                    <a:pt x="5187" y="51913"/>
                  </a:cubicBezTo>
                  <a:cubicBezTo>
                    <a:pt x="4317" y="51913"/>
                    <a:pt x="3447" y="51581"/>
                    <a:pt x="2783" y="50917"/>
                  </a:cubicBezTo>
                  <a:cubicBezTo>
                    <a:pt x="1459" y="49593"/>
                    <a:pt x="1459" y="47443"/>
                    <a:pt x="2783" y="46115"/>
                  </a:cubicBezTo>
                  <a:lnTo>
                    <a:pt x="4729" y="44169"/>
                  </a:lnTo>
                  <a:cubicBezTo>
                    <a:pt x="7980" y="40927"/>
                    <a:pt x="10211" y="36804"/>
                    <a:pt x="11153" y="32306"/>
                  </a:cubicBezTo>
                  <a:lnTo>
                    <a:pt x="11323" y="31492"/>
                  </a:lnTo>
                  <a:cubicBezTo>
                    <a:pt x="11906" y="28705"/>
                    <a:pt x="13288" y="26149"/>
                    <a:pt x="15303" y="24138"/>
                  </a:cubicBezTo>
                  <a:lnTo>
                    <a:pt x="34925" y="4512"/>
                  </a:lnTo>
                  <a:cubicBezTo>
                    <a:pt x="36910" y="2527"/>
                    <a:pt x="39602" y="1412"/>
                    <a:pt x="42411" y="1412"/>
                  </a:cubicBezTo>
                  <a:close/>
                  <a:moveTo>
                    <a:pt x="42428" y="1"/>
                  </a:moveTo>
                  <a:cubicBezTo>
                    <a:pt x="39350" y="1"/>
                    <a:pt x="36272" y="1172"/>
                    <a:pt x="33929" y="3516"/>
                  </a:cubicBezTo>
                  <a:lnTo>
                    <a:pt x="14307" y="23138"/>
                  </a:lnTo>
                  <a:cubicBezTo>
                    <a:pt x="12099" y="25342"/>
                    <a:pt x="10581" y="28145"/>
                    <a:pt x="9941" y="31202"/>
                  </a:cubicBezTo>
                  <a:lnTo>
                    <a:pt x="9771" y="32017"/>
                  </a:lnTo>
                  <a:cubicBezTo>
                    <a:pt x="8887" y="36244"/>
                    <a:pt x="6787" y="40120"/>
                    <a:pt x="3729" y="43173"/>
                  </a:cubicBezTo>
                  <a:lnTo>
                    <a:pt x="1788" y="45115"/>
                  </a:lnTo>
                  <a:cubicBezTo>
                    <a:pt x="409" y="46490"/>
                    <a:pt x="0" y="48559"/>
                    <a:pt x="745" y="50358"/>
                  </a:cubicBezTo>
                  <a:cubicBezTo>
                    <a:pt x="1485" y="52150"/>
                    <a:pt x="3237" y="53322"/>
                    <a:pt x="5179" y="53322"/>
                  </a:cubicBezTo>
                  <a:cubicBezTo>
                    <a:pt x="5182" y="53322"/>
                    <a:pt x="5185" y="53322"/>
                    <a:pt x="5189" y="53322"/>
                  </a:cubicBezTo>
                  <a:cubicBezTo>
                    <a:pt x="5193" y="53322"/>
                    <a:pt x="5198" y="53322"/>
                    <a:pt x="5203" y="53322"/>
                  </a:cubicBezTo>
                  <a:cubicBezTo>
                    <a:pt x="6472" y="53322"/>
                    <a:pt x="7690" y="52817"/>
                    <a:pt x="8590" y="51921"/>
                  </a:cubicBezTo>
                  <a:lnTo>
                    <a:pt x="10902" y="49609"/>
                  </a:lnTo>
                  <a:cubicBezTo>
                    <a:pt x="13693" y="46829"/>
                    <a:pt x="17306" y="45026"/>
                    <a:pt x="21209" y="44474"/>
                  </a:cubicBezTo>
                  <a:lnTo>
                    <a:pt x="22568" y="44281"/>
                  </a:lnTo>
                  <a:cubicBezTo>
                    <a:pt x="26027" y="43787"/>
                    <a:pt x="29231" y="42193"/>
                    <a:pt x="31705" y="39726"/>
                  </a:cubicBezTo>
                  <a:lnTo>
                    <a:pt x="50926" y="20509"/>
                  </a:lnTo>
                  <a:cubicBezTo>
                    <a:pt x="55609" y="15823"/>
                    <a:pt x="55609" y="8198"/>
                    <a:pt x="50926" y="3516"/>
                  </a:cubicBezTo>
                  <a:cubicBezTo>
                    <a:pt x="48583" y="1172"/>
                    <a:pt x="45505" y="1"/>
                    <a:pt x="424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4610391" y="3276198"/>
              <a:ext cx="388429" cy="388372"/>
            </a:xfrm>
            <a:custGeom>
              <a:avLst/>
              <a:gdLst/>
              <a:ahLst/>
              <a:cxnLst/>
              <a:rect l="l" t="t" r="r" b="b"/>
              <a:pathLst>
                <a:path w="27514" h="27510" extrusionOk="0">
                  <a:moveTo>
                    <a:pt x="26514" y="0"/>
                  </a:moveTo>
                  <a:lnTo>
                    <a:pt x="1" y="26514"/>
                  </a:lnTo>
                  <a:lnTo>
                    <a:pt x="1001" y="27510"/>
                  </a:lnTo>
                  <a:lnTo>
                    <a:pt x="27514" y="1000"/>
                  </a:lnTo>
                  <a:lnTo>
                    <a:pt x="26514"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4816676" y="3218373"/>
              <a:ext cx="88898" cy="88898"/>
            </a:xfrm>
            <a:custGeom>
              <a:avLst/>
              <a:gdLst/>
              <a:ahLst/>
              <a:cxnLst/>
              <a:rect l="l" t="t" r="r" b="b"/>
              <a:pathLst>
                <a:path w="6297" h="6297" extrusionOk="0">
                  <a:moveTo>
                    <a:pt x="1000" y="0"/>
                  </a:moveTo>
                  <a:lnTo>
                    <a:pt x="0" y="1000"/>
                  </a:lnTo>
                  <a:lnTo>
                    <a:pt x="5301" y="6297"/>
                  </a:lnTo>
                  <a:lnTo>
                    <a:pt x="6297" y="5301"/>
                  </a:lnTo>
                  <a:lnTo>
                    <a:pt x="10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4722879" y="3312000"/>
              <a:ext cx="88898" cy="88898"/>
            </a:xfrm>
            <a:custGeom>
              <a:avLst/>
              <a:gdLst/>
              <a:ahLst/>
              <a:cxnLst/>
              <a:rect l="l" t="t" r="r" b="b"/>
              <a:pathLst>
                <a:path w="6297" h="6297" extrusionOk="0">
                  <a:moveTo>
                    <a:pt x="997" y="1"/>
                  </a:moveTo>
                  <a:lnTo>
                    <a:pt x="1" y="1000"/>
                  </a:lnTo>
                  <a:lnTo>
                    <a:pt x="5297" y="6297"/>
                  </a:lnTo>
                  <a:lnTo>
                    <a:pt x="6297" y="5297"/>
                  </a:lnTo>
                  <a:lnTo>
                    <a:pt x="9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8"/>
            <p:cNvSpPr/>
            <p:nvPr/>
          </p:nvSpPr>
          <p:spPr>
            <a:xfrm>
              <a:off x="4629040" y="3405854"/>
              <a:ext cx="88898" cy="88898"/>
            </a:xfrm>
            <a:custGeom>
              <a:avLst/>
              <a:gdLst/>
              <a:ahLst/>
              <a:cxnLst/>
              <a:rect l="l" t="t" r="r" b="b"/>
              <a:pathLst>
                <a:path w="6297" h="6297" extrusionOk="0">
                  <a:moveTo>
                    <a:pt x="996" y="0"/>
                  </a:moveTo>
                  <a:lnTo>
                    <a:pt x="0" y="996"/>
                  </a:lnTo>
                  <a:lnTo>
                    <a:pt x="5297" y="6297"/>
                  </a:lnTo>
                  <a:lnTo>
                    <a:pt x="6296" y="5297"/>
                  </a:lnTo>
                  <a:lnTo>
                    <a:pt x="9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0" name="Google Shape;1500;p38"/>
          <p:cNvGrpSpPr/>
          <p:nvPr/>
        </p:nvGrpSpPr>
        <p:grpSpPr>
          <a:xfrm>
            <a:off x="3040748" y="643845"/>
            <a:ext cx="363363" cy="490608"/>
            <a:chOff x="3743647" y="3305789"/>
            <a:chExt cx="582220" cy="786105"/>
          </a:xfrm>
        </p:grpSpPr>
        <p:sp>
          <p:nvSpPr>
            <p:cNvPr id="1501" name="Google Shape;1501;p38"/>
            <p:cNvSpPr/>
            <p:nvPr/>
          </p:nvSpPr>
          <p:spPr>
            <a:xfrm>
              <a:off x="3855909" y="3305789"/>
              <a:ext cx="215122" cy="399059"/>
            </a:xfrm>
            <a:custGeom>
              <a:avLst/>
              <a:gdLst/>
              <a:ahLst/>
              <a:cxnLst/>
              <a:rect l="l" t="t" r="r" b="b"/>
              <a:pathLst>
                <a:path w="15238" h="28267" extrusionOk="0">
                  <a:moveTo>
                    <a:pt x="13825" y="1413"/>
                  </a:moveTo>
                  <a:lnTo>
                    <a:pt x="13825" y="26853"/>
                  </a:lnTo>
                  <a:lnTo>
                    <a:pt x="1410" y="26853"/>
                  </a:lnTo>
                  <a:lnTo>
                    <a:pt x="1410" y="1413"/>
                  </a:lnTo>
                  <a:close/>
                  <a:moveTo>
                    <a:pt x="1" y="1"/>
                  </a:moveTo>
                  <a:lnTo>
                    <a:pt x="1" y="28266"/>
                  </a:lnTo>
                  <a:lnTo>
                    <a:pt x="15238" y="28266"/>
                  </a:lnTo>
                  <a:lnTo>
                    <a:pt x="152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900549" y="3684886"/>
              <a:ext cx="125843" cy="89717"/>
            </a:xfrm>
            <a:custGeom>
              <a:avLst/>
              <a:gdLst/>
              <a:ahLst/>
              <a:cxnLst/>
              <a:rect l="l" t="t" r="r" b="b"/>
              <a:pathLst>
                <a:path w="8914" h="6355" extrusionOk="0">
                  <a:moveTo>
                    <a:pt x="7501" y="1413"/>
                  </a:moveTo>
                  <a:lnTo>
                    <a:pt x="7501" y="4942"/>
                  </a:lnTo>
                  <a:lnTo>
                    <a:pt x="1413" y="4942"/>
                  </a:lnTo>
                  <a:lnTo>
                    <a:pt x="1413" y="1413"/>
                  </a:lnTo>
                  <a:close/>
                  <a:moveTo>
                    <a:pt x="0" y="0"/>
                  </a:moveTo>
                  <a:lnTo>
                    <a:pt x="0" y="6355"/>
                  </a:lnTo>
                  <a:lnTo>
                    <a:pt x="8914" y="6355"/>
                  </a:lnTo>
                  <a:lnTo>
                    <a:pt x="89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16183" y="3413477"/>
              <a:ext cx="294576" cy="19962"/>
            </a:xfrm>
            <a:custGeom>
              <a:avLst/>
              <a:gdLst/>
              <a:ahLst/>
              <a:cxnLst/>
              <a:rect l="l" t="t" r="r" b="b"/>
              <a:pathLst>
                <a:path w="20866" h="1414" extrusionOk="0">
                  <a:moveTo>
                    <a:pt x="0" y="1"/>
                  </a:moveTo>
                  <a:lnTo>
                    <a:pt x="0" y="1414"/>
                  </a:lnTo>
                  <a:lnTo>
                    <a:pt x="20866" y="1414"/>
                  </a:lnTo>
                  <a:lnTo>
                    <a:pt x="208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816183" y="3305789"/>
              <a:ext cx="294576" cy="19962"/>
            </a:xfrm>
            <a:custGeom>
              <a:avLst/>
              <a:gdLst/>
              <a:ahLst/>
              <a:cxnLst/>
              <a:rect l="l" t="t" r="r" b="b"/>
              <a:pathLst>
                <a:path w="20866" h="1414" extrusionOk="0">
                  <a:moveTo>
                    <a:pt x="0" y="1"/>
                  </a:moveTo>
                  <a:lnTo>
                    <a:pt x="0" y="1413"/>
                  </a:lnTo>
                  <a:lnTo>
                    <a:pt x="20866" y="1413"/>
                  </a:lnTo>
                  <a:lnTo>
                    <a:pt x="208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817114" y="3519429"/>
              <a:ext cx="508752" cy="433492"/>
            </a:xfrm>
            <a:custGeom>
              <a:avLst/>
              <a:gdLst/>
              <a:ahLst/>
              <a:cxnLst/>
              <a:rect l="l" t="t" r="r" b="b"/>
              <a:pathLst>
                <a:path w="36037" h="30706" extrusionOk="0">
                  <a:moveTo>
                    <a:pt x="10369" y="0"/>
                  </a:moveTo>
                  <a:lnTo>
                    <a:pt x="10369" y="1413"/>
                  </a:lnTo>
                  <a:lnTo>
                    <a:pt x="20680" y="1413"/>
                  </a:lnTo>
                  <a:cubicBezTo>
                    <a:pt x="28370" y="1413"/>
                    <a:pt x="34624" y="7667"/>
                    <a:pt x="34624" y="15353"/>
                  </a:cubicBezTo>
                  <a:cubicBezTo>
                    <a:pt x="34624" y="23043"/>
                    <a:pt x="28370" y="29297"/>
                    <a:pt x="20680" y="29297"/>
                  </a:cubicBezTo>
                  <a:lnTo>
                    <a:pt x="0" y="29297"/>
                  </a:lnTo>
                  <a:lnTo>
                    <a:pt x="0" y="30706"/>
                  </a:lnTo>
                  <a:lnTo>
                    <a:pt x="20680" y="30706"/>
                  </a:lnTo>
                  <a:cubicBezTo>
                    <a:pt x="29146" y="30706"/>
                    <a:pt x="36037" y="23819"/>
                    <a:pt x="36037" y="15353"/>
                  </a:cubicBezTo>
                  <a:cubicBezTo>
                    <a:pt x="36037" y="6887"/>
                    <a:pt x="29146" y="0"/>
                    <a:pt x="20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3900605" y="3466502"/>
              <a:ext cx="125745" cy="125745"/>
            </a:xfrm>
            <a:custGeom>
              <a:avLst/>
              <a:gdLst/>
              <a:ahLst/>
              <a:cxnLst/>
              <a:rect l="l" t="t" r="r" b="b"/>
              <a:pathLst>
                <a:path w="8907" h="8907" extrusionOk="0">
                  <a:moveTo>
                    <a:pt x="4455" y="1"/>
                  </a:moveTo>
                  <a:cubicBezTo>
                    <a:pt x="1996" y="1"/>
                    <a:pt x="0" y="1993"/>
                    <a:pt x="0" y="4452"/>
                  </a:cubicBezTo>
                  <a:cubicBezTo>
                    <a:pt x="0" y="6911"/>
                    <a:pt x="1996" y="8907"/>
                    <a:pt x="4455" y="8907"/>
                  </a:cubicBezTo>
                  <a:cubicBezTo>
                    <a:pt x="6914" y="8907"/>
                    <a:pt x="8906" y="6911"/>
                    <a:pt x="8906" y="4452"/>
                  </a:cubicBezTo>
                  <a:cubicBezTo>
                    <a:pt x="8906" y="1993"/>
                    <a:pt x="6914" y="1"/>
                    <a:pt x="4455" y="1"/>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3786860" y="3851331"/>
              <a:ext cx="353220" cy="51952"/>
            </a:xfrm>
            <a:custGeom>
              <a:avLst/>
              <a:gdLst/>
              <a:ahLst/>
              <a:cxnLst/>
              <a:rect l="l" t="t" r="r" b="b"/>
              <a:pathLst>
                <a:path w="25020" h="3680" extrusionOk="0">
                  <a:moveTo>
                    <a:pt x="1" y="0"/>
                  </a:moveTo>
                  <a:lnTo>
                    <a:pt x="1" y="3679"/>
                  </a:lnTo>
                  <a:lnTo>
                    <a:pt x="25020" y="3679"/>
                  </a:lnTo>
                  <a:lnTo>
                    <a:pt x="25020"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8"/>
            <p:cNvSpPr/>
            <p:nvPr/>
          </p:nvSpPr>
          <p:spPr>
            <a:xfrm>
              <a:off x="3743647" y="4005777"/>
              <a:ext cx="437854" cy="86117"/>
            </a:xfrm>
            <a:custGeom>
              <a:avLst/>
              <a:gdLst/>
              <a:ahLst/>
              <a:cxnLst/>
              <a:rect l="l" t="t" r="r" b="b"/>
              <a:pathLst>
                <a:path w="31015" h="6100" extrusionOk="0">
                  <a:moveTo>
                    <a:pt x="22668" y="1417"/>
                  </a:moveTo>
                  <a:cubicBezTo>
                    <a:pt x="25112" y="1417"/>
                    <a:pt x="27390" y="2649"/>
                    <a:pt x="28733" y="4691"/>
                  </a:cubicBezTo>
                  <a:lnTo>
                    <a:pt x="2282" y="4691"/>
                  </a:lnTo>
                  <a:cubicBezTo>
                    <a:pt x="3625" y="2649"/>
                    <a:pt x="5903" y="1417"/>
                    <a:pt x="8346" y="1417"/>
                  </a:cubicBezTo>
                  <a:close/>
                  <a:moveTo>
                    <a:pt x="8346" y="0"/>
                  </a:moveTo>
                  <a:cubicBezTo>
                    <a:pt x="4938" y="4"/>
                    <a:pt x="1849" y="2000"/>
                    <a:pt x="448" y="5104"/>
                  </a:cubicBezTo>
                  <a:lnTo>
                    <a:pt x="0" y="6100"/>
                  </a:lnTo>
                  <a:lnTo>
                    <a:pt x="31015" y="6100"/>
                  </a:lnTo>
                  <a:lnTo>
                    <a:pt x="30567" y="5104"/>
                  </a:lnTo>
                  <a:cubicBezTo>
                    <a:pt x="29165" y="2000"/>
                    <a:pt x="26077" y="4"/>
                    <a:pt x="226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8"/>
            <p:cNvSpPr/>
            <p:nvPr/>
          </p:nvSpPr>
          <p:spPr>
            <a:xfrm>
              <a:off x="3925339" y="3933015"/>
              <a:ext cx="76206" cy="92724"/>
            </a:xfrm>
            <a:custGeom>
              <a:avLst/>
              <a:gdLst/>
              <a:ahLst/>
              <a:cxnLst/>
              <a:rect l="l" t="t" r="r" b="b"/>
              <a:pathLst>
                <a:path w="5398" h="6568" extrusionOk="0">
                  <a:moveTo>
                    <a:pt x="3985" y="1410"/>
                  </a:moveTo>
                  <a:lnTo>
                    <a:pt x="3985" y="5154"/>
                  </a:lnTo>
                  <a:lnTo>
                    <a:pt x="1414" y="5154"/>
                  </a:lnTo>
                  <a:lnTo>
                    <a:pt x="1414" y="1410"/>
                  </a:lnTo>
                  <a:close/>
                  <a:moveTo>
                    <a:pt x="1" y="1"/>
                  </a:moveTo>
                  <a:lnTo>
                    <a:pt x="1" y="6567"/>
                  </a:lnTo>
                  <a:lnTo>
                    <a:pt x="5398" y="6567"/>
                  </a:lnTo>
                  <a:lnTo>
                    <a:pt x="53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38"/>
          <p:cNvGrpSpPr/>
          <p:nvPr/>
        </p:nvGrpSpPr>
        <p:grpSpPr>
          <a:xfrm rot="-1037004">
            <a:off x="1201709" y="1873651"/>
            <a:ext cx="224995" cy="341005"/>
            <a:chOff x="3250805" y="3533264"/>
            <a:chExt cx="352189" cy="533783"/>
          </a:xfrm>
        </p:grpSpPr>
        <p:sp>
          <p:nvSpPr>
            <p:cNvPr id="1511" name="Google Shape;1511;p38"/>
            <p:cNvSpPr/>
            <p:nvPr/>
          </p:nvSpPr>
          <p:spPr>
            <a:xfrm>
              <a:off x="3343515" y="3654420"/>
              <a:ext cx="222421" cy="399878"/>
            </a:xfrm>
            <a:custGeom>
              <a:avLst/>
              <a:gdLst/>
              <a:ahLst/>
              <a:cxnLst/>
              <a:rect l="l" t="t" r="r" b="b"/>
              <a:pathLst>
                <a:path w="15755" h="28325" extrusionOk="0">
                  <a:moveTo>
                    <a:pt x="15751" y="0"/>
                  </a:moveTo>
                  <a:lnTo>
                    <a:pt x="0" y="4"/>
                  </a:lnTo>
                  <a:lnTo>
                    <a:pt x="0" y="18677"/>
                  </a:lnTo>
                  <a:cubicBezTo>
                    <a:pt x="0" y="23445"/>
                    <a:pt x="3386" y="27417"/>
                    <a:pt x="7879" y="28324"/>
                  </a:cubicBezTo>
                  <a:cubicBezTo>
                    <a:pt x="12462" y="27386"/>
                    <a:pt x="15755" y="23356"/>
                    <a:pt x="15751" y="18677"/>
                  </a:cubicBezTo>
                  <a:lnTo>
                    <a:pt x="15751"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454690" y="3724839"/>
              <a:ext cx="113039" cy="19948"/>
            </a:xfrm>
            <a:custGeom>
              <a:avLst/>
              <a:gdLst/>
              <a:ahLst/>
              <a:cxnLst/>
              <a:rect l="l" t="t" r="r" b="b"/>
              <a:pathLst>
                <a:path w="8007" h="1413" extrusionOk="0">
                  <a:moveTo>
                    <a:pt x="0" y="0"/>
                  </a:moveTo>
                  <a:lnTo>
                    <a:pt x="0" y="1413"/>
                  </a:lnTo>
                  <a:lnTo>
                    <a:pt x="8007" y="1413"/>
                  </a:lnTo>
                  <a:lnTo>
                    <a:pt x="80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454690" y="3813609"/>
              <a:ext cx="113039" cy="19906"/>
            </a:xfrm>
            <a:custGeom>
              <a:avLst/>
              <a:gdLst/>
              <a:ahLst/>
              <a:cxnLst/>
              <a:rect l="l" t="t" r="r" b="b"/>
              <a:pathLst>
                <a:path w="8007" h="1410" extrusionOk="0">
                  <a:moveTo>
                    <a:pt x="0" y="1"/>
                  </a:moveTo>
                  <a:lnTo>
                    <a:pt x="0" y="1410"/>
                  </a:lnTo>
                  <a:lnTo>
                    <a:pt x="8007" y="1410"/>
                  </a:lnTo>
                  <a:lnTo>
                    <a:pt x="80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3454690" y="3902338"/>
              <a:ext cx="111189" cy="19962"/>
            </a:xfrm>
            <a:custGeom>
              <a:avLst/>
              <a:gdLst/>
              <a:ahLst/>
              <a:cxnLst/>
              <a:rect l="l" t="t" r="r" b="b"/>
              <a:pathLst>
                <a:path w="7876" h="1414" extrusionOk="0">
                  <a:moveTo>
                    <a:pt x="0" y="0"/>
                  </a:moveTo>
                  <a:lnTo>
                    <a:pt x="0" y="1413"/>
                  </a:lnTo>
                  <a:lnTo>
                    <a:pt x="7876" y="1413"/>
                  </a:lnTo>
                  <a:lnTo>
                    <a:pt x="78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3277953" y="3533264"/>
              <a:ext cx="297907" cy="533783"/>
            </a:xfrm>
            <a:custGeom>
              <a:avLst/>
              <a:gdLst/>
              <a:ahLst/>
              <a:cxnLst/>
              <a:rect l="l" t="t" r="r" b="b"/>
              <a:pathLst>
                <a:path w="21102" h="37810" extrusionOk="0">
                  <a:moveTo>
                    <a:pt x="19688" y="1414"/>
                  </a:moveTo>
                  <a:lnTo>
                    <a:pt x="19688" y="27259"/>
                  </a:lnTo>
                  <a:cubicBezTo>
                    <a:pt x="19688" y="31587"/>
                    <a:pt x="16619" y="35350"/>
                    <a:pt x="12381" y="36211"/>
                  </a:cubicBezTo>
                  <a:cubicBezTo>
                    <a:pt x="11778" y="36335"/>
                    <a:pt x="11164" y="36397"/>
                    <a:pt x="10551" y="36397"/>
                  </a:cubicBezTo>
                  <a:cubicBezTo>
                    <a:pt x="5513" y="36397"/>
                    <a:pt x="1413" y="32297"/>
                    <a:pt x="1413" y="27259"/>
                  </a:cubicBezTo>
                  <a:lnTo>
                    <a:pt x="1413" y="1414"/>
                  </a:lnTo>
                  <a:close/>
                  <a:moveTo>
                    <a:pt x="0" y="1"/>
                  </a:moveTo>
                  <a:lnTo>
                    <a:pt x="0" y="27259"/>
                  </a:lnTo>
                  <a:cubicBezTo>
                    <a:pt x="0" y="33077"/>
                    <a:pt x="4733" y="37810"/>
                    <a:pt x="10551" y="37810"/>
                  </a:cubicBezTo>
                  <a:cubicBezTo>
                    <a:pt x="11261" y="37810"/>
                    <a:pt x="11971" y="37740"/>
                    <a:pt x="12666" y="37593"/>
                  </a:cubicBezTo>
                  <a:cubicBezTo>
                    <a:pt x="17553" y="36601"/>
                    <a:pt x="21101" y="32254"/>
                    <a:pt x="21101" y="27259"/>
                  </a:cubicBezTo>
                  <a:lnTo>
                    <a:pt x="211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8"/>
            <p:cNvSpPr/>
            <p:nvPr/>
          </p:nvSpPr>
          <p:spPr>
            <a:xfrm>
              <a:off x="3250805" y="3533264"/>
              <a:ext cx="352189" cy="19962"/>
            </a:xfrm>
            <a:custGeom>
              <a:avLst/>
              <a:gdLst/>
              <a:ahLst/>
              <a:cxnLst/>
              <a:rect l="l" t="t" r="r" b="b"/>
              <a:pathLst>
                <a:path w="24947" h="1414" extrusionOk="0">
                  <a:moveTo>
                    <a:pt x="1" y="1"/>
                  </a:moveTo>
                  <a:lnTo>
                    <a:pt x="1" y="1414"/>
                  </a:lnTo>
                  <a:lnTo>
                    <a:pt x="24947" y="1414"/>
                  </a:lnTo>
                  <a:lnTo>
                    <a:pt x="249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7" name="Google Shape;1517;p38"/>
          <p:cNvGrpSpPr/>
          <p:nvPr/>
        </p:nvGrpSpPr>
        <p:grpSpPr>
          <a:xfrm>
            <a:off x="2504797" y="1840529"/>
            <a:ext cx="424717" cy="407258"/>
            <a:chOff x="4385428" y="3121061"/>
            <a:chExt cx="785060" cy="752787"/>
          </a:xfrm>
        </p:grpSpPr>
        <p:sp>
          <p:nvSpPr>
            <p:cNvPr id="1518" name="Google Shape;1518;p38"/>
            <p:cNvSpPr/>
            <p:nvPr/>
          </p:nvSpPr>
          <p:spPr>
            <a:xfrm>
              <a:off x="4385428" y="3121061"/>
              <a:ext cx="785060" cy="752787"/>
            </a:xfrm>
            <a:custGeom>
              <a:avLst/>
              <a:gdLst/>
              <a:ahLst/>
              <a:cxnLst/>
              <a:rect l="l" t="t" r="r" b="b"/>
              <a:pathLst>
                <a:path w="55609" h="53323" extrusionOk="0">
                  <a:moveTo>
                    <a:pt x="42411" y="1412"/>
                  </a:moveTo>
                  <a:cubicBezTo>
                    <a:pt x="42416" y="1412"/>
                    <a:pt x="42421" y="1412"/>
                    <a:pt x="42426" y="1412"/>
                  </a:cubicBezTo>
                  <a:cubicBezTo>
                    <a:pt x="42429" y="1412"/>
                    <a:pt x="42432" y="1412"/>
                    <a:pt x="42435" y="1412"/>
                  </a:cubicBezTo>
                  <a:cubicBezTo>
                    <a:pt x="46720" y="1412"/>
                    <a:pt x="50584" y="3993"/>
                    <a:pt x="52223" y="7955"/>
                  </a:cubicBezTo>
                  <a:cubicBezTo>
                    <a:pt x="53868" y="11916"/>
                    <a:pt x="52961" y="16479"/>
                    <a:pt x="49923" y="19509"/>
                  </a:cubicBezTo>
                  <a:lnTo>
                    <a:pt x="30706" y="38730"/>
                  </a:lnTo>
                  <a:cubicBezTo>
                    <a:pt x="28447" y="40977"/>
                    <a:pt x="25525" y="42432"/>
                    <a:pt x="22371" y="42880"/>
                  </a:cubicBezTo>
                  <a:lnTo>
                    <a:pt x="21008" y="43073"/>
                  </a:lnTo>
                  <a:cubicBezTo>
                    <a:pt x="16804" y="43668"/>
                    <a:pt x="12909" y="45609"/>
                    <a:pt x="9898" y="48609"/>
                  </a:cubicBezTo>
                  <a:lnTo>
                    <a:pt x="7590" y="50917"/>
                  </a:lnTo>
                  <a:cubicBezTo>
                    <a:pt x="6926" y="51581"/>
                    <a:pt x="6056" y="51913"/>
                    <a:pt x="5187" y="51913"/>
                  </a:cubicBezTo>
                  <a:cubicBezTo>
                    <a:pt x="4317" y="51913"/>
                    <a:pt x="3447" y="51581"/>
                    <a:pt x="2783" y="50917"/>
                  </a:cubicBezTo>
                  <a:cubicBezTo>
                    <a:pt x="1459" y="49593"/>
                    <a:pt x="1459" y="47443"/>
                    <a:pt x="2783" y="46115"/>
                  </a:cubicBezTo>
                  <a:lnTo>
                    <a:pt x="4729" y="44169"/>
                  </a:lnTo>
                  <a:cubicBezTo>
                    <a:pt x="7980" y="40927"/>
                    <a:pt x="10211" y="36804"/>
                    <a:pt x="11153" y="32306"/>
                  </a:cubicBezTo>
                  <a:lnTo>
                    <a:pt x="11323" y="31492"/>
                  </a:lnTo>
                  <a:cubicBezTo>
                    <a:pt x="11906" y="28705"/>
                    <a:pt x="13288" y="26149"/>
                    <a:pt x="15303" y="24138"/>
                  </a:cubicBezTo>
                  <a:lnTo>
                    <a:pt x="34925" y="4512"/>
                  </a:lnTo>
                  <a:cubicBezTo>
                    <a:pt x="36910" y="2527"/>
                    <a:pt x="39602" y="1412"/>
                    <a:pt x="42411" y="1412"/>
                  </a:cubicBezTo>
                  <a:close/>
                  <a:moveTo>
                    <a:pt x="42428" y="1"/>
                  </a:moveTo>
                  <a:cubicBezTo>
                    <a:pt x="39350" y="1"/>
                    <a:pt x="36272" y="1172"/>
                    <a:pt x="33929" y="3516"/>
                  </a:cubicBezTo>
                  <a:lnTo>
                    <a:pt x="14307" y="23138"/>
                  </a:lnTo>
                  <a:cubicBezTo>
                    <a:pt x="12099" y="25342"/>
                    <a:pt x="10581" y="28145"/>
                    <a:pt x="9941" y="31202"/>
                  </a:cubicBezTo>
                  <a:lnTo>
                    <a:pt x="9771" y="32017"/>
                  </a:lnTo>
                  <a:cubicBezTo>
                    <a:pt x="8887" y="36244"/>
                    <a:pt x="6787" y="40120"/>
                    <a:pt x="3729" y="43173"/>
                  </a:cubicBezTo>
                  <a:lnTo>
                    <a:pt x="1788" y="45115"/>
                  </a:lnTo>
                  <a:cubicBezTo>
                    <a:pt x="409" y="46490"/>
                    <a:pt x="0" y="48559"/>
                    <a:pt x="745" y="50358"/>
                  </a:cubicBezTo>
                  <a:cubicBezTo>
                    <a:pt x="1485" y="52150"/>
                    <a:pt x="3237" y="53322"/>
                    <a:pt x="5179" y="53322"/>
                  </a:cubicBezTo>
                  <a:cubicBezTo>
                    <a:pt x="5182" y="53322"/>
                    <a:pt x="5185" y="53322"/>
                    <a:pt x="5189" y="53322"/>
                  </a:cubicBezTo>
                  <a:cubicBezTo>
                    <a:pt x="5193" y="53322"/>
                    <a:pt x="5198" y="53322"/>
                    <a:pt x="5203" y="53322"/>
                  </a:cubicBezTo>
                  <a:cubicBezTo>
                    <a:pt x="6472" y="53322"/>
                    <a:pt x="7690" y="52817"/>
                    <a:pt x="8590" y="51921"/>
                  </a:cubicBezTo>
                  <a:lnTo>
                    <a:pt x="10902" y="49609"/>
                  </a:lnTo>
                  <a:cubicBezTo>
                    <a:pt x="13693" y="46829"/>
                    <a:pt x="17306" y="45026"/>
                    <a:pt x="21209" y="44474"/>
                  </a:cubicBezTo>
                  <a:lnTo>
                    <a:pt x="22568" y="44281"/>
                  </a:lnTo>
                  <a:cubicBezTo>
                    <a:pt x="26027" y="43787"/>
                    <a:pt x="29231" y="42193"/>
                    <a:pt x="31705" y="39726"/>
                  </a:cubicBezTo>
                  <a:lnTo>
                    <a:pt x="50926" y="20509"/>
                  </a:lnTo>
                  <a:cubicBezTo>
                    <a:pt x="55609" y="15823"/>
                    <a:pt x="55609" y="8198"/>
                    <a:pt x="50926" y="3516"/>
                  </a:cubicBezTo>
                  <a:cubicBezTo>
                    <a:pt x="48583" y="1172"/>
                    <a:pt x="45505" y="1"/>
                    <a:pt x="424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8"/>
            <p:cNvSpPr/>
            <p:nvPr/>
          </p:nvSpPr>
          <p:spPr>
            <a:xfrm>
              <a:off x="4610391" y="3276198"/>
              <a:ext cx="388429" cy="388372"/>
            </a:xfrm>
            <a:custGeom>
              <a:avLst/>
              <a:gdLst/>
              <a:ahLst/>
              <a:cxnLst/>
              <a:rect l="l" t="t" r="r" b="b"/>
              <a:pathLst>
                <a:path w="27514" h="27510" extrusionOk="0">
                  <a:moveTo>
                    <a:pt x="26514" y="0"/>
                  </a:moveTo>
                  <a:lnTo>
                    <a:pt x="1" y="26514"/>
                  </a:lnTo>
                  <a:lnTo>
                    <a:pt x="1001" y="27510"/>
                  </a:lnTo>
                  <a:lnTo>
                    <a:pt x="27514" y="1000"/>
                  </a:lnTo>
                  <a:lnTo>
                    <a:pt x="26514"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8"/>
            <p:cNvSpPr/>
            <p:nvPr/>
          </p:nvSpPr>
          <p:spPr>
            <a:xfrm>
              <a:off x="4816676" y="3218373"/>
              <a:ext cx="88898" cy="88898"/>
            </a:xfrm>
            <a:custGeom>
              <a:avLst/>
              <a:gdLst/>
              <a:ahLst/>
              <a:cxnLst/>
              <a:rect l="l" t="t" r="r" b="b"/>
              <a:pathLst>
                <a:path w="6297" h="6297" extrusionOk="0">
                  <a:moveTo>
                    <a:pt x="1000" y="0"/>
                  </a:moveTo>
                  <a:lnTo>
                    <a:pt x="0" y="1000"/>
                  </a:lnTo>
                  <a:lnTo>
                    <a:pt x="5301" y="6297"/>
                  </a:lnTo>
                  <a:lnTo>
                    <a:pt x="6297" y="5301"/>
                  </a:lnTo>
                  <a:lnTo>
                    <a:pt x="10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4722879" y="3312000"/>
              <a:ext cx="88898" cy="88898"/>
            </a:xfrm>
            <a:custGeom>
              <a:avLst/>
              <a:gdLst/>
              <a:ahLst/>
              <a:cxnLst/>
              <a:rect l="l" t="t" r="r" b="b"/>
              <a:pathLst>
                <a:path w="6297" h="6297" extrusionOk="0">
                  <a:moveTo>
                    <a:pt x="997" y="1"/>
                  </a:moveTo>
                  <a:lnTo>
                    <a:pt x="1" y="1000"/>
                  </a:lnTo>
                  <a:lnTo>
                    <a:pt x="5297" y="6297"/>
                  </a:lnTo>
                  <a:lnTo>
                    <a:pt x="6297" y="5297"/>
                  </a:lnTo>
                  <a:lnTo>
                    <a:pt x="9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8"/>
            <p:cNvSpPr/>
            <p:nvPr/>
          </p:nvSpPr>
          <p:spPr>
            <a:xfrm>
              <a:off x="4629040" y="3405854"/>
              <a:ext cx="88898" cy="88898"/>
            </a:xfrm>
            <a:custGeom>
              <a:avLst/>
              <a:gdLst/>
              <a:ahLst/>
              <a:cxnLst/>
              <a:rect l="l" t="t" r="r" b="b"/>
              <a:pathLst>
                <a:path w="6297" h="6297" extrusionOk="0">
                  <a:moveTo>
                    <a:pt x="996" y="0"/>
                  </a:moveTo>
                  <a:lnTo>
                    <a:pt x="0" y="996"/>
                  </a:lnTo>
                  <a:lnTo>
                    <a:pt x="5297" y="6297"/>
                  </a:lnTo>
                  <a:lnTo>
                    <a:pt x="6296" y="5297"/>
                  </a:lnTo>
                  <a:lnTo>
                    <a:pt x="9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1202422" y="558412"/>
            <a:ext cx="326296" cy="307399"/>
            <a:chOff x="3522327" y="1976386"/>
            <a:chExt cx="510715" cy="481139"/>
          </a:xfrm>
        </p:grpSpPr>
        <p:sp>
          <p:nvSpPr>
            <p:cNvPr id="1524" name="Google Shape;1524;p38"/>
            <p:cNvSpPr/>
            <p:nvPr/>
          </p:nvSpPr>
          <p:spPr>
            <a:xfrm>
              <a:off x="3525644" y="1976386"/>
              <a:ext cx="504136" cy="481139"/>
            </a:xfrm>
            <a:custGeom>
              <a:avLst/>
              <a:gdLst/>
              <a:ahLst/>
              <a:cxnLst/>
              <a:rect l="l" t="t" r="r" b="b"/>
              <a:pathLst>
                <a:path w="35710" h="34081" extrusionOk="0">
                  <a:moveTo>
                    <a:pt x="11756" y="1414"/>
                  </a:moveTo>
                  <a:cubicBezTo>
                    <a:pt x="14265" y="1414"/>
                    <a:pt x="16670" y="2417"/>
                    <a:pt x="18438" y="4205"/>
                  </a:cubicBezTo>
                  <a:lnTo>
                    <a:pt x="30695" y="16539"/>
                  </a:lnTo>
                  <a:cubicBezTo>
                    <a:pt x="34377" y="20245"/>
                    <a:pt x="34358" y="26236"/>
                    <a:pt x="30652" y="29919"/>
                  </a:cubicBezTo>
                  <a:cubicBezTo>
                    <a:pt x="28891" y="31680"/>
                    <a:pt x="26502" y="32668"/>
                    <a:pt x="24014" y="32668"/>
                  </a:cubicBezTo>
                  <a:cubicBezTo>
                    <a:pt x="24005" y="32668"/>
                    <a:pt x="23995" y="32668"/>
                    <a:pt x="23985" y="32668"/>
                  </a:cubicBezTo>
                  <a:lnTo>
                    <a:pt x="23954" y="32668"/>
                  </a:lnTo>
                  <a:cubicBezTo>
                    <a:pt x="21441" y="32668"/>
                    <a:pt x="19036" y="31664"/>
                    <a:pt x="17272" y="29876"/>
                  </a:cubicBezTo>
                  <a:lnTo>
                    <a:pt x="5015" y="17543"/>
                  </a:lnTo>
                  <a:cubicBezTo>
                    <a:pt x="2321" y="14833"/>
                    <a:pt x="1522" y="10768"/>
                    <a:pt x="2989" y="7239"/>
                  </a:cubicBezTo>
                  <a:cubicBezTo>
                    <a:pt x="4456" y="3711"/>
                    <a:pt x="7903" y="1414"/>
                    <a:pt x="11725" y="1414"/>
                  </a:cubicBezTo>
                  <a:close/>
                  <a:moveTo>
                    <a:pt x="11725" y="1"/>
                  </a:moveTo>
                  <a:cubicBezTo>
                    <a:pt x="7335" y="1"/>
                    <a:pt x="3375" y="2645"/>
                    <a:pt x="1688" y="6699"/>
                  </a:cubicBezTo>
                  <a:cubicBezTo>
                    <a:pt x="1" y="10752"/>
                    <a:pt x="919" y="15423"/>
                    <a:pt x="4016" y="18539"/>
                  </a:cubicBezTo>
                  <a:lnTo>
                    <a:pt x="16272" y="30872"/>
                  </a:lnTo>
                  <a:cubicBezTo>
                    <a:pt x="18299" y="32926"/>
                    <a:pt x="21063" y="34080"/>
                    <a:pt x="23951" y="34080"/>
                  </a:cubicBezTo>
                  <a:lnTo>
                    <a:pt x="23985" y="34080"/>
                  </a:lnTo>
                  <a:cubicBezTo>
                    <a:pt x="28375" y="34080"/>
                    <a:pt x="32335" y="31440"/>
                    <a:pt x="34022" y="27387"/>
                  </a:cubicBezTo>
                  <a:cubicBezTo>
                    <a:pt x="35709" y="23329"/>
                    <a:pt x="34790" y="18658"/>
                    <a:pt x="31694" y="15547"/>
                  </a:cubicBezTo>
                  <a:lnTo>
                    <a:pt x="19438" y="3209"/>
                  </a:lnTo>
                  <a:cubicBezTo>
                    <a:pt x="17411" y="1159"/>
                    <a:pt x="14643" y="1"/>
                    <a:pt x="117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8"/>
            <p:cNvSpPr/>
            <p:nvPr/>
          </p:nvSpPr>
          <p:spPr>
            <a:xfrm>
              <a:off x="3669742" y="2113396"/>
              <a:ext cx="215941" cy="207146"/>
            </a:xfrm>
            <a:custGeom>
              <a:avLst/>
              <a:gdLst/>
              <a:ahLst/>
              <a:cxnLst/>
              <a:rect l="l" t="t" r="r" b="b"/>
              <a:pathLst>
                <a:path w="15296" h="14673" extrusionOk="0">
                  <a:moveTo>
                    <a:pt x="7661" y="0"/>
                  </a:moveTo>
                  <a:cubicBezTo>
                    <a:pt x="6856" y="0"/>
                    <a:pt x="6051" y="306"/>
                    <a:pt x="5436" y="920"/>
                  </a:cubicBezTo>
                  <a:lnTo>
                    <a:pt x="1240" y="5085"/>
                  </a:lnTo>
                  <a:cubicBezTo>
                    <a:pt x="4" y="6313"/>
                    <a:pt x="1" y="8312"/>
                    <a:pt x="1228" y="9548"/>
                  </a:cubicBezTo>
                  <a:lnTo>
                    <a:pt x="5394" y="13740"/>
                  </a:lnTo>
                  <a:cubicBezTo>
                    <a:pt x="6012" y="14362"/>
                    <a:pt x="6822" y="14673"/>
                    <a:pt x="7633" y="14673"/>
                  </a:cubicBezTo>
                  <a:cubicBezTo>
                    <a:pt x="8437" y="14673"/>
                    <a:pt x="9241" y="14367"/>
                    <a:pt x="9856" y="13756"/>
                  </a:cubicBezTo>
                  <a:lnTo>
                    <a:pt x="14052" y="9590"/>
                  </a:lnTo>
                  <a:cubicBezTo>
                    <a:pt x="15288" y="8359"/>
                    <a:pt x="15295" y="6363"/>
                    <a:pt x="14064" y="5124"/>
                  </a:cubicBezTo>
                  <a:lnTo>
                    <a:pt x="9899" y="931"/>
                  </a:lnTo>
                  <a:cubicBezTo>
                    <a:pt x="9282" y="311"/>
                    <a:pt x="8472" y="0"/>
                    <a:pt x="7661"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8"/>
            <p:cNvSpPr/>
            <p:nvPr/>
          </p:nvSpPr>
          <p:spPr>
            <a:xfrm>
              <a:off x="3710838" y="2207701"/>
              <a:ext cx="35986" cy="26922"/>
            </a:xfrm>
            <a:custGeom>
              <a:avLst/>
              <a:gdLst/>
              <a:ahLst/>
              <a:cxnLst/>
              <a:rect l="l" t="t" r="r" b="b"/>
              <a:pathLst>
                <a:path w="2549" h="1907" extrusionOk="0">
                  <a:moveTo>
                    <a:pt x="1276" y="0"/>
                  </a:moveTo>
                  <a:cubicBezTo>
                    <a:pt x="1032" y="0"/>
                    <a:pt x="788" y="94"/>
                    <a:pt x="603" y="281"/>
                  </a:cubicBezTo>
                  <a:cubicBezTo>
                    <a:pt x="0" y="880"/>
                    <a:pt x="429" y="1906"/>
                    <a:pt x="1274" y="1906"/>
                  </a:cubicBezTo>
                  <a:cubicBezTo>
                    <a:pt x="2124" y="1906"/>
                    <a:pt x="2548" y="880"/>
                    <a:pt x="1950" y="281"/>
                  </a:cubicBezTo>
                  <a:cubicBezTo>
                    <a:pt x="1764" y="94"/>
                    <a:pt x="1520" y="0"/>
                    <a:pt x="12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8"/>
            <p:cNvSpPr/>
            <p:nvPr/>
          </p:nvSpPr>
          <p:spPr>
            <a:xfrm>
              <a:off x="3763920" y="2154676"/>
              <a:ext cx="35986" cy="26922"/>
            </a:xfrm>
            <a:custGeom>
              <a:avLst/>
              <a:gdLst/>
              <a:ahLst/>
              <a:cxnLst/>
              <a:rect l="l" t="t" r="r" b="b"/>
              <a:pathLst>
                <a:path w="2549" h="1907" extrusionOk="0">
                  <a:moveTo>
                    <a:pt x="1272" y="0"/>
                  </a:moveTo>
                  <a:cubicBezTo>
                    <a:pt x="1028" y="0"/>
                    <a:pt x="784" y="94"/>
                    <a:pt x="599" y="281"/>
                  </a:cubicBezTo>
                  <a:cubicBezTo>
                    <a:pt x="0" y="879"/>
                    <a:pt x="425" y="1906"/>
                    <a:pt x="1274" y="1906"/>
                  </a:cubicBezTo>
                  <a:cubicBezTo>
                    <a:pt x="2120" y="1906"/>
                    <a:pt x="2548" y="879"/>
                    <a:pt x="1946" y="281"/>
                  </a:cubicBezTo>
                  <a:cubicBezTo>
                    <a:pt x="1761" y="94"/>
                    <a:pt x="1516" y="0"/>
                    <a:pt x="12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8"/>
            <p:cNvSpPr/>
            <p:nvPr/>
          </p:nvSpPr>
          <p:spPr>
            <a:xfrm>
              <a:off x="3760051" y="2252369"/>
              <a:ext cx="26880" cy="26894"/>
            </a:xfrm>
            <a:custGeom>
              <a:avLst/>
              <a:gdLst/>
              <a:ahLst/>
              <a:cxnLst/>
              <a:rect l="l" t="t" r="r" b="b"/>
              <a:pathLst>
                <a:path w="1904" h="1905" extrusionOk="0">
                  <a:moveTo>
                    <a:pt x="954" y="1"/>
                  </a:moveTo>
                  <a:cubicBezTo>
                    <a:pt x="425" y="1"/>
                    <a:pt x="0" y="426"/>
                    <a:pt x="0" y="954"/>
                  </a:cubicBezTo>
                  <a:cubicBezTo>
                    <a:pt x="0" y="1479"/>
                    <a:pt x="425" y="1904"/>
                    <a:pt x="954" y="1904"/>
                  </a:cubicBezTo>
                  <a:cubicBezTo>
                    <a:pt x="1479" y="1904"/>
                    <a:pt x="1903" y="1479"/>
                    <a:pt x="1903" y="954"/>
                  </a:cubicBezTo>
                  <a:cubicBezTo>
                    <a:pt x="1903" y="426"/>
                    <a:pt x="1479" y="1"/>
                    <a:pt x="9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8"/>
            <p:cNvSpPr/>
            <p:nvPr/>
          </p:nvSpPr>
          <p:spPr>
            <a:xfrm>
              <a:off x="3808545" y="2199301"/>
              <a:ext cx="35986" cy="26922"/>
            </a:xfrm>
            <a:custGeom>
              <a:avLst/>
              <a:gdLst/>
              <a:ahLst/>
              <a:cxnLst/>
              <a:rect l="l" t="t" r="r" b="b"/>
              <a:pathLst>
                <a:path w="2549" h="1907" extrusionOk="0">
                  <a:moveTo>
                    <a:pt x="1274" y="1"/>
                  </a:moveTo>
                  <a:cubicBezTo>
                    <a:pt x="1031" y="1"/>
                    <a:pt x="787" y="94"/>
                    <a:pt x="599" y="282"/>
                  </a:cubicBezTo>
                  <a:cubicBezTo>
                    <a:pt x="1" y="880"/>
                    <a:pt x="426" y="1907"/>
                    <a:pt x="1275" y="1907"/>
                  </a:cubicBezTo>
                  <a:cubicBezTo>
                    <a:pt x="2124" y="1907"/>
                    <a:pt x="2549" y="880"/>
                    <a:pt x="1947" y="282"/>
                  </a:cubicBezTo>
                  <a:cubicBezTo>
                    <a:pt x="1761" y="94"/>
                    <a:pt x="1518" y="1"/>
                    <a:pt x="1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8"/>
            <p:cNvSpPr/>
            <p:nvPr/>
          </p:nvSpPr>
          <p:spPr>
            <a:xfrm>
              <a:off x="3761844" y="1977191"/>
              <a:ext cx="271197" cy="256826"/>
            </a:xfrm>
            <a:custGeom>
              <a:avLst/>
              <a:gdLst/>
              <a:ahLst/>
              <a:cxnLst/>
              <a:rect l="l" t="t" r="r" b="b"/>
              <a:pathLst>
                <a:path w="19210" h="18192" extrusionOk="0">
                  <a:moveTo>
                    <a:pt x="7289" y="1407"/>
                  </a:moveTo>
                  <a:cubicBezTo>
                    <a:pt x="9737" y="1407"/>
                    <a:pt x="12173" y="2347"/>
                    <a:pt x="13998" y="4186"/>
                  </a:cubicBezTo>
                  <a:cubicBezTo>
                    <a:pt x="17102" y="7310"/>
                    <a:pt x="17604" y="12181"/>
                    <a:pt x="15307" y="15856"/>
                  </a:cubicBezTo>
                  <a:cubicBezTo>
                    <a:pt x="15191" y="15725"/>
                    <a:pt x="15079" y="15606"/>
                    <a:pt x="14960" y="15486"/>
                  </a:cubicBezTo>
                  <a:lnTo>
                    <a:pt x="2703" y="3152"/>
                  </a:lnTo>
                  <a:cubicBezTo>
                    <a:pt x="2587" y="3036"/>
                    <a:pt x="2467" y="2920"/>
                    <a:pt x="2336" y="2804"/>
                  </a:cubicBezTo>
                  <a:cubicBezTo>
                    <a:pt x="3856" y="1868"/>
                    <a:pt x="5576" y="1407"/>
                    <a:pt x="7289" y="1407"/>
                  </a:cubicBezTo>
                  <a:close/>
                  <a:moveTo>
                    <a:pt x="7290" y="0"/>
                  </a:moveTo>
                  <a:cubicBezTo>
                    <a:pt x="4991" y="0"/>
                    <a:pt x="2683" y="722"/>
                    <a:pt x="742" y="2191"/>
                  </a:cubicBezTo>
                  <a:lnTo>
                    <a:pt x="1" y="2750"/>
                  </a:lnTo>
                  <a:lnTo>
                    <a:pt x="738" y="3314"/>
                  </a:lnTo>
                  <a:cubicBezTo>
                    <a:pt x="1078" y="3569"/>
                    <a:pt x="1402" y="3851"/>
                    <a:pt x="1703" y="4152"/>
                  </a:cubicBezTo>
                  <a:lnTo>
                    <a:pt x="13964" y="16482"/>
                  </a:lnTo>
                  <a:cubicBezTo>
                    <a:pt x="14261" y="16787"/>
                    <a:pt x="14539" y="17111"/>
                    <a:pt x="14794" y="17455"/>
                  </a:cubicBezTo>
                  <a:lnTo>
                    <a:pt x="15350" y="18192"/>
                  </a:lnTo>
                  <a:lnTo>
                    <a:pt x="15913" y="17462"/>
                  </a:lnTo>
                  <a:cubicBezTo>
                    <a:pt x="19210" y="13166"/>
                    <a:pt x="18816" y="7032"/>
                    <a:pt x="15002" y="3194"/>
                  </a:cubicBezTo>
                  <a:cubicBezTo>
                    <a:pt x="12903" y="1081"/>
                    <a:pt x="10103" y="0"/>
                    <a:pt x="72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8"/>
            <p:cNvSpPr/>
            <p:nvPr/>
          </p:nvSpPr>
          <p:spPr>
            <a:xfrm>
              <a:off x="3522327" y="2199894"/>
              <a:ext cx="271141" cy="256924"/>
            </a:xfrm>
            <a:custGeom>
              <a:avLst/>
              <a:gdLst/>
              <a:ahLst/>
              <a:cxnLst/>
              <a:rect l="l" t="t" r="r" b="b"/>
              <a:pathLst>
                <a:path w="19206" h="18199" extrusionOk="0">
                  <a:moveTo>
                    <a:pt x="3903" y="2336"/>
                  </a:moveTo>
                  <a:cubicBezTo>
                    <a:pt x="4019" y="2467"/>
                    <a:pt x="4131" y="2591"/>
                    <a:pt x="4251" y="2707"/>
                  </a:cubicBezTo>
                  <a:lnTo>
                    <a:pt x="16507" y="15044"/>
                  </a:lnTo>
                  <a:cubicBezTo>
                    <a:pt x="16623" y="15160"/>
                    <a:pt x="16743" y="15272"/>
                    <a:pt x="16870" y="15392"/>
                  </a:cubicBezTo>
                  <a:cubicBezTo>
                    <a:pt x="15353" y="16326"/>
                    <a:pt x="13635" y="16786"/>
                    <a:pt x="11923" y="16786"/>
                  </a:cubicBezTo>
                  <a:cubicBezTo>
                    <a:pt x="9475" y="16786"/>
                    <a:pt x="7038" y="15846"/>
                    <a:pt x="5212" y="14006"/>
                  </a:cubicBezTo>
                  <a:cubicBezTo>
                    <a:pt x="2104" y="10883"/>
                    <a:pt x="1606" y="6011"/>
                    <a:pt x="3903" y="2340"/>
                  </a:cubicBezTo>
                  <a:lnTo>
                    <a:pt x="3903" y="2336"/>
                  </a:lnTo>
                  <a:close/>
                  <a:moveTo>
                    <a:pt x="3861" y="0"/>
                  </a:moveTo>
                  <a:lnTo>
                    <a:pt x="3297" y="738"/>
                  </a:lnTo>
                  <a:cubicBezTo>
                    <a:pt x="0" y="5030"/>
                    <a:pt x="394" y="11165"/>
                    <a:pt x="4208" y="15006"/>
                  </a:cubicBezTo>
                  <a:cubicBezTo>
                    <a:pt x="6247" y="17052"/>
                    <a:pt x="9020" y="18198"/>
                    <a:pt x="11907" y="18198"/>
                  </a:cubicBezTo>
                  <a:cubicBezTo>
                    <a:pt x="11911" y="18198"/>
                    <a:pt x="11916" y="18198"/>
                    <a:pt x="11921" y="18198"/>
                  </a:cubicBezTo>
                  <a:cubicBezTo>
                    <a:pt x="14284" y="18198"/>
                    <a:pt x="16584" y="17430"/>
                    <a:pt x="18468" y="16006"/>
                  </a:cubicBezTo>
                  <a:lnTo>
                    <a:pt x="19206" y="15446"/>
                  </a:lnTo>
                  <a:lnTo>
                    <a:pt x="18472" y="14882"/>
                  </a:lnTo>
                  <a:cubicBezTo>
                    <a:pt x="18132" y="14624"/>
                    <a:pt x="17808" y="14346"/>
                    <a:pt x="17507" y="14044"/>
                  </a:cubicBezTo>
                  <a:lnTo>
                    <a:pt x="5250" y="1711"/>
                  </a:lnTo>
                  <a:cubicBezTo>
                    <a:pt x="4953" y="1406"/>
                    <a:pt x="4675" y="1081"/>
                    <a:pt x="4420" y="742"/>
                  </a:cubicBezTo>
                  <a:lnTo>
                    <a:pt x="38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2" name="Google Shape;1532;p38"/>
          <p:cNvGrpSpPr/>
          <p:nvPr/>
        </p:nvGrpSpPr>
        <p:grpSpPr>
          <a:xfrm rot="1102524">
            <a:off x="1756939" y="1384541"/>
            <a:ext cx="333769" cy="448008"/>
            <a:chOff x="4106283" y="2500625"/>
            <a:chExt cx="522432" cy="701244"/>
          </a:xfrm>
        </p:grpSpPr>
        <p:sp>
          <p:nvSpPr>
            <p:cNvPr id="1533" name="Google Shape;1533;p38"/>
            <p:cNvSpPr/>
            <p:nvPr/>
          </p:nvSpPr>
          <p:spPr>
            <a:xfrm>
              <a:off x="4258653" y="2963863"/>
              <a:ext cx="108309" cy="91030"/>
            </a:xfrm>
            <a:custGeom>
              <a:avLst/>
              <a:gdLst/>
              <a:ahLst/>
              <a:cxnLst/>
              <a:rect l="l" t="t" r="r" b="b"/>
              <a:pathLst>
                <a:path w="7672" h="6448" extrusionOk="0">
                  <a:moveTo>
                    <a:pt x="6039" y="1413"/>
                  </a:moveTo>
                  <a:lnTo>
                    <a:pt x="5514" y="5034"/>
                  </a:lnTo>
                  <a:lnTo>
                    <a:pt x="2159" y="5034"/>
                  </a:lnTo>
                  <a:lnTo>
                    <a:pt x="1634" y="1413"/>
                  </a:lnTo>
                  <a:close/>
                  <a:moveTo>
                    <a:pt x="1" y="0"/>
                  </a:moveTo>
                  <a:lnTo>
                    <a:pt x="939" y="6447"/>
                  </a:lnTo>
                  <a:lnTo>
                    <a:pt x="6737" y="6447"/>
                  </a:lnTo>
                  <a:lnTo>
                    <a:pt x="76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8"/>
            <p:cNvSpPr/>
            <p:nvPr/>
          </p:nvSpPr>
          <p:spPr>
            <a:xfrm>
              <a:off x="4106283" y="2500625"/>
              <a:ext cx="413106" cy="483200"/>
            </a:xfrm>
            <a:custGeom>
              <a:avLst/>
              <a:gdLst/>
              <a:ahLst/>
              <a:cxnLst/>
              <a:rect l="l" t="t" r="r" b="b"/>
              <a:pathLst>
                <a:path w="29262" h="34227" extrusionOk="0">
                  <a:moveTo>
                    <a:pt x="24672" y="1409"/>
                  </a:moveTo>
                  <a:cubicBezTo>
                    <a:pt x="26425" y="1413"/>
                    <a:pt x="27845" y="2834"/>
                    <a:pt x="27849" y="4586"/>
                  </a:cubicBezTo>
                  <a:lnTo>
                    <a:pt x="27849" y="24494"/>
                  </a:lnTo>
                  <a:cubicBezTo>
                    <a:pt x="27849" y="29080"/>
                    <a:pt x="24116" y="32813"/>
                    <a:pt x="19530" y="32813"/>
                  </a:cubicBezTo>
                  <a:lnTo>
                    <a:pt x="9732" y="32813"/>
                  </a:lnTo>
                  <a:cubicBezTo>
                    <a:pt x="5146" y="32813"/>
                    <a:pt x="1413" y="29080"/>
                    <a:pt x="1413" y="24494"/>
                  </a:cubicBezTo>
                  <a:lnTo>
                    <a:pt x="1413" y="4590"/>
                  </a:lnTo>
                  <a:cubicBezTo>
                    <a:pt x="1417" y="2834"/>
                    <a:pt x="2838" y="1413"/>
                    <a:pt x="4590" y="1413"/>
                  </a:cubicBezTo>
                  <a:lnTo>
                    <a:pt x="24672" y="1409"/>
                  </a:lnTo>
                  <a:close/>
                  <a:moveTo>
                    <a:pt x="4590" y="0"/>
                  </a:moveTo>
                  <a:cubicBezTo>
                    <a:pt x="2058" y="0"/>
                    <a:pt x="4" y="2054"/>
                    <a:pt x="0" y="4586"/>
                  </a:cubicBezTo>
                  <a:lnTo>
                    <a:pt x="0" y="24490"/>
                  </a:lnTo>
                  <a:cubicBezTo>
                    <a:pt x="0" y="29860"/>
                    <a:pt x="4366" y="34226"/>
                    <a:pt x="9732" y="34226"/>
                  </a:cubicBezTo>
                  <a:lnTo>
                    <a:pt x="19530" y="34226"/>
                  </a:lnTo>
                  <a:cubicBezTo>
                    <a:pt x="24896" y="34226"/>
                    <a:pt x="29262" y="29860"/>
                    <a:pt x="29258" y="24490"/>
                  </a:cubicBezTo>
                  <a:lnTo>
                    <a:pt x="29258" y="4586"/>
                  </a:lnTo>
                  <a:cubicBezTo>
                    <a:pt x="29258" y="2054"/>
                    <a:pt x="27204" y="0"/>
                    <a:pt x="246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8"/>
            <p:cNvSpPr/>
            <p:nvPr/>
          </p:nvSpPr>
          <p:spPr>
            <a:xfrm>
              <a:off x="4178438" y="2642153"/>
              <a:ext cx="268854" cy="279922"/>
            </a:xfrm>
            <a:custGeom>
              <a:avLst/>
              <a:gdLst/>
              <a:ahLst/>
              <a:cxnLst/>
              <a:rect l="l" t="t" r="r" b="b"/>
              <a:pathLst>
                <a:path w="19044" h="19828" extrusionOk="0">
                  <a:moveTo>
                    <a:pt x="0" y="0"/>
                  </a:moveTo>
                  <a:lnTo>
                    <a:pt x="0" y="10806"/>
                  </a:lnTo>
                  <a:cubicBezTo>
                    <a:pt x="0" y="15786"/>
                    <a:pt x="4038" y="19827"/>
                    <a:pt x="9022" y="19827"/>
                  </a:cubicBezTo>
                  <a:lnTo>
                    <a:pt x="10018" y="19827"/>
                  </a:lnTo>
                  <a:cubicBezTo>
                    <a:pt x="15002" y="19827"/>
                    <a:pt x="19044" y="15786"/>
                    <a:pt x="19044" y="10806"/>
                  </a:cubicBezTo>
                  <a:lnTo>
                    <a:pt x="19044"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8"/>
            <p:cNvSpPr/>
            <p:nvPr/>
          </p:nvSpPr>
          <p:spPr>
            <a:xfrm>
              <a:off x="4221157" y="2571523"/>
              <a:ext cx="183302" cy="19962"/>
            </a:xfrm>
            <a:custGeom>
              <a:avLst/>
              <a:gdLst/>
              <a:ahLst/>
              <a:cxnLst/>
              <a:rect l="l" t="t" r="r" b="b"/>
              <a:pathLst>
                <a:path w="12984" h="1414" extrusionOk="0">
                  <a:moveTo>
                    <a:pt x="1" y="0"/>
                  </a:moveTo>
                  <a:lnTo>
                    <a:pt x="1" y="1413"/>
                  </a:lnTo>
                  <a:lnTo>
                    <a:pt x="12983" y="1413"/>
                  </a:lnTo>
                  <a:lnTo>
                    <a:pt x="12983"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8"/>
            <p:cNvSpPr/>
            <p:nvPr/>
          </p:nvSpPr>
          <p:spPr>
            <a:xfrm>
              <a:off x="4302855" y="2615499"/>
              <a:ext cx="325860" cy="586370"/>
            </a:xfrm>
            <a:custGeom>
              <a:avLst/>
              <a:gdLst/>
              <a:ahLst/>
              <a:cxnLst/>
              <a:rect l="l" t="t" r="r" b="b"/>
              <a:pathLst>
                <a:path w="23082" h="41535" extrusionOk="0">
                  <a:moveTo>
                    <a:pt x="21669" y="1"/>
                  </a:moveTo>
                  <a:lnTo>
                    <a:pt x="21669" y="30417"/>
                  </a:lnTo>
                  <a:cubicBezTo>
                    <a:pt x="21669" y="35767"/>
                    <a:pt x="17314" y="40122"/>
                    <a:pt x="11964" y="40122"/>
                  </a:cubicBezTo>
                  <a:lnTo>
                    <a:pt x="11119" y="40122"/>
                  </a:lnTo>
                  <a:cubicBezTo>
                    <a:pt x="5768" y="40122"/>
                    <a:pt x="1414" y="35767"/>
                    <a:pt x="1414" y="30417"/>
                  </a:cubicBezTo>
                  <a:lnTo>
                    <a:pt x="1" y="30417"/>
                  </a:lnTo>
                  <a:cubicBezTo>
                    <a:pt x="1" y="36547"/>
                    <a:pt x="4992" y="41535"/>
                    <a:pt x="11119" y="41535"/>
                  </a:cubicBezTo>
                  <a:lnTo>
                    <a:pt x="11964" y="41535"/>
                  </a:lnTo>
                  <a:cubicBezTo>
                    <a:pt x="18094" y="41535"/>
                    <a:pt x="23082" y="36547"/>
                    <a:pt x="23082" y="30417"/>
                  </a:cubicBezTo>
                  <a:lnTo>
                    <a:pt x="23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8"/>
            <p:cNvSpPr/>
            <p:nvPr/>
          </p:nvSpPr>
          <p:spPr>
            <a:xfrm>
              <a:off x="4379640" y="2665970"/>
              <a:ext cx="135288" cy="19962"/>
            </a:xfrm>
            <a:custGeom>
              <a:avLst/>
              <a:gdLst/>
              <a:ahLst/>
              <a:cxnLst/>
              <a:rect l="l" t="t" r="r" b="b"/>
              <a:pathLst>
                <a:path w="9583" h="1414" extrusionOk="0">
                  <a:moveTo>
                    <a:pt x="1" y="0"/>
                  </a:moveTo>
                  <a:lnTo>
                    <a:pt x="1" y="1413"/>
                  </a:lnTo>
                  <a:lnTo>
                    <a:pt x="9582" y="1413"/>
                  </a:lnTo>
                  <a:lnTo>
                    <a:pt x="95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8"/>
            <p:cNvSpPr/>
            <p:nvPr/>
          </p:nvSpPr>
          <p:spPr>
            <a:xfrm>
              <a:off x="4379640" y="2772133"/>
              <a:ext cx="135288" cy="19962"/>
            </a:xfrm>
            <a:custGeom>
              <a:avLst/>
              <a:gdLst/>
              <a:ahLst/>
              <a:cxnLst/>
              <a:rect l="l" t="t" r="r" b="b"/>
              <a:pathLst>
                <a:path w="9583" h="1414" extrusionOk="0">
                  <a:moveTo>
                    <a:pt x="1" y="1"/>
                  </a:moveTo>
                  <a:lnTo>
                    <a:pt x="1" y="1413"/>
                  </a:lnTo>
                  <a:lnTo>
                    <a:pt x="9582" y="1413"/>
                  </a:lnTo>
                  <a:lnTo>
                    <a:pt x="9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8"/>
            <p:cNvSpPr/>
            <p:nvPr/>
          </p:nvSpPr>
          <p:spPr>
            <a:xfrm>
              <a:off x="4379640" y="2878297"/>
              <a:ext cx="135288" cy="19962"/>
            </a:xfrm>
            <a:custGeom>
              <a:avLst/>
              <a:gdLst/>
              <a:ahLst/>
              <a:cxnLst/>
              <a:rect l="l" t="t" r="r" b="b"/>
              <a:pathLst>
                <a:path w="9583" h="1414" extrusionOk="0">
                  <a:moveTo>
                    <a:pt x="1" y="1"/>
                  </a:moveTo>
                  <a:lnTo>
                    <a:pt x="1" y="1413"/>
                  </a:lnTo>
                  <a:lnTo>
                    <a:pt x="9582" y="1413"/>
                  </a:lnTo>
                  <a:lnTo>
                    <a:pt x="9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1" name="Google Shape;1541;p38"/>
          <p:cNvGrpSpPr/>
          <p:nvPr/>
        </p:nvGrpSpPr>
        <p:grpSpPr>
          <a:xfrm rot="-874672">
            <a:off x="445662" y="376068"/>
            <a:ext cx="287956" cy="353932"/>
            <a:chOff x="3114176" y="1269099"/>
            <a:chExt cx="450729" cy="553999"/>
          </a:xfrm>
        </p:grpSpPr>
        <p:sp>
          <p:nvSpPr>
            <p:cNvPr id="1542" name="Google Shape;1542;p38"/>
            <p:cNvSpPr/>
            <p:nvPr/>
          </p:nvSpPr>
          <p:spPr>
            <a:xfrm>
              <a:off x="3186824" y="1376519"/>
              <a:ext cx="378081" cy="446579"/>
            </a:xfrm>
            <a:custGeom>
              <a:avLst/>
              <a:gdLst/>
              <a:ahLst/>
              <a:cxnLst/>
              <a:rect l="l" t="t" r="r" b="b"/>
              <a:pathLst>
                <a:path w="26781" h="31633" extrusionOk="0">
                  <a:moveTo>
                    <a:pt x="22341" y="1"/>
                  </a:moveTo>
                  <a:lnTo>
                    <a:pt x="22341" y="27193"/>
                  </a:lnTo>
                  <a:lnTo>
                    <a:pt x="1" y="27193"/>
                  </a:lnTo>
                  <a:lnTo>
                    <a:pt x="1" y="31633"/>
                  </a:lnTo>
                  <a:lnTo>
                    <a:pt x="26780" y="31633"/>
                  </a:lnTo>
                  <a:lnTo>
                    <a:pt x="26780"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8"/>
            <p:cNvSpPr/>
            <p:nvPr/>
          </p:nvSpPr>
          <p:spPr>
            <a:xfrm>
              <a:off x="3114176" y="1303871"/>
              <a:ext cx="398029" cy="466527"/>
            </a:xfrm>
            <a:custGeom>
              <a:avLst/>
              <a:gdLst/>
              <a:ahLst/>
              <a:cxnLst/>
              <a:rect l="l" t="t" r="r" b="b"/>
              <a:pathLst>
                <a:path w="28194" h="33046" extrusionOk="0">
                  <a:moveTo>
                    <a:pt x="26780" y="1414"/>
                  </a:moveTo>
                  <a:lnTo>
                    <a:pt x="26780" y="31637"/>
                  </a:lnTo>
                  <a:lnTo>
                    <a:pt x="1414" y="31637"/>
                  </a:lnTo>
                  <a:lnTo>
                    <a:pt x="1414" y="1414"/>
                  </a:lnTo>
                  <a:close/>
                  <a:moveTo>
                    <a:pt x="1" y="1"/>
                  </a:moveTo>
                  <a:lnTo>
                    <a:pt x="1" y="33046"/>
                  </a:lnTo>
                  <a:lnTo>
                    <a:pt x="28193" y="33046"/>
                  </a:lnTo>
                  <a:lnTo>
                    <a:pt x="281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8"/>
            <p:cNvSpPr/>
            <p:nvPr/>
          </p:nvSpPr>
          <p:spPr>
            <a:xfrm>
              <a:off x="3229276" y="1269099"/>
              <a:ext cx="167829" cy="89505"/>
            </a:xfrm>
            <a:custGeom>
              <a:avLst/>
              <a:gdLst/>
              <a:ahLst/>
              <a:cxnLst/>
              <a:rect l="l" t="t" r="r" b="b"/>
              <a:pathLst>
                <a:path w="11888" h="6340" extrusionOk="0">
                  <a:moveTo>
                    <a:pt x="1" y="1"/>
                  </a:moveTo>
                  <a:lnTo>
                    <a:pt x="1" y="6339"/>
                  </a:lnTo>
                  <a:lnTo>
                    <a:pt x="11887" y="6339"/>
                  </a:lnTo>
                  <a:lnTo>
                    <a:pt x="11887"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8"/>
            <p:cNvSpPr/>
            <p:nvPr/>
          </p:nvSpPr>
          <p:spPr>
            <a:xfrm>
              <a:off x="3191300" y="1460335"/>
              <a:ext cx="243837" cy="19962"/>
            </a:xfrm>
            <a:custGeom>
              <a:avLst/>
              <a:gdLst/>
              <a:ahLst/>
              <a:cxnLst/>
              <a:rect l="l" t="t" r="r" b="b"/>
              <a:pathLst>
                <a:path w="17272" h="1414" extrusionOk="0">
                  <a:moveTo>
                    <a:pt x="0" y="1"/>
                  </a:moveTo>
                  <a:lnTo>
                    <a:pt x="0" y="1414"/>
                  </a:lnTo>
                  <a:lnTo>
                    <a:pt x="17272" y="1414"/>
                  </a:lnTo>
                  <a:lnTo>
                    <a:pt x="172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8"/>
            <p:cNvSpPr/>
            <p:nvPr/>
          </p:nvSpPr>
          <p:spPr>
            <a:xfrm>
              <a:off x="3191300" y="1561374"/>
              <a:ext cx="243837" cy="19962"/>
            </a:xfrm>
            <a:custGeom>
              <a:avLst/>
              <a:gdLst/>
              <a:ahLst/>
              <a:cxnLst/>
              <a:rect l="l" t="t" r="r" b="b"/>
              <a:pathLst>
                <a:path w="17272" h="1414" extrusionOk="0">
                  <a:moveTo>
                    <a:pt x="0" y="1"/>
                  </a:moveTo>
                  <a:lnTo>
                    <a:pt x="0" y="1414"/>
                  </a:lnTo>
                  <a:lnTo>
                    <a:pt x="17272" y="1414"/>
                  </a:lnTo>
                  <a:lnTo>
                    <a:pt x="172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8"/>
            <p:cNvSpPr/>
            <p:nvPr/>
          </p:nvSpPr>
          <p:spPr>
            <a:xfrm>
              <a:off x="3191300" y="1662427"/>
              <a:ext cx="243837" cy="19962"/>
            </a:xfrm>
            <a:custGeom>
              <a:avLst/>
              <a:gdLst/>
              <a:ahLst/>
              <a:cxnLst/>
              <a:rect l="l" t="t" r="r" b="b"/>
              <a:pathLst>
                <a:path w="17272" h="1414" extrusionOk="0">
                  <a:moveTo>
                    <a:pt x="0" y="0"/>
                  </a:moveTo>
                  <a:lnTo>
                    <a:pt x="0" y="1413"/>
                  </a:lnTo>
                  <a:lnTo>
                    <a:pt x="17272" y="1413"/>
                  </a:lnTo>
                  <a:lnTo>
                    <a:pt x="172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8" name="Google Shape;1548;p38"/>
          <p:cNvGrpSpPr/>
          <p:nvPr/>
        </p:nvGrpSpPr>
        <p:grpSpPr>
          <a:xfrm rot="-1048753">
            <a:off x="2273612" y="730288"/>
            <a:ext cx="174486" cy="404361"/>
            <a:chOff x="3789373" y="1135858"/>
            <a:chExt cx="273103" cy="632902"/>
          </a:xfrm>
        </p:grpSpPr>
        <p:sp>
          <p:nvSpPr>
            <p:cNvPr id="1549" name="Google Shape;1549;p38"/>
            <p:cNvSpPr/>
            <p:nvPr/>
          </p:nvSpPr>
          <p:spPr>
            <a:xfrm>
              <a:off x="3864846" y="1452274"/>
              <a:ext cx="187664" cy="302157"/>
            </a:xfrm>
            <a:custGeom>
              <a:avLst/>
              <a:gdLst/>
              <a:ahLst/>
              <a:cxnLst/>
              <a:rect l="l" t="t" r="r" b="b"/>
              <a:pathLst>
                <a:path w="13293" h="21403" extrusionOk="0">
                  <a:moveTo>
                    <a:pt x="5" y="0"/>
                  </a:moveTo>
                  <a:lnTo>
                    <a:pt x="5" y="12740"/>
                  </a:lnTo>
                  <a:cubicBezTo>
                    <a:pt x="1" y="16797"/>
                    <a:pt x="2726" y="20349"/>
                    <a:pt x="6644" y="21402"/>
                  </a:cubicBezTo>
                  <a:cubicBezTo>
                    <a:pt x="10563" y="20352"/>
                    <a:pt x="13292" y="16797"/>
                    <a:pt x="13288" y="12740"/>
                  </a:cubicBezTo>
                  <a:lnTo>
                    <a:pt x="13288"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8"/>
            <p:cNvSpPr/>
            <p:nvPr/>
          </p:nvSpPr>
          <p:spPr>
            <a:xfrm>
              <a:off x="3789373" y="1135858"/>
              <a:ext cx="273047" cy="326397"/>
            </a:xfrm>
            <a:custGeom>
              <a:avLst/>
              <a:gdLst/>
              <a:ahLst/>
              <a:cxnLst/>
              <a:rect l="l" t="t" r="r" b="b"/>
              <a:pathLst>
                <a:path w="19341" h="23120" extrusionOk="0">
                  <a:moveTo>
                    <a:pt x="9721" y="1413"/>
                  </a:moveTo>
                  <a:cubicBezTo>
                    <a:pt x="14249" y="1413"/>
                    <a:pt x="17928" y="5096"/>
                    <a:pt x="17928" y="9620"/>
                  </a:cubicBezTo>
                  <a:lnTo>
                    <a:pt x="17928" y="21707"/>
                  </a:lnTo>
                  <a:lnTo>
                    <a:pt x="1409" y="21707"/>
                  </a:lnTo>
                  <a:lnTo>
                    <a:pt x="1409" y="9620"/>
                  </a:lnTo>
                  <a:cubicBezTo>
                    <a:pt x="1409" y="5096"/>
                    <a:pt x="5092" y="1413"/>
                    <a:pt x="9620" y="1413"/>
                  </a:cubicBezTo>
                  <a:close/>
                  <a:moveTo>
                    <a:pt x="9620" y="0"/>
                  </a:moveTo>
                  <a:cubicBezTo>
                    <a:pt x="4316" y="0"/>
                    <a:pt x="0" y="4316"/>
                    <a:pt x="0" y="9620"/>
                  </a:cubicBezTo>
                  <a:lnTo>
                    <a:pt x="0" y="23120"/>
                  </a:lnTo>
                  <a:lnTo>
                    <a:pt x="19341" y="23120"/>
                  </a:lnTo>
                  <a:lnTo>
                    <a:pt x="19341" y="9620"/>
                  </a:lnTo>
                  <a:cubicBezTo>
                    <a:pt x="19341" y="4316"/>
                    <a:pt x="15025" y="0"/>
                    <a:pt x="97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8"/>
            <p:cNvSpPr/>
            <p:nvPr/>
          </p:nvSpPr>
          <p:spPr>
            <a:xfrm>
              <a:off x="3789373" y="1442307"/>
              <a:ext cx="273103" cy="326453"/>
            </a:xfrm>
            <a:custGeom>
              <a:avLst/>
              <a:gdLst/>
              <a:ahLst/>
              <a:cxnLst/>
              <a:rect l="l" t="t" r="r" b="b"/>
              <a:pathLst>
                <a:path w="19345" h="23124" extrusionOk="0">
                  <a:moveTo>
                    <a:pt x="17928" y="1413"/>
                  </a:moveTo>
                  <a:lnTo>
                    <a:pt x="17928" y="13446"/>
                  </a:lnTo>
                  <a:cubicBezTo>
                    <a:pt x="17932" y="18006"/>
                    <a:pt x="14233" y="21707"/>
                    <a:pt x="9674" y="21707"/>
                  </a:cubicBezTo>
                  <a:cubicBezTo>
                    <a:pt x="9671" y="21707"/>
                    <a:pt x="9669" y="21707"/>
                    <a:pt x="9667" y="21707"/>
                  </a:cubicBezTo>
                  <a:cubicBezTo>
                    <a:pt x="5115" y="21707"/>
                    <a:pt x="1413" y="18001"/>
                    <a:pt x="1413" y="13446"/>
                  </a:cubicBezTo>
                  <a:lnTo>
                    <a:pt x="1413" y="1413"/>
                  </a:lnTo>
                  <a:close/>
                  <a:moveTo>
                    <a:pt x="0" y="0"/>
                  </a:moveTo>
                  <a:lnTo>
                    <a:pt x="0" y="13446"/>
                  </a:lnTo>
                  <a:cubicBezTo>
                    <a:pt x="0" y="18781"/>
                    <a:pt x="4335" y="23124"/>
                    <a:pt x="9667" y="23124"/>
                  </a:cubicBezTo>
                  <a:cubicBezTo>
                    <a:pt x="15013" y="23124"/>
                    <a:pt x="19345" y="18789"/>
                    <a:pt x="19341" y="13446"/>
                  </a:cubicBezTo>
                  <a:lnTo>
                    <a:pt x="193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2" name="Google Shape;1552;p38"/>
          <p:cNvGrpSpPr/>
          <p:nvPr/>
        </p:nvGrpSpPr>
        <p:grpSpPr>
          <a:xfrm>
            <a:off x="1856189" y="181563"/>
            <a:ext cx="296630" cy="194563"/>
            <a:chOff x="4277246" y="2003393"/>
            <a:chExt cx="464282" cy="304529"/>
          </a:xfrm>
        </p:grpSpPr>
        <p:sp>
          <p:nvSpPr>
            <p:cNvPr id="1553" name="Google Shape;1553;p38"/>
            <p:cNvSpPr/>
            <p:nvPr/>
          </p:nvSpPr>
          <p:spPr>
            <a:xfrm>
              <a:off x="4331796" y="2025543"/>
              <a:ext cx="348759" cy="167391"/>
            </a:xfrm>
            <a:custGeom>
              <a:avLst/>
              <a:gdLst/>
              <a:ahLst/>
              <a:cxnLst/>
              <a:rect l="l" t="t" r="r" b="b"/>
              <a:pathLst>
                <a:path w="24704" h="11857" extrusionOk="0">
                  <a:moveTo>
                    <a:pt x="4853" y="1"/>
                  </a:moveTo>
                  <a:cubicBezTo>
                    <a:pt x="2950" y="456"/>
                    <a:pt x="1301" y="1078"/>
                    <a:pt x="1" y="1819"/>
                  </a:cubicBezTo>
                  <a:lnTo>
                    <a:pt x="19658" y="11856"/>
                  </a:lnTo>
                  <a:cubicBezTo>
                    <a:pt x="21615" y="11435"/>
                    <a:pt x="23325" y="10849"/>
                    <a:pt x="24703" y="10135"/>
                  </a:cubicBezTo>
                  <a:lnTo>
                    <a:pt x="4853"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8"/>
            <p:cNvSpPr/>
            <p:nvPr/>
          </p:nvSpPr>
          <p:spPr>
            <a:xfrm>
              <a:off x="4277246" y="2003393"/>
              <a:ext cx="464282" cy="209701"/>
            </a:xfrm>
            <a:custGeom>
              <a:avLst/>
              <a:gdLst/>
              <a:ahLst/>
              <a:cxnLst/>
              <a:rect l="l" t="t" r="r" b="b"/>
              <a:pathLst>
                <a:path w="32887" h="14854" extrusionOk="0">
                  <a:moveTo>
                    <a:pt x="16446" y="1412"/>
                  </a:moveTo>
                  <a:cubicBezTo>
                    <a:pt x="17376" y="1412"/>
                    <a:pt x="18299" y="1446"/>
                    <a:pt x="19186" y="1520"/>
                  </a:cubicBezTo>
                  <a:cubicBezTo>
                    <a:pt x="26193" y="2053"/>
                    <a:pt x="31474" y="4589"/>
                    <a:pt x="31474" y="7422"/>
                  </a:cubicBezTo>
                  <a:cubicBezTo>
                    <a:pt x="31474" y="8712"/>
                    <a:pt x="30327" y="10009"/>
                    <a:pt x="28243" y="11078"/>
                  </a:cubicBezTo>
                  <a:cubicBezTo>
                    <a:pt x="26919" y="11769"/>
                    <a:pt x="25278" y="12325"/>
                    <a:pt x="23371" y="12734"/>
                  </a:cubicBezTo>
                  <a:cubicBezTo>
                    <a:pt x="21993" y="13031"/>
                    <a:pt x="20592" y="13232"/>
                    <a:pt x="19186" y="13336"/>
                  </a:cubicBezTo>
                  <a:cubicBezTo>
                    <a:pt x="18273" y="13406"/>
                    <a:pt x="17359" y="13441"/>
                    <a:pt x="16444" y="13441"/>
                  </a:cubicBezTo>
                  <a:cubicBezTo>
                    <a:pt x="15529" y="13441"/>
                    <a:pt x="14614" y="13406"/>
                    <a:pt x="13701" y="13336"/>
                  </a:cubicBezTo>
                  <a:cubicBezTo>
                    <a:pt x="6694" y="12796"/>
                    <a:pt x="1413" y="10256"/>
                    <a:pt x="1413" y="7422"/>
                  </a:cubicBezTo>
                  <a:cubicBezTo>
                    <a:pt x="1413" y="6241"/>
                    <a:pt x="2405" y="5025"/>
                    <a:pt x="4212" y="4002"/>
                  </a:cubicBezTo>
                  <a:cubicBezTo>
                    <a:pt x="5474" y="3288"/>
                    <a:pt x="7045" y="2701"/>
                    <a:pt x="8883" y="2257"/>
                  </a:cubicBezTo>
                  <a:cubicBezTo>
                    <a:pt x="10466" y="1879"/>
                    <a:pt x="12079" y="1632"/>
                    <a:pt x="13705" y="1520"/>
                  </a:cubicBezTo>
                  <a:cubicBezTo>
                    <a:pt x="14589" y="1446"/>
                    <a:pt x="15511" y="1412"/>
                    <a:pt x="16446" y="1412"/>
                  </a:cubicBezTo>
                  <a:close/>
                  <a:moveTo>
                    <a:pt x="16445" y="1"/>
                  </a:moveTo>
                  <a:cubicBezTo>
                    <a:pt x="15494" y="1"/>
                    <a:pt x="14542" y="37"/>
                    <a:pt x="13593" y="111"/>
                  </a:cubicBezTo>
                  <a:cubicBezTo>
                    <a:pt x="11894" y="230"/>
                    <a:pt x="10207" y="489"/>
                    <a:pt x="8551" y="887"/>
                  </a:cubicBezTo>
                  <a:cubicBezTo>
                    <a:pt x="6586" y="1358"/>
                    <a:pt x="4891" y="1995"/>
                    <a:pt x="3513" y="2774"/>
                  </a:cubicBezTo>
                  <a:cubicBezTo>
                    <a:pt x="1216" y="4075"/>
                    <a:pt x="0" y="5685"/>
                    <a:pt x="0" y="7422"/>
                  </a:cubicBezTo>
                  <a:cubicBezTo>
                    <a:pt x="0" y="11117"/>
                    <a:pt x="5590" y="14128"/>
                    <a:pt x="13593" y="14742"/>
                  </a:cubicBezTo>
                  <a:cubicBezTo>
                    <a:pt x="14515" y="14815"/>
                    <a:pt x="15477" y="14854"/>
                    <a:pt x="16446" y="14854"/>
                  </a:cubicBezTo>
                  <a:cubicBezTo>
                    <a:pt x="17414" y="14854"/>
                    <a:pt x="18372" y="14815"/>
                    <a:pt x="19294" y="14742"/>
                  </a:cubicBezTo>
                  <a:cubicBezTo>
                    <a:pt x="20765" y="14634"/>
                    <a:pt x="22228" y="14425"/>
                    <a:pt x="23672" y="14116"/>
                  </a:cubicBezTo>
                  <a:cubicBezTo>
                    <a:pt x="25699" y="13680"/>
                    <a:pt x="27455" y="13078"/>
                    <a:pt x="28891" y="12333"/>
                  </a:cubicBezTo>
                  <a:cubicBezTo>
                    <a:pt x="31505" y="10989"/>
                    <a:pt x="32887" y="9295"/>
                    <a:pt x="32887" y="7422"/>
                  </a:cubicBezTo>
                  <a:cubicBezTo>
                    <a:pt x="32887" y="3728"/>
                    <a:pt x="27297" y="717"/>
                    <a:pt x="19294" y="111"/>
                  </a:cubicBezTo>
                  <a:cubicBezTo>
                    <a:pt x="18347" y="37"/>
                    <a:pt x="17396" y="1"/>
                    <a:pt x="164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8"/>
            <p:cNvSpPr/>
            <p:nvPr/>
          </p:nvSpPr>
          <p:spPr>
            <a:xfrm>
              <a:off x="4277246" y="2108229"/>
              <a:ext cx="464282" cy="199692"/>
            </a:xfrm>
            <a:custGeom>
              <a:avLst/>
              <a:gdLst/>
              <a:ahLst/>
              <a:cxnLst/>
              <a:rect l="l" t="t" r="r" b="b"/>
              <a:pathLst>
                <a:path w="32887" h="14145" extrusionOk="0">
                  <a:moveTo>
                    <a:pt x="0" y="0"/>
                  </a:moveTo>
                  <a:lnTo>
                    <a:pt x="0" y="6721"/>
                  </a:lnTo>
                  <a:cubicBezTo>
                    <a:pt x="0" y="10416"/>
                    <a:pt x="5590" y="13423"/>
                    <a:pt x="13593" y="14037"/>
                  </a:cubicBezTo>
                  <a:cubicBezTo>
                    <a:pt x="14515" y="14110"/>
                    <a:pt x="15473" y="14145"/>
                    <a:pt x="16446" y="14145"/>
                  </a:cubicBezTo>
                  <a:cubicBezTo>
                    <a:pt x="17414" y="14145"/>
                    <a:pt x="18376" y="14110"/>
                    <a:pt x="19294" y="14037"/>
                  </a:cubicBezTo>
                  <a:cubicBezTo>
                    <a:pt x="27297" y="13423"/>
                    <a:pt x="32887" y="10416"/>
                    <a:pt x="32887" y="6721"/>
                  </a:cubicBezTo>
                  <a:lnTo>
                    <a:pt x="32887" y="0"/>
                  </a:lnTo>
                  <a:lnTo>
                    <a:pt x="31478" y="0"/>
                  </a:lnTo>
                  <a:lnTo>
                    <a:pt x="31478" y="6721"/>
                  </a:lnTo>
                  <a:cubicBezTo>
                    <a:pt x="31478" y="9551"/>
                    <a:pt x="26193" y="12091"/>
                    <a:pt x="19186" y="12628"/>
                  </a:cubicBezTo>
                  <a:cubicBezTo>
                    <a:pt x="18273" y="12697"/>
                    <a:pt x="17359" y="12732"/>
                    <a:pt x="16444" y="12732"/>
                  </a:cubicBezTo>
                  <a:cubicBezTo>
                    <a:pt x="15529" y="12732"/>
                    <a:pt x="14614" y="12697"/>
                    <a:pt x="13701" y="12628"/>
                  </a:cubicBezTo>
                  <a:cubicBezTo>
                    <a:pt x="6698" y="12091"/>
                    <a:pt x="1413" y="9551"/>
                    <a:pt x="1413" y="6721"/>
                  </a:cubicBezTo>
                  <a:lnTo>
                    <a:pt x="14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6" name="Google Shape;1556;p38"/>
          <p:cNvGrpSpPr/>
          <p:nvPr/>
        </p:nvGrpSpPr>
        <p:grpSpPr>
          <a:xfrm>
            <a:off x="329665" y="1783540"/>
            <a:ext cx="347501" cy="292779"/>
            <a:chOff x="4264060" y="1424745"/>
            <a:chExt cx="543905" cy="458254"/>
          </a:xfrm>
        </p:grpSpPr>
        <p:sp>
          <p:nvSpPr>
            <p:cNvPr id="1557" name="Google Shape;1557;p38"/>
            <p:cNvSpPr/>
            <p:nvPr/>
          </p:nvSpPr>
          <p:spPr>
            <a:xfrm>
              <a:off x="4299100" y="1543671"/>
              <a:ext cx="473275" cy="239475"/>
            </a:xfrm>
            <a:custGeom>
              <a:avLst/>
              <a:gdLst/>
              <a:ahLst/>
              <a:cxnLst/>
              <a:rect l="l" t="t" r="r" b="b"/>
              <a:pathLst>
                <a:path w="33524" h="16963" extrusionOk="0">
                  <a:moveTo>
                    <a:pt x="13041" y="0"/>
                  </a:moveTo>
                  <a:lnTo>
                    <a:pt x="8597" y="8061"/>
                  </a:lnTo>
                  <a:lnTo>
                    <a:pt x="0" y="8061"/>
                  </a:lnTo>
                  <a:lnTo>
                    <a:pt x="0" y="9474"/>
                  </a:lnTo>
                  <a:lnTo>
                    <a:pt x="9431" y="9474"/>
                  </a:lnTo>
                  <a:lnTo>
                    <a:pt x="12890" y="3201"/>
                  </a:lnTo>
                  <a:lnTo>
                    <a:pt x="18851" y="16963"/>
                  </a:lnTo>
                  <a:lnTo>
                    <a:pt x="22514" y="9474"/>
                  </a:lnTo>
                  <a:lnTo>
                    <a:pt x="33524" y="9474"/>
                  </a:lnTo>
                  <a:lnTo>
                    <a:pt x="33524" y="8061"/>
                  </a:lnTo>
                  <a:lnTo>
                    <a:pt x="21630" y="8061"/>
                  </a:lnTo>
                  <a:lnTo>
                    <a:pt x="18928" y="13589"/>
                  </a:lnTo>
                  <a:lnTo>
                    <a:pt x="13041"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8"/>
            <p:cNvSpPr/>
            <p:nvPr/>
          </p:nvSpPr>
          <p:spPr>
            <a:xfrm>
              <a:off x="4264060" y="1424745"/>
              <a:ext cx="543905" cy="458254"/>
            </a:xfrm>
            <a:custGeom>
              <a:avLst/>
              <a:gdLst/>
              <a:ahLst/>
              <a:cxnLst/>
              <a:rect l="l" t="t" r="r" b="b"/>
              <a:pathLst>
                <a:path w="38527" h="32460" extrusionOk="0">
                  <a:moveTo>
                    <a:pt x="27779" y="1414"/>
                  </a:moveTo>
                  <a:cubicBezTo>
                    <a:pt x="28335" y="1414"/>
                    <a:pt x="28864" y="1441"/>
                    <a:pt x="29397" y="1491"/>
                  </a:cubicBezTo>
                  <a:cubicBezTo>
                    <a:pt x="31076" y="1645"/>
                    <a:pt x="32740" y="2421"/>
                    <a:pt x="34083" y="3680"/>
                  </a:cubicBezTo>
                  <a:cubicBezTo>
                    <a:pt x="35133" y="4657"/>
                    <a:pt x="35933" y="5876"/>
                    <a:pt x="36458" y="7297"/>
                  </a:cubicBezTo>
                  <a:cubicBezTo>
                    <a:pt x="36809" y="8262"/>
                    <a:pt x="37029" y="9274"/>
                    <a:pt x="37114" y="10297"/>
                  </a:cubicBezTo>
                  <a:lnTo>
                    <a:pt x="37114" y="12200"/>
                  </a:lnTo>
                  <a:cubicBezTo>
                    <a:pt x="37067" y="12706"/>
                    <a:pt x="36963" y="13204"/>
                    <a:pt x="36801" y="13686"/>
                  </a:cubicBezTo>
                  <a:cubicBezTo>
                    <a:pt x="36373" y="14995"/>
                    <a:pt x="35539" y="16450"/>
                    <a:pt x="34249" y="18126"/>
                  </a:cubicBezTo>
                  <a:cubicBezTo>
                    <a:pt x="33821" y="18685"/>
                    <a:pt x="33331" y="19284"/>
                    <a:pt x="32790" y="19905"/>
                  </a:cubicBezTo>
                  <a:cubicBezTo>
                    <a:pt x="32346" y="20415"/>
                    <a:pt x="31879" y="20928"/>
                    <a:pt x="31389" y="21453"/>
                  </a:cubicBezTo>
                  <a:cubicBezTo>
                    <a:pt x="30435" y="22468"/>
                    <a:pt x="29351" y="23561"/>
                    <a:pt x="28069" y="24796"/>
                  </a:cubicBezTo>
                  <a:cubicBezTo>
                    <a:pt x="26486" y="26329"/>
                    <a:pt x="24791" y="27900"/>
                    <a:pt x="22900" y="29649"/>
                  </a:cubicBezTo>
                  <a:cubicBezTo>
                    <a:pt x="22718" y="29819"/>
                    <a:pt x="22522" y="29977"/>
                    <a:pt x="22317" y="30116"/>
                  </a:cubicBezTo>
                  <a:cubicBezTo>
                    <a:pt x="21846" y="30436"/>
                    <a:pt x="21329" y="30680"/>
                    <a:pt x="20781" y="30834"/>
                  </a:cubicBezTo>
                  <a:cubicBezTo>
                    <a:pt x="20283" y="30976"/>
                    <a:pt x="19771" y="31047"/>
                    <a:pt x="19260" y="31047"/>
                  </a:cubicBezTo>
                  <a:cubicBezTo>
                    <a:pt x="18622" y="31047"/>
                    <a:pt x="17985" y="30937"/>
                    <a:pt x="17376" y="30718"/>
                  </a:cubicBezTo>
                  <a:cubicBezTo>
                    <a:pt x="16820" y="30514"/>
                    <a:pt x="16302" y="30220"/>
                    <a:pt x="15847" y="29846"/>
                  </a:cubicBezTo>
                  <a:cubicBezTo>
                    <a:pt x="15766" y="29784"/>
                    <a:pt x="15693" y="29714"/>
                    <a:pt x="15588" y="29618"/>
                  </a:cubicBezTo>
                  <a:cubicBezTo>
                    <a:pt x="13720" y="27888"/>
                    <a:pt x="11956" y="26252"/>
                    <a:pt x="10342" y="24696"/>
                  </a:cubicBezTo>
                  <a:cubicBezTo>
                    <a:pt x="9037" y="23437"/>
                    <a:pt x="7952" y="22349"/>
                    <a:pt x="7018" y="21357"/>
                  </a:cubicBezTo>
                  <a:cubicBezTo>
                    <a:pt x="6551" y="20863"/>
                    <a:pt x="6111" y="20376"/>
                    <a:pt x="5694" y="19901"/>
                  </a:cubicBezTo>
                  <a:cubicBezTo>
                    <a:pt x="5142" y="19268"/>
                    <a:pt x="4663" y="18689"/>
                    <a:pt x="4231" y="18126"/>
                  </a:cubicBezTo>
                  <a:cubicBezTo>
                    <a:pt x="2957" y="16462"/>
                    <a:pt x="2135" y="15010"/>
                    <a:pt x="1714" y="13690"/>
                  </a:cubicBezTo>
                  <a:cubicBezTo>
                    <a:pt x="1564" y="13223"/>
                    <a:pt x="1459" y="12744"/>
                    <a:pt x="1409" y="12258"/>
                  </a:cubicBezTo>
                  <a:lnTo>
                    <a:pt x="1409" y="10324"/>
                  </a:lnTo>
                  <a:cubicBezTo>
                    <a:pt x="1486" y="9335"/>
                    <a:pt x="1691" y="8363"/>
                    <a:pt x="2019" y="7425"/>
                  </a:cubicBezTo>
                  <a:cubicBezTo>
                    <a:pt x="2525" y="5992"/>
                    <a:pt x="3308" y="4765"/>
                    <a:pt x="4339" y="3769"/>
                  </a:cubicBezTo>
                  <a:cubicBezTo>
                    <a:pt x="5679" y="2475"/>
                    <a:pt x="7420" y="1645"/>
                    <a:pt x="9122" y="1491"/>
                  </a:cubicBezTo>
                  <a:cubicBezTo>
                    <a:pt x="9643" y="1437"/>
                    <a:pt x="10184" y="1414"/>
                    <a:pt x="10736" y="1414"/>
                  </a:cubicBezTo>
                  <a:cubicBezTo>
                    <a:pt x="12465" y="1414"/>
                    <a:pt x="13843" y="1707"/>
                    <a:pt x="15075" y="2344"/>
                  </a:cubicBezTo>
                  <a:cubicBezTo>
                    <a:pt x="15650" y="2645"/>
                    <a:pt x="16191" y="3008"/>
                    <a:pt x="16685" y="3429"/>
                  </a:cubicBezTo>
                  <a:cubicBezTo>
                    <a:pt x="17295" y="3935"/>
                    <a:pt x="17905" y="4549"/>
                    <a:pt x="18731" y="5475"/>
                  </a:cubicBezTo>
                  <a:lnTo>
                    <a:pt x="19260" y="6070"/>
                  </a:lnTo>
                  <a:lnTo>
                    <a:pt x="19788" y="5475"/>
                  </a:lnTo>
                  <a:cubicBezTo>
                    <a:pt x="20445" y="4738"/>
                    <a:pt x="20958" y="4209"/>
                    <a:pt x="21448" y="3761"/>
                  </a:cubicBezTo>
                  <a:cubicBezTo>
                    <a:pt x="21946" y="3302"/>
                    <a:pt x="22491" y="2896"/>
                    <a:pt x="23070" y="2549"/>
                  </a:cubicBezTo>
                  <a:cubicBezTo>
                    <a:pt x="24390" y="1777"/>
                    <a:pt x="25888" y="1414"/>
                    <a:pt x="27779" y="1414"/>
                  </a:cubicBezTo>
                  <a:close/>
                  <a:moveTo>
                    <a:pt x="10736" y="1"/>
                  </a:moveTo>
                  <a:cubicBezTo>
                    <a:pt x="10137" y="1"/>
                    <a:pt x="9551" y="28"/>
                    <a:pt x="8991" y="82"/>
                  </a:cubicBezTo>
                  <a:cubicBezTo>
                    <a:pt x="6949" y="271"/>
                    <a:pt x="4949" y="1217"/>
                    <a:pt x="3359" y="2750"/>
                  </a:cubicBezTo>
                  <a:cubicBezTo>
                    <a:pt x="2170" y="3900"/>
                    <a:pt x="1266" y="5313"/>
                    <a:pt x="687" y="6954"/>
                  </a:cubicBezTo>
                  <a:cubicBezTo>
                    <a:pt x="317" y="8023"/>
                    <a:pt x="85" y="9139"/>
                    <a:pt x="0" y="10266"/>
                  </a:cubicBezTo>
                  <a:lnTo>
                    <a:pt x="0" y="12316"/>
                  </a:lnTo>
                  <a:cubicBezTo>
                    <a:pt x="54" y="12929"/>
                    <a:pt x="178" y="13532"/>
                    <a:pt x="367" y="14118"/>
                  </a:cubicBezTo>
                  <a:cubicBezTo>
                    <a:pt x="838" y="15601"/>
                    <a:pt x="1733" y="17191"/>
                    <a:pt x="3108" y="18986"/>
                  </a:cubicBezTo>
                  <a:cubicBezTo>
                    <a:pt x="3559" y="19573"/>
                    <a:pt x="4057" y="20179"/>
                    <a:pt x="4629" y="20832"/>
                  </a:cubicBezTo>
                  <a:cubicBezTo>
                    <a:pt x="5057" y="21322"/>
                    <a:pt x="5513" y="21824"/>
                    <a:pt x="5988" y="22329"/>
                  </a:cubicBezTo>
                  <a:cubicBezTo>
                    <a:pt x="6937" y="23337"/>
                    <a:pt x="8041" y="24445"/>
                    <a:pt x="9358" y="25715"/>
                  </a:cubicBezTo>
                  <a:cubicBezTo>
                    <a:pt x="10983" y="27282"/>
                    <a:pt x="12755" y="28919"/>
                    <a:pt x="14662" y="30687"/>
                  </a:cubicBezTo>
                  <a:cubicBezTo>
                    <a:pt x="14758" y="30772"/>
                    <a:pt x="14855" y="30857"/>
                    <a:pt x="14951" y="30938"/>
                  </a:cubicBezTo>
                  <a:cubicBezTo>
                    <a:pt x="15530" y="31413"/>
                    <a:pt x="16187" y="31787"/>
                    <a:pt x="16893" y="32046"/>
                  </a:cubicBezTo>
                  <a:cubicBezTo>
                    <a:pt x="17654" y="32320"/>
                    <a:pt x="18457" y="32459"/>
                    <a:pt x="19263" y="32459"/>
                  </a:cubicBezTo>
                  <a:cubicBezTo>
                    <a:pt x="19908" y="32459"/>
                    <a:pt x="20549" y="32370"/>
                    <a:pt x="21170" y="32193"/>
                  </a:cubicBezTo>
                  <a:cubicBezTo>
                    <a:pt x="21861" y="31996"/>
                    <a:pt x="22518" y="31691"/>
                    <a:pt x="23112" y="31282"/>
                  </a:cubicBezTo>
                  <a:cubicBezTo>
                    <a:pt x="23379" y="31104"/>
                    <a:pt x="23626" y="30903"/>
                    <a:pt x="23861" y="30683"/>
                  </a:cubicBezTo>
                  <a:cubicBezTo>
                    <a:pt x="25757" y="28931"/>
                    <a:pt x="27455" y="27356"/>
                    <a:pt x="29053" y="25812"/>
                  </a:cubicBezTo>
                  <a:cubicBezTo>
                    <a:pt x="30347" y="24561"/>
                    <a:pt x="31447" y="23453"/>
                    <a:pt x="32420" y="22418"/>
                  </a:cubicBezTo>
                  <a:cubicBezTo>
                    <a:pt x="32921" y="21882"/>
                    <a:pt x="33404" y="21353"/>
                    <a:pt x="33856" y="20832"/>
                  </a:cubicBezTo>
                  <a:cubicBezTo>
                    <a:pt x="34415" y="20195"/>
                    <a:pt x="34929" y="19569"/>
                    <a:pt x="35373" y="18986"/>
                  </a:cubicBezTo>
                  <a:cubicBezTo>
                    <a:pt x="36759" y="17180"/>
                    <a:pt x="37666" y="15589"/>
                    <a:pt x="38145" y="14126"/>
                  </a:cubicBezTo>
                  <a:cubicBezTo>
                    <a:pt x="38345" y="13520"/>
                    <a:pt x="38473" y="12895"/>
                    <a:pt x="38527" y="12262"/>
                  </a:cubicBezTo>
                  <a:lnTo>
                    <a:pt x="38527" y="10266"/>
                  </a:lnTo>
                  <a:lnTo>
                    <a:pt x="38523" y="10208"/>
                  </a:lnTo>
                  <a:cubicBezTo>
                    <a:pt x="38430" y="9046"/>
                    <a:pt x="38183" y="7903"/>
                    <a:pt x="37782" y="6811"/>
                  </a:cubicBezTo>
                  <a:cubicBezTo>
                    <a:pt x="37179" y="5178"/>
                    <a:pt x="36261" y="3776"/>
                    <a:pt x="35049" y="2645"/>
                  </a:cubicBezTo>
                  <a:cubicBezTo>
                    <a:pt x="33477" y="1175"/>
                    <a:pt x="31516" y="267"/>
                    <a:pt x="29532" y="86"/>
                  </a:cubicBezTo>
                  <a:cubicBezTo>
                    <a:pt x="28957" y="28"/>
                    <a:pt x="28385" y="1"/>
                    <a:pt x="27783" y="1"/>
                  </a:cubicBezTo>
                  <a:cubicBezTo>
                    <a:pt x="25625" y="1"/>
                    <a:pt x="23904" y="426"/>
                    <a:pt x="22359" y="1329"/>
                  </a:cubicBezTo>
                  <a:cubicBezTo>
                    <a:pt x="21695" y="1727"/>
                    <a:pt x="21074" y="2190"/>
                    <a:pt x="20503" y="2715"/>
                  </a:cubicBezTo>
                  <a:cubicBezTo>
                    <a:pt x="20113" y="3066"/>
                    <a:pt x="19715" y="3464"/>
                    <a:pt x="19260" y="3954"/>
                  </a:cubicBezTo>
                  <a:cubicBezTo>
                    <a:pt x="18634" y="3278"/>
                    <a:pt x="18113" y="2777"/>
                    <a:pt x="17588" y="2340"/>
                  </a:cubicBezTo>
                  <a:cubicBezTo>
                    <a:pt x="17017" y="1858"/>
                    <a:pt x="16387" y="1437"/>
                    <a:pt x="15723" y="1086"/>
                  </a:cubicBezTo>
                  <a:cubicBezTo>
                    <a:pt x="14307" y="356"/>
                    <a:pt x="12674" y="1"/>
                    <a:pt x="10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9" name="Google Shape;1559;p38"/>
          <p:cNvGrpSpPr/>
          <p:nvPr/>
        </p:nvGrpSpPr>
        <p:grpSpPr>
          <a:xfrm rot="684611">
            <a:off x="841182" y="1127979"/>
            <a:ext cx="282030" cy="344954"/>
            <a:chOff x="3410431" y="2717682"/>
            <a:chExt cx="441412" cy="539896"/>
          </a:xfrm>
        </p:grpSpPr>
        <p:sp>
          <p:nvSpPr>
            <p:cNvPr id="1560" name="Google Shape;1560;p38"/>
            <p:cNvSpPr/>
            <p:nvPr/>
          </p:nvSpPr>
          <p:spPr>
            <a:xfrm>
              <a:off x="3493499" y="3040112"/>
              <a:ext cx="281771" cy="140893"/>
            </a:xfrm>
            <a:custGeom>
              <a:avLst/>
              <a:gdLst/>
              <a:ahLst/>
              <a:cxnLst/>
              <a:rect l="l" t="t" r="r" b="b"/>
              <a:pathLst>
                <a:path w="19959" h="9980" extrusionOk="0">
                  <a:moveTo>
                    <a:pt x="0" y="0"/>
                  </a:moveTo>
                  <a:cubicBezTo>
                    <a:pt x="0" y="5513"/>
                    <a:pt x="4467" y="9979"/>
                    <a:pt x="9979" y="9979"/>
                  </a:cubicBezTo>
                  <a:cubicBezTo>
                    <a:pt x="15492" y="9979"/>
                    <a:pt x="19958" y="5513"/>
                    <a:pt x="19958"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8"/>
            <p:cNvSpPr/>
            <p:nvPr/>
          </p:nvSpPr>
          <p:spPr>
            <a:xfrm>
              <a:off x="3410431" y="2717682"/>
              <a:ext cx="441412" cy="539896"/>
            </a:xfrm>
            <a:custGeom>
              <a:avLst/>
              <a:gdLst/>
              <a:ahLst/>
              <a:cxnLst/>
              <a:rect l="l" t="t" r="r" b="b"/>
              <a:pathLst>
                <a:path w="31267" h="38243" extrusionOk="0">
                  <a:moveTo>
                    <a:pt x="18967" y="1414"/>
                  </a:moveTo>
                  <a:lnTo>
                    <a:pt x="18967" y="6900"/>
                  </a:lnTo>
                  <a:cubicBezTo>
                    <a:pt x="18971" y="8177"/>
                    <a:pt x="19751" y="9328"/>
                    <a:pt x="20943" y="9803"/>
                  </a:cubicBezTo>
                  <a:cubicBezTo>
                    <a:pt x="26356" y="11910"/>
                    <a:pt x="29857" y="17029"/>
                    <a:pt x="29857" y="22839"/>
                  </a:cubicBezTo>
                  <a:cubicBezTo>
                    <a:pt x="29865" y="26588"/>
                    <a:pt x="28363" y="30182"/>
                    <a:pt x="25684" y="32803"/>
                  </a:cubicBezTo>
                  <a:cubicBezTo>
                    <a:pt x="23058" y="35391"/>
                    <a:pt x="19598" y="36832"/>
                    <a:pt x="15928" y="36832"/>
                  </a:cubicBezTo>
                  <a:cubicBezTo>
                    <a:pt x="15837" y="36832"/>
                    <a:pt x="15746" y="36831"/>
                    <a:pt x="15655" y="36829"/>
                  </a:cubicBezTo>
                  <a:cubicBezTo>
                    <a:pt x="8474" y="36725"/>
                    <a:pt x="2437" y="31046"/>
                    <a:pt x="1912" y="23901"/>
                  </a:cubicBezTo>
                  <a:cubicBezTo>
                    <a:pt x="1456" y="17705"/>
                    <a:pt x="5027" y="12038"/>
                    <a:pt x="10798" y="9795"/>
                  </a:cubicBezTo>
                  <a:cubicBezTo>
                    <a:pt x="11972" y="9339"/>
                    <a:pt x="12759" y="8173"/>
                    <a:pt x="12759" y="6896"/>
                  </a:cubicBezTo>
                  <a:lnTo>
                    <a:pt x="12759" y="1414"/>
                  </a:lnTo>
                  <a:close/>
                  <a:moveTo>
                    <a:pt x="11350" y="1"/>
                  </a:moveTo>
                  <a:lnTo>
                    <a:pt x="11350" y="6900"/>
                  </a:lnTo>
                  <a:cubicBezTo>
                    <a:pt x="11350" y="7602"/>
                    <a:pt x="10922" y="8235"/>
                    <a:pt x="10289" y="8482"/>
                  </a:cubicBezTo>
                  <a:cubicBezTo>
                    <a:pt x="3935" y="10949"/>
                    <a:pt x="1" y="17191"/>
                    <a:pt x="503" y="24009"/>
                  </a:cubicBezTo>
                  <a:cubicBezTo>
                    <a:pt x="1082" y="31872"/>
                    <a:pt x="7729" y="38126"/>
                    <a:pt x="15635" y="38242"/>
                  </a:cubicBezTo>
                  <a:lnTo>
                    <a:pt x="15863" y="38242"/>
                  </a:lnTo>
                  <a:cubicBezTo>
                    <a:pt x="24371" y="38238"/>
                    <a:pt x="31266" y="31344"/>
                    <a:pt x="31266" y="22839"/>
                  </a:cubicBezTo>
                  <a:cubicBezTo>
                    <a:pt x="31266" y="16439"/>
                    <a:pt x="27413" y="10806"/>
                    <a:pt x="21453" y="8482"/>
                  </a:cubicBezTo>
                  <a:cubicBezTo>
                    <a:pt x="20804" y="8224"/>
                    <a:pt x="20380" y="7594"/>
                    <a:pt x="20380" y="6896"/>
                  </a:cubicBezTo>
                  <a:lnTo>
                    <a:pt x="203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8"/>
            <p:cNvSpPr/>
            <p:nvPr/>
          </p:nvSpPr>
          <p:spPr>
            <a:xfrm>
              <a:off x="3539592" y="2717682"/>
              <a:ext cx="189513" cy="19962"/>
            </a:xfrm>
            <a:custGeom>
              <a:avLst/>
              <a:gdLst/>
              <a:ahLst/>
              <a:cxnLst/>
              <a:rect l="l" t="t" r="r" b="b"/>
              <a:pathLst>
                <a:path w="13424" h="1414" extrusionOk="0">
                  <a:moveTo>
                    <a:pt x="1" y="1"/>
                  </a:moveTo>
                  <a:lnTo>
                    <a:pt x="1" y="1414"/>
                  </a:lnTo>
                  <a:lnTo>
                    <a:pt x="13424" y="1414"/>
                  </a:lnTo>
                  <a:lnTo>
                    <a:pt x="134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3" name="Google Shape;1563;p38"/>
          <p:cNvGrpSpPr/>
          <p:nvPr/>
        </p:nvGrpSpPr>
        <p:grpSpPr>
          <a:xfrm rot="474643">
            <a:off x="3839528" y="884396"/>
            <a:ext cx="222786" cy="512033"/>
            <a:chOff x="2363845" y="2207038"/>
            <a:chExt cx="418880" cy="962898"/>
          </a:xfrm>
        </p:grpSpPr>
        <p:sp>
          <p:nvSpPr>
            <p:cNvPr id="1564" name="Google Shape;1564;p38"/>
            <p:cNvSpPr/>
            <p:nvPr/>
          </p:nvSpPr>
          <p:spPr>
            <a:xfrm>
              <a:off x="2481938" y="2474734"/>
              <a:ext cx="249075" cy="437318"/>
            </a:xfrm>
            <a:custGeom>
              <a:avLst/>
              <a:gdLst/>
              <a:ahLst/>
              <a:cxnLst/>
              <a:rect l="l" t="t" r="r" b="b"/>
              <a:pathLst>
                <a:path w="17643" h="30977" extrusionOk="0">
                  <a:moveTo>
                    <a:pt x="0" y="0"/>
                  </a:moveTo>
                  <a:lnTo>
                    <a:pt x="0" y="30976"/>
                  </a:lnTo>
                  <a:lnTo>
                    <a:pt x="17642" y="30976"/>
                  </a:lnTo>
                  <a:lnTo>
                    <a:pt x="17642"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8"/>
            <p:cNvSpPr/>
            <p:nvPr/>
          </p:nvSpPr>
          <p:spPr>
            <a:xfrm>
              <a:off x="2405590" y="2370688"/>
              <a:ext cx="335389" cy="552474"/>
            </a:xfrm>
            <a:custGeom>
              <a:avLst/>
              <a:gdLst/>
              <a:ahLst/>
              <a:cxnLst/>
              <a:rect l="l" t="t" r="r" b="b"/>
              <a:pathLst>
                <a:path w="23757" h="39134" extrusionOk="0">
                  <a:moveTo>
                    <a:pt x="22344" y="1414"/>
                  </a:moveTo>
                  <a:lnTo>
                    <a:pt x="22344" y="37721"/>
                  </a:lnTo>
                  <a:lnTo>
                    <a:pt x="1413" y="37721"/>
                  </a:lnTo>
                  <a:lnTo>
                    <a:pt x="1413" y="1414"/>
                  </a:lnTo>
                  <a:close/>
                  <a:moveTo>
                    <a:pt x="0" y="1"/>
                  </a:moveTo>
                  <a:lnTo>
                    <a:pt x="0" y="39134"/>
                  </a:lnTo>
                  <a:lnTo>
                    <a:pt x="23757" y="39134"/>
                  </a:lnTo>
                  <a:lnTo>
                    <a:pt x="237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8"/>
            <p:cNvSpPr/>
            <p:nvPr/>
          </p:nvSpPr>
          <p:spPr>
            <a:xfrm>
              <a:off x="2476107" y="2903200"/>
              <a:ext cx="194356" cy="138888"/>
            </a:xfrm>
            <a:custGeom>
              <a:avLst/>
              <a:gdLst/>
              <a:ahLst/>
              <a:cxnLst/>
              <a:rect l="l" t="t" r="r" b="b"/>
              <a:pathLst>
                <a:path w="13767" h="9838" extrusionOk="0">
                  <a:moveTo>
                    <a:pt x="12087" y="1414"/>
                  </a:moveTo>
                  <a:lnTo>
                    <a:pt x="10867" y="8424"/>
                  </a:lnTo>
                  <a:lnTo>
                    <a:pt x="2900" y="8424"/>
                  </a:lnTo>
                  <a:lnTo>
                    <a:pt x="1680" y="1414"/>
                  </a:lnTo>
                  <a:close/>
                  <a:moveTo>
                    <a:pt x="0" y="1"/>
                  </a:moveTo>
                  <a:lnTo>
                    <a:pt x="1714" y="9837"/>
                  </a:lnTo>
                  <a:lnTo>
                    <a:pt x="12053" y="9837"/>
                  </a:lnTo>
                  <a:lnTo>
                    <a:pt x="137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8"/>
            <p:cNvSpPr/>
            <p:nvPr/>
          </p:nvSpPr>
          <p:spPr>
            <a:xfrm>
              <a:off x="2531857" y="2269917"/>
              <a:ext cx="82856" cy="120733"/>
            </a:xfrm>
            <a:custGeom>
              <a:avLst/>
              <a:gdLst/>
              <a:ahLst/>
              <a:cxnLst/>
              <a:rect l="l" t="t" r="r" b="b"/>
              <a:pathLst>
                <a:path w="5869" h="8552" extrusionOk="0">
                  <a:moveTo>
                    <a:pt x="4459" y="1414"/>
                  </a:moveTo>
                  <a:lnTo>
                    <a:pt x="4459" y="7139"/>
                  </a:lnTo>
                  <a:lnTo>
                    <a:pt x="1413" y="7139"/>
                  </a:lnTo>
                  <a:lnTo>
                    <a:pt x="1413" y="1414"/>
                  </a:lnTo>
                  <a:close/>
                  <a:moveTo>
                    <a:pt x="1" y="1"/>
                  </a:moveTo>
                  <a:lnTo>
                    <a:pt x="1" y="8552"/>
                  </a:lnTo>
                  <a:lnTo>
                    <a:pt x="5868" y="8552"/>
                  </a:lnTo>
                  <a:lnTo>
                    <a:pt x="5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8"/>
            <p:cNvSpPr/>
            <p:nvPr/>
          </p:nvSpPr>
          <p:spPr>
            <a:xfrm>
              <a:off x="2467001" y="2207038"/>
              <a:ext cx="224609" cy="82841"/>
            </a:xfrm>
            <a:custGeom>
              <a:avLst/>
              <a:gdLst/>
              <a:ahLst/>
              <a:cxnLst/>
              <a:rect l="l" t="t" r="r" b="b"/>
              <a:pathLst>
                <a:path w="15910" h="5868" extrusionOk="0">
                  <a:moveTo>
                    <a:pt x="13057" y="1409"/>
                  </a:moveTo>
                  <a:cubicBezTo>
                    <a:pt x="13852" y="1409"/>
                    <a:pt x="14496" y="2054"/>
                    <a:pt x="14500" y="2849"/>
                  </a:cubicBezTo>
                  <a:lnTo>
                    <a:pt x="14500" y="3011"/>
                  </a:lnTo>
                  <a:cubicBezTo>
                    <a:pt x="14496" y="3806"/>
                    <a:pt x="13852" y="4451"/>
                    <a:pt x="13057" y="4455"/>
                  </a:cubicBezTo>
                  <a:lnTo>
                    <a:pt x="2857" y="4455"/>
                  </a:lnTo>
                  <a:cubicBezTo>
                    <a:pt x="2058" y="4451"/>
                    <a:pt x="1414" y="3806"/>
                    <a:pt x="1414" y="3011"/>
                  </a:cubicBezTo>
                  <a:lnTo>
                    <a:pt x="1414" y="2849"/>
                  </a:lnTo>
                  <a:cubicBezTo>
                    <a:pt x="1417" y="2054"/>
                    <a:pt x="2058" y="1409"/>
                    <a:pt x="2857" y="1409"/>
                  </a:cubicBezTo>
                  <a:close/>
                  <a:moveTo>
                    <a:pt x="2857" y="0"/>
                  </a:moveTo>
                  <a:cubicBezTo>
                    <a:pt x="1282" y="0"/>
                    <a:pt x="5" y="1278"/>
                    <a:pt x="1" y="2853"/>
                  </a:cubicBezTo>
                  <a:lnTo>
                    <a:pt x="1" y="3015"/>
                  </a:lnTo>
                  <a:cubicBezTo>
                    <a:pt x="5" y="4590"/>
                    <a:pt x="1282" y="5868"/>
                    <a:pt x="2857" y="5868"/>
                  </a:cubicBezTo>
                  <a:lnTo>
                    <a:pt x="13057" y="5868"/>
                  </a:lnTo>
                  <a:cubicBezTo>
                    <a:pt x="14632" y="5868"/>
                    <a:pt x="15909" y="4590"/>
                    <a:pt x="15909" y="3015"/>
                  </a:cubicBezTo>
                  <a:lnTo>
                    <a:pt x="15909" y="2853"/>
                  </a:lnTo>
                  <a:cubicBezTo>
                    <a:pt x="15909" y="1278"/>
                    <a:pt x="14632" y="0"/>
                    <a:pt x="130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8"/>
            <p:cNvSpPr/>
            <p:nvPr/>
          </p:nvSpPr>
          <p:spPr>
            <a:xfrm>
              <a:off x="2563311" y="3032093"/>
              <a:ext cx="19948" cy="137843"/>
            </a:xfrm>
            <a:custGeom>
              <a:avLst/>
              <a:gdLst/>
              <a:ahLst/>
              <a:cxnLst/>
              <a:rect l="l" t="t" r="r" b="b"/>
              <a:pathLst>
                <a:path w="1413" h="9764" extrusionOk="0">
                  <a:moveTo>
                    <a:pt x="0" y="1"/>
                  </a:moveTo>
                  <a:lnTo>
                    <a:pt x="0" y="9764"/>
                  </a:lnTo>
                  <a:lnTo>
                    <a:pt x="1413" y="9764"/>
                  </a:lnTo>
                  <a:lnTo>
                    <a:pt x="14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8"/>
            <p:cNvSpPr/>
            <p:nvPr/>
          </p:nvSpPr>
          <p:spPr>
            <a:xfrm>
              <a:off x="2573278" y="2556813"/>
              <a:ext cx="157735" cy="19948"/>
            </a:xfrm>
            <a:custGeom>
              <a:avLst/>
              <a:gdLst/>
              <a:ahLst/>
              <a:cxnLst/>
              <a:rect l="l" t="t" r="r" b="b"/>
              <a:pathLst>
                <a:path w="11173" h="1413" extrusionOk="0">
                  <a:moveTo>
                    <a:pt x="0" y="0"/>
                  </a:moveTo>
                  <a:lnTo>
                    <a:pt x="0" y="1413"/>
                  </a:lnTo>
                  <a:lnTo>
                    <a:pt x="11172" y="1413"/>
                  </a:lnTo>
                  <a:lnTo>
                    <a:pt x="111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8"/>
            <p:cNvSpPr/>
            <p:nvPr/>
          </p:nvSpPr>
          <p:spPr>
            <a:xfrm>
              <a:off x="2573278" y="2680624"/>
              <a:ext cx="157735" cy="19906"/>
            </a:xfrm>
            <a:custGeom>
              <a:avLst/>
              <a:gdLst/>
              <a:ahLst/>
              <a:cxnLst/>
              <a:rect l="l" t="t" r="r" b="b"/>
              <a:pathLst>
                <a:path w="11173" h="1410" extrusionOk="0">
                  <a:moveTo>
                    <a:pt x="0" y="1"/>
                  </a:moveTo>
                  <a:lnTo>
                    <a:pt x="0" y="1410"/>
                  </a:lnTo>
                  <a:lnTo>
                    <a:pt x="11172" y="1410"/>
                  </a:lnTo>
                  <a:lnTo>
                    <a:pt x="111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8"/>
            <p:cNvSpPr/>
            <p:nvPr/>
          </p:nvSpPr>
          <p:spPr>
            <a:xfrm>
              <a:off x="2573278" y="2804392"/>
              <a:ext cx="157735" cy="19962"/>
            </a:xfrm>
            <a:custGeom>
              <a:avLst/>
              <a:gdLst/>
              <a:ahLst/>
              <a:cxnLst/>
              <a:rect l="l" t="t" r="r" b="b"/>
              <a:pathLst>
                <a:path w="11173" h="1414" extrusionOk="0">
                  <a:moveTo>
                    <a:pt x="0" y="1"/>
                  </a:moveTo>
                  <a:lnTo>
                    <a:pt x="0" y="1414"/>
                  </a:lnTo>
                  <a:lnTo>
                    <a:pt x="11172" y="1414"/>
                  </a:lnTo>
                  <a:lnTo>
                    <a:pt x="111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8"/>
            <p:cNvSpPr/>
            <p:nvPr/>
          </p:nvSpPr>
          <p:spPr>
            <a:xfrm>
              <a:off x="2363845" y="2370688"/>
              <a:ext cx="418880" cy="19962"/>
            </a:xfrm>
            <a:custGeom>
              <a:avLst/>
              <a:gdLst/>
              <a:ahLst/>
              <a:cxnLst/>
              <a:rect l="l" t="t" r="r" b="b"/>
              <a:pathLst>
                <a:path w="29671" h="1414" extrusionOk="0">
                  <a:moveTo>
                    <a:pt x="0" y="1"/>
                  </a:moveTo>
                  <a:lnTo>
                    <a:pt x="0" y="1414"/>
                  </a:lnTo>
                  <a:lnTo>
                    <a:pt x="29671" y="1414"/>
                  </a:lnTo>
                  <a:lnTo>
                    <a:pt x="296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4" name="Google Shape;1574;p38"/>
          <p:cNvGrpSpPr/>
          <p:nvPr/>
        </p:nvGrpSpPr>
        <p:grpSpPr>
          <a:xfrm>
            <a:off x="3481402" y="1840522"/>
            <a:ext cx="362500" cy="363807"/>
            <a:chOff x="2694759" y="3017326"/>
            <a:chExt cx="485600" cy="487350"/>
          </a:xfrm>
        </p:grpSpPr>
        <p:sp>
          <p:nvSpPr>
            <p:cNvPr id="1575" name="Google Shape;1575;p38"/>
            <p:cNvSpPr/>
            <p:nvPr/>
          </p:nvSpPr>
          <p:spPr>
            <a:xfrm>
              <a:off x="2694759" y="3095960"/>
              <a:ext cx="485600" cy="408716"/>
            </a:xfrm>
            <a:custGeom>
              <a:avLst/>
              <a:gdLst/>
              <a:ahLst/>
              <a:cxnLst/>
              <a:rect l="l" t="t" r="r" b="b"/>
              <a:pathLst>
                <a:path w="34397" h="28951" extrusionOk="0">
                  <a:moveTo>
                    <a:pt x="26096" y="1414"/>
                  </a:moveTo>
                  <a:cubicBezTo>
                    <a:pt x="29895" y="1414"/>
                    <a:pt x="32983" y="4502"/>
                    <a:pt x="32983" y="8297"/>
                  </a:cubicBezTo>
                  <a:lnTo>
                    <a:pt x="32983" y="20650"/>
                  </a:lnTo>
                  <a:cubicBezTo>
                    <a:pt x="32983" y="24445"/>
                    <a:pt x="29895" y="27533"/>
                    <a:pt x="26096" y="27533"/>
                  </a:cubicBezTo>
                  <a:lnTo>
                    <a:pt x="8296" y="27533"/>
                  </a:lnTo>
                  <a:cubicBezTo>
                    <a:pt x="4498" y="27533"/>
                    <a:pt x="1409" y="24445"/>
                    <a:pt x="1409" y="20650"/>
                  </a:cubicBezTo>
                  <a:lnTo>
                    <a:pt x="1409" y="8297"/>
                  </a:lnTo>
                  <a:cubicBezTo>
                    <a:pt x="1409" y="4502"/>
                    <a:pt x="4498" y="1414"/>
                    <a:pt x="8296" y="1414"/>
                  </a:cubicBezTo>
                  <a:close/>
                  <a:moveTo>
                    <a:pt x="8296" y="1"/>
                  </a:moveTo>
                  <a:cubicBezTo>
                    <a:pt x="3722" y="1"/>
                    <a:pt x="0" y="3726"/>
                    <a:pt x="0" y="8297"/>
                  </a:cubicBezTo>
                  <a:lnTo>
                    <a:pt x="0" y="20650"/>
                  </a:lnTo>
                  <a:cubicBezTo>
                    <a:pt x="0" y="25225"/>
                    <a:pt x="3722" y="28950"/>
                    <a:pt x="8296" y="28950"/>
                  </a:cubicBezTo>
                  <a:lnTo>
                    <a:pt x="26096" y="28950"/>
                  </a:lnTo>
                  <a:cubicBezTo>
                    <a:pt x="30675" y="28950"/>
                    <a:pt x="34396" y="25225"/>
                    <a:pt x="34396" y="20650"/>
                  </a:cubicBezTo>
                  <a:lnTo>
                    <a:pt x="34396" y="8297"/>
                  </a:lnTo>
                  <a:cubicBezTo>
                    <a:pt x="34396" y="3726"/>
                    <a:pt x="30671" y="1"/>
                    <a:pt x="26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8"/>
            <p:cNvSpPr/>
            <p:nvPr/>
          </p:nvSpPr>
          <p:spPr>
            <a:xfrm>
              <a:off x="2884300" y="3202562"/>
              <a:ext cx="106460" cy="195457"/>
            </a:xfrm>
            <a:custGeom>
              <a:avLst/>
              <a:gdLst/>
              <a:ahLst/>
              <a:cxnLst/>
              <a:rect l="l" t="t" r="r" b="b"/>
              <a:pathLst>
                <a:path w="7541" h="13845" extrusionOk="0">
                  <a:moveTo>
                    <a:pt x="1" y="1"/>
                  </a:moveTo>
                  <a:lnTo>
                    <a:pt x="1" y="13844"/>
                  </a:lnTo>
                  <a:lnTo>
                    <a:pt x="7540" y="13844"/>
                  </a:lnTo>
                  <a:lnTo>
                    <a:pt x="7540"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8"/>
            <p:cNvSpPr/>
            <p:nvPr/>
          </p:nvSpPr>
          <p:spPr>
            <a:xfrm>
              <a:off x="2839830" y="3247088"/>
              <a:ext cx="195443" cy="106460"/>
            </a:xfrm>
            <a:custGeom>
              <a:avLst/>
              <a:gdLst/>
              <a:ahLst/>
              <a:cxnLst/>
              <a:rect l="l" t="t" r="r" b="b"/>
              <a:pathLst>
                <a:path w="13844" h="7541" extrusionOk="0">
                  <a:moveTo>
                    <a:pt x="1" y="1"/>
                  </a:moveTo>
                  <a:lnTo>
                    <a:pt x="1" y="7540"/>
                  </a:lnTo>
                  <a:lnTo>
                    <a:pt x="13844" y="7540"/>
                  </a:lnTo>
                  <a:lnTo>
                    <a:pt x="13844"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8"/>
            <p:cNvSpPr/>
            <p:nvPr/>
          </p:nvSpPr>
          <p:spPr>
            <a:xfrm>
              <a:off x="2829863" y="3017326"/>
              <a:ext cx="215391" cy="98597"/>
            </a:xfrm>
            <a:custGeom>
              <a:avLst/>
              <a:gdLst/>
              <a:ahLst/>
              <a:cxnLst/>
              <a:rect l="l" t="t" r="r" b="b"/>
              <a:pathLst>
                <a:path w="15257" h="6984" extrusionOk="0">
                  <a:moveTo>
                    <a:pt x="11300" y="1413"/>
                  </a:moveTo>
                  <a:cubicBezTo>
                    <a:pt x="12701" y="1413"/>
                    <a:pt x="13840" y="2552"/>
                    <a:pt x="13844" y="3957"/>
                  </a:cubicBezTo>
                  <a:lnTo>
                    <a:pt x="13844" y="5571"/>
                  </a:lnTo>
                  <a:lnTo>
                    <a:pt x="1413" y="5571"/>
                  </a:lnTo>
                  <a:lnTo>
                    <a:pt x="1413" y="3957"/>
                  </a:lnTo>
                  <a:cubicBezTo>
                    <a:pt x="1413" y="2552"/>
                    <a:pt x="2552" y="1413"/>
                    <a:pt x="3957" y="1413"/>
                  </a:cubicBezTo>
                  <a:close/>
                  <a:moveTo>
                    <a:pt x="3957" y="0"/>
                  </a:moveTo>
                  <a:cubicBezTo>
                    <a:pt x="1772" y="0"/>
                    <a:pt x="0" y="1772"/>
                    <a:pt x="0" y="3957"/>
                  </a:cubicBezTo>
                  <a:lnTo>
                    <a:pt x="0" y="6984"/>
                  </a:lnTo>
                  <a:lnTo>
                    <a:pt x="15256" y="6984"/>
                  </a:lnTo>
                  <a:lnTo>
                    <a:pt x="15256" y="3957"/>
                  </a:lnTo>
                  <a:cubicBezTo>
                    <a:pt x="15253" y="1772"/>
                    <a:pt x="13481" y="0"/>
                    <a:pt x="113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9" name="Google Shape;1579;p38"/>
          <p:cNvGrpSpPr/>
          <p:nvPr/>
        </p:nvGrpSpPr>
        <p:grpSpPr>
          <a:xfrm rot="474653">
            <a:off x="4117667" y="197120"/>
            <a:ext cx="248532" cy="326706"/>
            <a:chOff x="2574478" y="1600508"/>
            <a:chExt cx="390928" cy="513891"/>
          </a:xfrm>
        </p:grpSpPr>
        <p:sp>
          <p:nvSpPr>
            <p:cNvPr id="1580" name="Google Shape;1580;p38"/>
            <p:cNvSpPr/>
            <p:nvPr/>
          </p:nvSpPr>
          <p:spPr>
            <a:xfrm>
              <a:off x="2637583" y="1681175"/>
              <a:ext cx="264717" cy="352570"/>
            </a:xfrm>
            <a:custGeom>
              <a:avLst/>
              <a:gdLst/>
              <a:ahLst/>
              <a:cxnLst/>
              <a:rect l="l" t="t" r="r" b="b"/>
              <a:pathLst>
                <a:path w="18751" h="24974" extrusionOk="0">
                  <a:moveTo>
                    <a:pt x="9374" y="0"/>
                  </a:moveTo>
                  <a:cubicBezTo>
                    <a:pt x="4251" y="0"/>
                    <a:pt x="90" y="10192"/>
                    <a:pt x="1" y="15426"/>
                  </a:cubicBezTo>
                  <a:cubicBezTo>
                    <a:pt x="474" y="15212"/>
                    <a:pt x="969" y="15111"/>
                    <a:pt x="1454" y="15111"/>
                  </a:cubicBezTo>
                  <a:cubicBezTo>
                    <a:pt x="2867" y="15111"/>
                    <a:pt x="4207" y="15965"/>
                    <a:pt x="4753" y="17372"/>
                  </a:cubicBezTo>
                  <a:cubicBezTo>
                    <a:pt x="5486" y="19263"/>
                    <a:pt x="4479" y="21383"/>
                    <a:pt x="2549" y="22012"/>
                  </a:cubicBezTo>
                  <a:cubicBezTo>
                    <a:pt x="4337" y="23917"/>
                    <a:pt x="6822" y="24974"/>
                    <a:pt x="9392" y="24974"/>
                  </a:cubicBezTo>
                  <a:cubicBezTo>
                    <a:pt x="9890" y="24974"/>
                    <a:pt x="10391" y="24934"/>
                    <a:pt x="10891" y="24853"/>
                  </a:cubicBezTo>
                  <a:cubicBezTo>
                    <a:pt x="15350" y="24128"/>
                    <a:pt x="18751" y="20256"/>
                    <a:pt x="18751" y="15596"/>
                  </a:cubicBezTo>
                  <a:cubicBezTo>
                    <a:pt x="18751" y="10937"/>
                    <a:pt x="15350" y="2023"/>
                    <a:pt x="10891" y="297"/>
                  </a:cubicBezTo>
                  <a:cubicBezTo>
                    <a:pt x="10408" y="100"/>
                    <a:pt x="9895" y="0"/>
                    <a:pt x="9374"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8"/>
            <p:cNvSpPr/>
            <p:nvPr/>
          </p:nvSpPr>
          <p:spPr>
            <a:xfrm>
              <a:off x="2574478" y="1600508"/>
              <a:ext cx="390928" cy="513891"/>
            </a:xfrm>
            <a:custGeom>
              <a:avLst/>
              <a:gdLst/>
              <a:ahLst/>
              <a:cxnLst/>
              <a:rect l="l" t="t" r="r" b="b"/>
              <a:pathLst>
                <a:path w="27691" h="36401" extrusionOk="0">
                  <a:moveTo>
                    <a:pt x="13844" y="1414"/>
                  </a:moveTo>
                  <a:cubicBezTo>
                    <a:pt x="14485" y="1414"/>
                    <a:pt x="15122" y="1541"/>
                    <a:pt x="15712" y="1784"/>
                  </a:cubicBezTo>
                  <a:cubicBezTo>
                    <a:pt x="18322" y="2792"/>
                    <a:pt x="21043" y="6004"/>
                    <a:pt x="23178" y="10594"/>
                  </a:cubicBezTo>
                  <a:cubicBezTo>
                    <a:pt x="25058" y="14639"/>
                    <a:pt x="26274" y="19334"/>
                    <a:pt x="26274" y="22557"/>
                  </a:cubicBezTo>
                  <a:cubicBezTo>
                    <a:pt x="26274" y="28687"/>
                    <a:pt x="21893" y="33845"/>
                    <a:pt x="15851" y="34825"/>
                  </a:cubicBezTo>
                  <a:cubicBezTo>
                    <a:pt x="15187" y="34933"/>
                    <a:pt x="14515" y="34988"/>
                    <a:pt x="13844" y="34988"/>
                  </a:cubicBezTo>
                  <a:cubicBezTo>
                    <a:pt x="6992" y="34988"/>
                    <a:pt x="1413" y="29409"/>
                    <a:pt x="1413" y="22557"/>
                  </a:cubicBezTo>
                  <a:cubicBezTo>
                    <a:pt x="1413" y="15593"/>
                    <a:pt x="7169" y="1414"/>
                    <a:pt x="13844" y="1414"/>
                  </a:cubicBezTo>
                  <a:close/>
                  <a:moveTo>
                    <a:pt x="13844" y="1"/>
                  </a:moveTo>
                  <a:cubicBezTo>
                    <a:pt x="5984" y="1"/>
                    <a:pt x="0" y="15033"/>
                    <a:pt x="0" y="22557"/>
                  </a:cubicBezTo>
                  <a:cubicBezTo>
                    <a:pt x="0" y="30189"/>
                    <a:pt x="6212" y="36400"/>
                    <a:pt x="13844" y="36400"/>
                  </a:cubicBezTo>
                  <a:cubicBezTo>
                    <a:pt x="14593" y="36400"/>
                    <a:pt x="15342" y="36343"/>
                    <a:pt x="16083" y="36219"/>
                  </a:cubicBezTo>
                  <a:cubicBezTo>
                    <a:pt x="22808" y="35126"/>
                    <a:pt x="27691" y="29382"/>
                    <a:pt x="27691" y="22557"/>
                  </a:cubicBezTo>
                  <a:cubicBezTo>
                    <a:pt x="27691" y="15612"/>
                    <a:pt x="22765" y="2996"/>
                    <a:pt x="16229" y="472"/>
                  </a:cubicBezTo>
                  <a:cubicBezTo>
                    <a:pt x="15473" y="163"/>
                    <a:pt x="14662" y="5"/>
                    <a:pt x="138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2" name="Google Shape;1582;p38"/>
          <p:cNvGrpSpPr/>
          <p:nvPr/>
        </p:nvGrpSpPr>
        <p:grpSpPr>
          <a:xfrm rot="1799935">
            <a:off x="4873780" y="772313"/>
            <a:ext cx="382408" cy="449475"/>
            <a:chOff x="8071717" y="2421860"/>
            <a:chExt cx="443820" cy="521710"/>
          </a:xfrm>
        </p:grpSpPr>
        <p:grpSp>
          <p:nvGrpSpPr>
            <p:cNvPr id="1583" name="Google Shape;1583;p38"/>
            <p:cNvGrpSpPr/>
            <p:nvPr/>
          </p:nvGrpSpPr>
          <p:grpSpPr>
            <a:xfrm>
              <a:off x="8071717" y="2421860"/>
              <a:ext cx="443820" cy="521710"/>
              <a:chOff x="8071475" y="2521207"/>
              <a:chExt cx="359252" cy="422301"/>
            </a:xfrm>
          </p:grpSpPr>
          <p:sp>
            <p:nvSpPr>
              <p:cNvPr id="1584" name="Google Shape;1584;p38"/>
              <p:cNvSpPr/>
              <p:nvPr/>
            </p:nvSpPr>
            <p:spPr>
              <a:xfrm>
                <a:off x="8071475" y="2533659"/>
                <a:ext cx="234159" cy="276670"/>
              </a:xfrm>
              <a:custGeom>
                <a:avLst/>
                <a:gdLst/>
                <a:ahLst/>
                <a:cxnLst/>
                <a:rect l="l" t="t" r="r" b="b"/>
                <a:pathLst>
                  <a:path w="5679" h="6710" fill="none" extrusionOk="0">
                    <a:moveTo>
                      <a:pt x="1165" y="0"/>
                    </a:moveTo>
                    <a:lnTo>
                      <a:pt x="1021" y="0"/>
                    </a:lnTo>
                    <a:cubicBezTo>
                      <a:pt x="458" y="0"/>
                      <a:pt x="0" y="458"/>
                      <a:pt x="0" y="1024"/>
                    </a:cubicBezTo>
                    <a:lnTo>
                      <a:pt x="0" y="3872"/>
                    </a:lnTo>
                    <a:cubicBezTo>
                      <a:pt x="0" y="5440"/>
                      <a:pt x="1270" y="6709"/>
                      <a:pt x="2838" y="6709"/>
                    </a:cubicBezTo>
                    <a:lnTo>
                      <a:pt x="2838" y="6709"/>
                    </a:lnTo>
                    <a:cubicBezTo>
                      <a:pt x="4406" y="6709"/>
                      <a:pt x="5679" y="5440"/>
                      <a:pt x="5679" y="3872"/>
                    </a:cubicBezTo>
                    <a:lnTo>
                      <a:pt x="5679" y="1021"/>
                    </a:lnTo>
                    <a:cubicBezTo>
                      <a:pt x="5679" y="458"/>
                      <a:pt x="5221" y="0"/>
                      <a:pt x="4654" y="0"/>
                    </a:cubicBezTo>
                    <a:lnTo>
                      <a:pt x="4654"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8"/>
              <p:cNvSpPr/>
              <p:nvPr/>
            </p:nvSpPr>
            <p:spPr>
              <a:xfrm>
                <a:off x="8338944" y="2534978"/>
                <a:ext cx="91784" cy="91701"/>
              </a:xfrm>
              <a:custGeom>
                <a:avLst/>
                <a:gdLst/>
                <a:ahLst/>
                <a:cxnLst/>
                <a:rect l="l" t="t" r="r" b="b"/>
                <a:pathLst>
                  <a:path w="2226" h="2224" fill="none" extrusionOk="0">
                    <a:moveTo>
                      <a:pt x="2226" y="1271"/>
                    </a:moveTo>
                    <a:cubicBezTo>
                      <a:pt x="2222" y="423"/>
                      <a:pt x="1198" y="1"/>
                      <a:pt x="599" y="600"/>
                    </a:cubicBezTo>
                    <a:cubicBezTo>
                      <a:pt x="0" y="1199"/>
                      <a:pt x="426" y="2223"/>
                      <a:pt x="1273" y="2223"/>
                    </a:cubicBezTo>
                    <a:cubicBezTo>
                      <a:pt x="1797" y="2223"/>
                      <a:pt x="2226" y="1798"/>
                      <a:pt x="2226" y="1271"/>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8"/>
              <p:cNvSpPr/>
              <p:nvPr/>
            </p:nvSpPr>
            <p:spPr>
              <a:xfrm>
                <a:off x="8107099" y="2521207"/>
                <a:ext cx="24863" cy="24904"/>
              </a:xfrm>
              <a:custGeom>
                <a:avLst/>
                <a:gdLst/>
                <a:ahLst/>
                <a:cxnLst/>
                <a:rect l="l" t="t" r="r" b="b"/>
                <a:pathLst>
                  <a:path w="603" h="604" fill="none" extrusionOk="0">
                    <a:moveTo>
                      <a:pt x="603" y="302"/>
                    </a:moveTo>
                    <a:cubicBezTo>
                      <a:pt x="603" y="469"/>
                      <a:pt x="468" y="603"/>
                      <a:pt x="301" y="603"/>
                    </a:cubicBezTo>
                    <a:cubicBezTo>
                      <a:pt x="134" y="603"/>
                      <a:pt x="0" y="469"/>
                      <a:pt x="0" y="302"/>
                    </a:cubicBezTo>
                    <a:cubicBezTo>
                      <a:pt x="0" y="135"/>
                      <a:pt x="134" y="1"/>
                      <a:pt x="301" y="1"/>
                    </a:cubicBezTo>
                    <a:cubicBezTo>
                      <a:pt x="468" y="1"/>
                      <a:pt x="603" y="135"/>
                      <a:pt x="603"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8"/>
              <p:cNvSpPr/>
              <p:nvPr/>
            </p:nvSpPr>
            <p:spPr>
              <a:xfrm>
                <a:off x="8249306" y="2521207"/>
                <a:ext cx="24740" cy="24904"/>
              </a:xfrm>
              <a:custGeom>
                <a:avLst/>
                <a:gdLst/>
                <a:ahLst/>
                <a:cxnLst/>
                <a:rect l="l" t="t" r="r" b="b"/>
                <a:pathLst>
                  <a:path w="600" h="604" fill="none" extrusionOk="0">
                    <a:moveTo>
                      <a:pt x="600" y="302"/>
                    </a:moveTo>
                    <a:cubicBezTo>
                      <a:pt x="600" y="469"/>
                      <a:pt x="466" y="603"/>
                      <a:pt x="302" y="603"/>
                    </a:cubicBezTo>
                    <a:cubicBezTo>
                      <a:pt x="135" y="603"/>
                      <a:pt x="1" y="469"/>
                      <a:pt x="1" y="302"/>
                    </a:cubicBezTo>
                    <a:cubicBezTo>
                      <a:pt x="1" y="135"/>
                      <a:pt x="135" y="1"/>
                      <a:pt x="302" y="1"/>
                    </a:cubicBezTo>
                    <a:cubicBezTo>
                      <a:pt x="466" y="1"/>
                      <a:pt x="600" y="135"/>
                      <a:pt x="600"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8"/>
              <p:cNvSpPr/>
              <p:nvPr/>
            </p:nvSpPr>
            <p:spPr>
              <a:xfrm>
                <a:off x="8188614" y="2626636"/>
                <a:ext cx="202864" cy="316872"/>
              </a:xfrm>
              <a:custGeom>
                <a:avLst/>
                <a:gdLst/>
                <a:ahLst/>
                <a:cxnLst/>
                <a:rect l="l" t="t" r="r" b="b"/>
                <a:pathLst>
                  <a:path w="4920" h="7685" fill="none" extrusionOk="0">
                    <a:moveTo>
                      <a:pt x="0" y="4454"/>
                    </a:moveTo>
                    <a:lnTo>
                      <a:pt x="0" y="5224"/>
                    </a:lnTo>
                    <a:cubicBezTo>
                      <a:pt x="0" y="6585"/>
                      <a:pt x="1100" y="7685"/>
                      <a:pt x="2458" y="7685"/>
                    </a:cubicBezTo>
                    <a:lnTo>
                      <a:pt x="2458" y="7685"/>
                    </a:lnTo>
                    <a:cubicBezTo>
                      <a:pt x="3820" y="7685"/>
                      <a:pt x="4919" y="6585"/>
                      <a:pt x="4919" y="5224"/>
                    </a:cubicBezTo>
                    <a:lnTo>
                      <a:pt x="4919"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9" name="Google Shape;1589;p38"/>
            <p:cNvSpPr/>
            <p:nvPr/>
          </p:nvSpPr>
          <p:spPr>
            <a:xfrm>
              <a:off x="8436649" y="2472701"/>
              <a:ext cx="61200" cy="61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0" name="Google Shape;1590;p38"/>
          <p:cNvGrpSpPr/>
          <p:nvPr/>
        </p:nvGrpSpPr>
        <p:grpSpPr>
          <a:xfrm>
            <a:off x="4259539" y="1588988"/>
            <a:ext cx="296630" cy="194563"/>
            <a:chOff x="4277246" y="2003393"/>
            <a:chExt cx="464282" cy="304529"/>
          </a:xfrm>
        </p:grpSpPr>
        <p:sp>
          <p:nvSpPr>
            <p:cNvPr id="1591" name="Google Shape;1591;p38"/>
            <p:cNvSpPr/>
            <p:nvPr/>
          </p:nvSpPr>
          <p:spPr>
            <a:xfrm>
              <a:off x="4331796" y="2025543"/>
              <a:ext cx="348759" cy="167391"/>
            </a:xfrm>
            <a:custGeom>
              <a:avLst/>
              <a:gdLst/>
              <a:ahLst/>
              <a:cxnLst/>
              <a:rect l="l" t="t" r="r" b="b"/>
              <a:pathLst>
                <a:path w="24704" h="11857" extrusionOk="0">
                  <a:moveTo>
                    <a:pt x="4853" y="1"/>
                  </a:moveTo>
                  <a:cubicBezTo>
                    <a:pt x="2950" y="456"/>
                    <a:pt x="1301" y="1078"/>
                    <a:pt x="1" y="1819"/>
                  </a:cubicBezTo>
                  <a:lnTo>
                    <a:pt x="19658" y="11856"/>
                  </a:lnTo>
                  <a:cubicBezTo>
                    <a:pt x="21615" y="11435"/>
                    <a:pt x="23325" y="10849"/>
                    <a:pt x="24703" y="10135"/>
                  </a:cubicBezTo>
                  <a:lnTo>
                    <a:pt x="4853"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8"/>
            <p:cNvSpPr/>
            <p:nvPr/>
          </p:nvSpPr>
          <p:spPr>
            <a:xfrm>
              <a:off x="4277246" y="2003393"/>
              <a:ext cx="464282" cy="209701"/>
            </a:xfrm>
            <a:custGeom>
              <a:avLst/>
              <a:gdLst/>
              <a:ahLst/>
              <a:cxnLst/>
              <a:rect l="l" t="t" r="r" b="b"/>
              <a:pathLst>
                <a:path w="32887" h="14854" extrusionOk="0">
                  <a:moveTo>
                    <a:pt x="16446" y="1412"/>
                  </a:moveTo>
                  <a:cubicBezTo>
                    <a:pt x="17376" y="1412"/>
                    <a:pt x="18299" y="1446"/>
                    <a:pt x="19186" y="1520"/>
                  </a:cubicBezTo>
                  <a:cubicBezTo>
                    <a:pt x="26193" y="2053"/>
                    <a:pt x="31474" y="4589"/>
                    <a:pt x="31474" y="7422"/>
                  </a:cubicBezTo>
                  <a:cubicBezTo>
                    <a:pt x="31474" y="8712"/>
                    <a:pt x="30327" y="10009"/>
                    <a:pt x="28243" y="11078"/>
                  </a:cubicBezTo>
                  <a:cubicBezTo>
                    <a:pt x="26919" y="11769"/>
                    <a:pt x="25278" y="12325"/>
                    <a:pt x="23371" y="12734"/>
                  </a:cubicBezTo>
                  <a:cubicBezTo>
                    <a:pt x="21993" y="13031"/>
                    <a:pt x="20592" y="13232"/>
                    <a:pt x="19186" y="13336"/>
                  </a:cubicBezTo>
                  <a:cubicBezTo>
                    <a:pt x="18273" y="13406"/>
                    <a:pt x="17359" y="13441"/>
                    <a:pt x="16444" y="13441"/>
                  </a:cubicBezTo>
                  <a:cubicBezTo>
                    <a:pt x="15529" y="13441"/>
                    <a:pt x="14614" y="13406"/>
                    <a:pt x="13701" y="13336"/>
                  </a:cubicBezTo>
                  <a:cubicBezTo>
                    <a:pt x="6694" y="12796"/>
                    <a:pt x="1413" y="10256"/>
                    <a:pt x="1413" y="7422"/>
                  </a:cubicBezTo>
                  <a:cubicBezTo>
                    <a:pt x="1413" y="6241"/>
                    <a:pt x="2405" y="5025"/>
                    <a:pt x="4212" y="4002"/>
                  </a:cubicBezTo>
                  <a:cubicBezTo>
                    <a:pt x="5474" y="3288"/>
                    <a:pt x="7045" y="2701"/>
                    <a:pt x="8883" y="2257"/>
                  </a:cubicBezTo>
                  <a:cubicBezTo>
                    <a:pt x="10466" y="1879"/>
                    <a:pt x="12079" y="1632"/>
                    <a:pt x="13705" y="1520"/>
                  </a:cubicBezTo>
                  <a:cubicBezTo>
                    <a:pt x="14589" y="1446"/>
                    <a:pt x="15511" y="1412"/>
                    <a:pt x="16446" y="1412"/>
                  </a:cubicBezTo>
                  <a:close/>
                  <a:moveTo>
                    <a:pt x="16445" y="1"/>
                  </a:moveTo>
                  <a:cubicBezTo>
                    <a:pt x="15494" y="1"/>
                    <a:pt x="14542" y="37"/>
                    <a:pt x="13593" y="111"/>
                  </a:cubicBezTo>
                  <a:cubicBezTo>
                    <a:pt x="11894" y="230"/>
                    <a:pt x="10207" y="489"/>
                    <a:pt x="8551" y="887"/>
                  </a:cubicBezTo>
                  <a:cubicBezTo>
                    <a:pt x="6586" y="1358"/>
                    <a:pt x="4891" y="1995"/>
                    <a:pt x="3513" y="2774"/>
                  </a:cubicBezTo>
                  <a:cubicBezTo>
                    <a:pt x="1216" y="4075"/>
                    <a:pt x="0" y="5685"/>
                    <a:pt x="0" y="7422"/>
                  </a:cubicBezTo>
                  <a:cubicBezTo>
                    <a:pt x="0" y="11117"/>
                    <a:pt x="5590" y="14128"/>
                    <a:pt x="13593" y="14742"/>
                  </a:cubicBezTo>
                  <a:cubicBezTo>
                    <a:pt x="14515" y="14815"/>
                    <a:pt x="15477" y="14854"/>
                    <a:pt x="16446" y="14854"/>
                  </a:cubicBezTo>
                  <a:cubicBezTo>
                    <a:pt x="17414" y="14854"/>
                    <a:pt x="18372" y="14815"/>
                    <a:pt x="19294" y="14742"/>
                  </a:cubicBezTo>
                  <a:cubicBezTo>
                    <a:pt x="20765" y="14634"/>
                    <a:pt x="22228" y="14425"/>
                    <a:pt x="23672" y="14116"/>
                  </a:cubicBezTo>
                  <a:cubicBezTo>
                    <a:pt x="25699" y="13680"/>
                    <a:pt x="27455" y="13078"/>
                    <a:pt x="28891" y="12333"/>
                  </a:cubicBezTo>
                  <a:cubicBezTo>
                    <a:pt x="31505" y="10989"/>
                    <a:pt x="32887" y="9295"/>
                    <a:pt x="32887" y="7422"/>
                  </a:cubicBezTo>
                  <a:cubicBezTo>
                    <a:pt x="32887" y="3728"/>
                    <a:pt x="27297" y="717"/>
                    <a:pt x="19294" y="111"/>
                  </a:cubicBezTo>
                  <a:cubicBezTo>
                    <a:pt x="18347" y="37"/>
                    <a:pt x="17396" y="1"/>
                    <a:pt x="164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8"/>
            <p:cNvSpPr/>
            <p:nvPr/>
          </p:nvSpPr>
          <p:spPr>
            <a:xfrm>
              <a:off x="4277246" y="2108229"/>
              <a:ext cx="464282" cy="199692"/>
            </a:xfrm>
            <a:custGeom>
              <a:avLst/>
              <a:gdLst/>
              <a:ahLst/>
              <a:cxnLst/>
              <a:rect l="l" t="t" r="r" b="b"/>
              <a:pathLst>
                <a:path w="32887" h="14145" extrusionOk="0">
                  <a:moveTo>
                    <a:pt x="0" y="0"/>
                  </a:moveTo>
                  <a:lnTo>
                    <a:pt x="0" y="6721"/>
                  </a:lnTo>
                  <a:cubicBezTo>
                    <a:pt x="0" y="10416"/>
                    <a:pt x="5590" y="13423"/>
                    <a:pt x="13593" y="14037"/>
                  </a:cubicBezTo>
                  <a:cubicBezTo>
                    <a:pt x="14515" y="14110"/>
                    <a:pt x="15473" y="14145"/>
                    <a:pt x="16446" y="14145"/>
                  </a:cubicBezTo>
                  <a:cubicBezTo>
                    <a:pt x="17414" y="14145"/>
                    <a:pt x="18376" y="14110"/>
                    <a:pt x="19294" y="14037"/>
                  </a:cubicBezTo>
                  <a:cubicBezTo>
                    <a:pt x="27297" y="13423"/>
                    <a:pt x="32887" y="10416"/>
                    <a:pt x="32887" y="6721"/>
                  </a:cubicBezTo>
                  <a:lnTo>
                    <a:pt x="32887" y="0"/>
                  </a:lnTo>
                  <a:lnTo>
                    <a:pt x="31478" y="0"/>
                  </a:lnTo>
                  <a:lnTo>
                    <a:pt x="31478" y="6721"/>
                  </a:lnTo>
                  <a:cubicBezTo>
                    <a:pt x="31478" y="9551"/>
                    <a:pt x="26193" y="12091"/>
                    <a:pt x="19186" y="12628"/>
                  </a:cubicBezTo>
                  <a:cubicBezTo>
                    <a:pt x="18273" y="12697"/>
                    <a:pt x="17359" y="12732"/>
                    <a:pt x="16444" y="12732"/>
                  </a:cubicBezTo>
                  <a:cubicBezTo>
                    <a:pt x="15529" y="12732"/>
                    <a:pt x="14614" y="12697"/>
                    <a:pt x="13701" y="12628"/>
                  </a:cubicBezTo>
                  <a:cubicBezTo>
                    <a:pt x="6698" y="12091"/>
                    <a:pt x="1413" y="9551"/>
                    <a:pt x="1413" y="6721"/>
                  </a:cubicBezTo>
                  <a:lnTo>
                    <a:pt x="14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4" name="Google Shape;1594;p38"/>
          <p:cNvSpPr/>
          <p:nvPr/>
        </p:nvSpPr>
        <p:spPr>
          <a:xfrm flipH="1">
            <a:off x="8235575" y="4784598"/>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8"/>
          <p:cNvSpPr/>
          <p:nvPr/>
        </p:nvSpPr>
        <p:spPr>
          <a:xfrm flipH="1">
            <a:off x="8763575" y="4415525"/>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8"/>
          <p:cNvSpPr/>
          <p:nvPr/>
        </p:nvSpPr>
        <p:spPr>
          <a:xfrm flipH="1">
            <a:off x="8763575" y="4933350"/>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8"/>
          <p:cNvSpPr/>
          <p:nvPr/>
        </p:nvSpPr>
        <p:spPr>
          <a:xfrm flipH="1">
            <a:off x="3115250" y="1488800"/>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8"/>
          <p:cNvSpPr/>
          <p:nvPr/>
        </p:nvSpPr>
        <p:spPr>
          <a:xfrm flipH="1">
            <a:off x="3562925" y="228750"/>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8"/>
          <p:cNvSpPr/>
          <p:nvPr/>
        </p:nvSpPr>
        <p:spPr>
          <a:xfrm flipH="1">
            <a:off x="405750" y="1343350"/>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8"/>
          <p:cNvSpPr/>
          <p:nvPr/>
        </p:nvSpPr>
        <p:spPr>
          <a:xfrm flipH="1">
            <a:off x="4455975" y="1151525"/>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8"/>
          <p:cNvSpPr/>
          <p:nvPr/>
        </p:nvSpPr>
        <p:spPr>
          <a:xfrm flipH="1">
            <a:off x="1756000" y="1090313"/>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2" name="Google Shape;1602;p38"/>
          <p:cNvGrpSpPr/>
          <p:nvPr/>
        </p:nvGrpSpPr>
        <p:grpSpPr>
          <a:xfrm>
            <a:off x="5936822" y="865788"/>
            <a:ext cx="2547058" cy="3396342"/>
            <a:chOff x="5936822" y="865788"/>
            <a:chExt cx="2547058" cy="3396342"/>
          </a:xfrm>
        </p:grpSpPr>
        <p:sp>
          <p:nvSpPr>
            <p:cNvPr id="1603" name="Google Shape;1603;p38"/>
            <p:cNvSpPr/>
            <p:nvPr/>
          </p:nvSpPr>
          <p:spPr>
            <a:xfrm>
              <a:off x="7506780" y="865788"/>
              <a:ext cx="977100" cy="1977000"/>
            </a:xfrm>
            <a:prstGeom prst="roundRect">
              <a:avLst>
                <a:gd name="adj" fmla="val 8021"/>
              </a:avLst>
            </a:pr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nvGrpSpPr>
            <p:cNvPr id="1604" name="Google Shape;1604;p38"/>
            <p:cNvGrpSpPr/>
            <p:nvPr/>
          </p:nvGrpSpPr>
          <p:grpSpPr>
            <a:xfrm>
              <a:off x="7492947" y="865806"/>
              <a:ext cx="984618" cy="1977100"/>
              <a:chOff x="5936822" y="1246806"/>
              <a:chExt cx="984618" cy="1977100"/>
            </a:xfrm>
          </p:grpSpPr>
          <p:grpSp>
            <p:nvGrpSpPr>
              <p:cNvPr id="1605" name="Google Shape;1605;p38"/>
              <p:cNvGrpSpPr/>
              <p:nvPr/>
            </p:nvGrpSpPr>
            <p:grpSpPr>
              <a:xfrm>
                <a:off x="5936822" y="1246806"/>
                <a:ext cx="984618" cy="1977100"/>
                <a:chOff x="5986599" y="678952"/>
                <a:chExt cx="1095725" cy="2200200"/>
              </a:xfrm>
            </p:grpSpPr>
            <p:sp>
              <p:nvSpPr>
                <p:cNvPr id="1606" name="Google Shape;1606;p38"/>
                <p:cNvSpPr/>
                <p:nvPr/>
              </p:nvSpPr>
              <p:spPr>
                <a:xfrm>
                  <a:off x="5986599" y="678952"/>
                  <a:ext cx="1087200" cy="2200200"/>
                </a:xfrm>
                <a:prstGeom prst="roundRect">
                  <a:avLst>
                    <a:gd name="adj" fmla="val 802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8"/>
                <p:cNvSpPr/>
                <p:nvPr/>
              </p:nvSpPr>
              <p:spPr>
                <a:xfrm>
                  <a:off x="6346149" y="733427"/>
                  <a:ext cx="378300" cy="174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8"/>
                <p:cNvSpPr/>
                <p:nvPr/>
              </p:nvSpPr>
              <p:spPr>
                <a:xfrm>
                  <a:off x="7066124" y="1148825"/>
                  <a:ext cx="16200" cy="47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9" name="Google Shape;1609;p38"/>
              <p:cNvSpPr/>
              <p:nvPr/>
            </p:nvSpPr>
            <p:spPr>
              <a:xfrm>
                <a:off x="6046554" y="2386491"/>
                <a:ext cx="126117" cy="138529"/>
              </a:xfrm>
              <a:custGeom>
                <a:avLst/>
                <a:gdLst/>
                <a:ahLst/>
                <a:cxnLst/>
                <a:rect l="l" t="t" r="r" b="b"/>
                <a:pathLst>
                  <a:path w="3465" h="3806" extrusionOk="0">
                    <a:moveTo>
                      <a:pt x="1735" y="792"/>
                    </a:moveTo>
                    <a:cubicBezTo>
                      <a:pt x="2045" y="792"/>
                      <a:pt x="2323" y="978"/>
                      <a:pt x="2440" y="1263"/>
                    </a:cubicBezTo>
                    <a:cubicBezTo>
                      <a:pt x="2556" y="1550"/>
                      <a:pt x="2489" y="1879"/>
                      <a:pt x="2267" y="2094"/>
                    </a:cubicBezTo>
                    <a:lnTo>
                      <a:pt x="2279" y="2094"/>
                    </a:lnTo>
                    <a:cubicBezTo>
                      <a:pt x="2130" y="2244"/>
                      <a:pt x="1935" y="2319"/>
                      <a:pt x="1740" y="2319"/>
                    </a:cubicBezTo>
                    <a:cubicBezTo>
                      <a:pt x="1549" y="2319"/>
                      <a:pt x="1357" y="2247"/>
                      <a:pt x="1209" y="2101"/>
                    </a:cubicBezTo>
                    <a:lnTo>
                      <a:pt x="1202" y="2094"/>
                    </a:lnTo>
                    <a:cubicBezTo>
                      <a:pt x="717" y="1618"/>
                      <a:pt x="1055" y="792"/>
                      <a:pt x="1735" y="792"/>
                    </a:cubicBezTo>
                    <a:close/>
                    <a:moveTo>
                      <a:pt x="1730" y="0"/>
                    </a:moveTo>
                    <a:cubicBezTo>
                      <a:pt x="1326" y="0"/>
                      <a:pt x="922" y="154"/>
                      <a:pt x="614" y="462"/>
                    </a:cubicBezTo>
                    <a:cubicBezTo>
                      <a:pt x="0" y="1079"/>
                      <a:pt x="0" y="2075"/>
                      <a:pt x="614" y="2692"/>
                    </a:cubicBezTo>
                    <a:lnTo>
                      <a:pt x="1735" y="3805"/>
                    </a:lnTo>
                    <a:lnTo>
                      <a:pt x="2851" y="2692"/>
                    </a:lnTo>
                    <a:cubicBezTo>
                      <a:pt x="3465" y="2078"/>
                      <a:pt x="3465" y="1081"/>
                      <a:pt x="2851" y="467"/>
                    </a:cubicBezTo>
                    <a:lnTo>
                      <a:pt x="2844" y="462"/>
                    </a:lnTo>
                    <a:cubicBezTo>
                      <a:pt x="2537" y="154"/>
                      <a:pt x="2133" y="0"/>
                      <a:pt x="173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0" name="Google Shape;1610;p38"/>
              <p:cNvGrpSpPr/>
              <p:nvPr/>
            </p:nvGrpSpPr>
            <p:grpSpPr>
              <a:xfrm>
                <a:off x="5972439" y="1385244"/>
                <a:ext cx="907467" cy="1495398"/>
                <a:chOff x="7597769" y="1123986"/>
                <a:chExt cx="937272" cy="1544674"/>
              </a:xfrm>
            </p:grpSpPr>
            <p:sp>
              <p:nvSpPr>
                <p:cNvPr id="1611" name="Google Shape;1611;p38"/>
                <p:cNvSpPr/>
                <p:nvPr/>
              </p:nvSpPr>
              <p:spPr>
                <a:xfrm>
                  <a:off x="8026150" y="2387825"/>
                  <a:ext cx="322500" cy="165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8"/>
                <p:cNvSpPr/>
                <p:nvPr/>
              </p:nvSpPr>
              <p:spPr>
                <a:xfrm>
                  <a:off x="7597769" y="1123986"/>
                  <a:ext cx="937272" cy="1544674"/>
                </a:xfrm>
                <a:custGeom>
                  <a:avLst/>
                  <a:gdLst/>
                  <a:ahLst/>
                  <a:cxnLst/>
                  <a:rect l="l" t="t" r="r" b="b"/>
                  <a:pathLst>
                    <a:path w="25751" h="42439" extrusionOk="0">
                      <a:moveTo>
                        <a:pt x="12677" y="8488"/>
                      </a:moveTo>
                      <a:cubicBezTo>
                        <a:pt x="17855" y="8488"/>
                        <a:pt x="22057" y="12681"/>
                        <a:pt x="22067" y="17861"/>
                      </a:cubicBezTo>
                      <a:lnTo>
                        <a:pt x="22067" y="17896"/>
                      </a:lnTo>
                      <a:cubicBezTo>
                        <a:pt x="22067" y="23091"/>
                        <a:pt x="17855" y="27302"/>
                        <a:pt x="12661" y="27302"/>
                      </a:cubicBezTo>
                      <a:lnTo>
                        <a:pt x="12621" y="27302"/>
                      </a:lnTo>
                      <a:cubicBezTo>
                        <a:pt x="7427" y="27302"/>
                        <a:pt x="3213" y="23091"/>
                        <a:pt x="3213" y="17896"/>
                      </a:cubicBezTo>
                      <a:cubicBezTo>
                        <a:pt x="3213" y="12700"/>
                        <a:pt x="7425" y="8488"/>
                        <a:pt x="12621" y="8488"/>
                      </a:cubicBezTo>
                      <a:close/>
                      <a:moveTo>
                        <a:pt x="17988" y="31971"/>
                      </a:moveTo>
                      <a:cubicBezTo>
                        <a:pt x="18992" y="31971"/>
                        <a:pt x="19805" y="32786"/>
                        <a:pt x="19805" y="33787"/>
                      </a:cubicBezTo>
                      <a:lnTo>
                        <a:pt x="19805" y="33813"/>
                      </a:lnTo>
                      <a:cubicBezTo>
                        <a:pt x="19805" y="34829"/>
                        <a:pt x="18983" y="35650"/>
                        <a:pt x="17967" y="35650"/>
                      </a:cubicBezTo>
                      <a:lnTo>
                        <a:pt x="16982" y="35650"/>
                      </a:lnTo>
                      <a:lnTo>
                        <a:pt x="16961" y="35706"/>
                      </a:lnTo>
                      <a:lnTo>
                        <a:pt x="17902" y="35900"/>
                      </a:lnTo>
                      <a:lnTo>
                        <a:pt x="17248" y="37649"/>
                      </a:lnTo>
                      <a:lnTo>
                        <a:pt x="16328" y="37294"/>
                      </a:lnTo>
                      <a:lnTo>
                        <a:pt x="16251" y="37488"/>
                      </a:lnTo>
                      <a:lnTo>
                        <a:pt x="15180" y="37046"/>
                      </a:lnTo>
                      <a:lnTo>
                        <a:pt x="15236" y="36876"/>
                      </a:lnTo>
                      <a:lnTo>
                        <a:pt x="14484" y="36589"/>
                      </a:lnTo>
                      <a:cubicBezTo>
                        <a:pt x="14470" y="36593"/>
                        <a:pt x="14454" y="36593"/>
                        <a:pt x="14440" y="36593"/>
                      </a:cubicBezTo>
                      <a:cubicBezTo>
                        <a:pt x="14136" y="36593"/>
                        <a:pt x="12652" y="36150"/>
                        <a:pt x="12549" y="35802"/>
                      </a:cubicBezTo>
                      <a:cubicBezTo>
                        <a:pt x="12535" y="35751"/>
                        <a:pt x="12530" y="35699"/>
                        <a:pt x="12535" y="35648"/>
                      </a:cubicBezTo>
                      <a:lnTo>
                        <a:pt x="7357" y="35648"/>
                      </a:lnTo>
                      <a:cubicBezTo>
                        <a:pt x="7356" y="35648"/>
                        <a:pt x="7354" y="35648"/>
                        <a:pt x="7353" y="35648"/>
                      </a:cubicBezTo>
                      <a:cubicBezTo>
                        <a:pt x="6339" y="35648"/>
                        <a:pt x="5517" y="34825"/>
                        <a:pt x="5517" y="33811"/>
                      </a:cubicBezTo>
                      <a:cubicBezTo>
                        <a:pt x="5517" y="32797"/>
                        <a:pt x="6339" y="31973"/>
                        <a:pt x="7355" y="31971"/>
                      </a:cubicBezTo>
                      <a:close/>
                      <a:moveTo>
                        <a:pt x="690" y="0"/>
                      </a:moveTo>
                      <a:cubicBezTo>
                        <a:pt x="309" y="0"/>
                        <a:pt x="1" y="310"/>
                        <a:pt x="1" y="691"/>
                      </a:cubicBezTo>
                      <a:lnTo>
                        <a:pt x="1" y="41848"/>
                      </a:lnTo>
                      <a:cubicBezTo>
                        <a:pt x="8" y="42175"/>
                        <a:pt x="276" y="42439"/>
                        <a:pt x="606" y="42439"/>
                      </a:cubicBezTo>
                      <a:lnTo>
                        <a:pt x="25153" y="42439"/>
                      </a:lnTo>
                      <a:cubicBezTo>
                        <a:pt x="25176" y="42439"/>
                        <a:pt x="25200" y="42437"/>
                        <a:pt x="25223" y="42434"/>
                      </a:cubicBezTo>
                      <a:cubicBezTo>
                        <a:pt x="25524" y="42397"/>
                        <a:pt x="25751" y="42143"/>
                        <a:pt x="25751" y="41837"/>
                      </a:cubicBezTo>
                      <a:cubicBezTo>
                        <a:pt x="25751" y="41813"/>
                        <a:pt x="25751" y="41788"/>
                        <a:pt x="25746" y="41762"/>
                      </a:cubicBezTo>
                      <a:lnTo>
                        <a:pt x="25746" y="752"/>
                      </a:lnTo>
                      <a:cubicBezTo>
                        <a:pt x="25746" y="413"/>
                        <a:pt x="25575" y="0"/>
                        <a:pt x="25242" y="0"/>
                      </a:cubicBezTo>
                      <a:lnTo>
                        <a:pt x="19111" y="0"/>
                      </a:lnTo>
                      <a:cubicBezTo>
                        <a:pt x="18934" y="9"/>
                        <a:pt x="18775" y="121"/>
                        <a:pt x="18710" y="287"/>
                      </a:cubicBezTo>
                      <a:lnTo>
                        <a:pt x="18453" y="943"/>
                      </a:lnTo>
                      <a:cubicBezTo>
                        <a:pt x="18385" y="1107"/>
                        <a:pt x="18229" y="1132"/>
                        <a:pt x="18054" y="1132"/>
                      </a:cubicBezTo>
                      <a:lnTo>
                        <a:pt x="7763" y="1132"/>
                      </a:lnTo>
                      <a:cubicBezTo>
                        <a:pt x="7749" y="1132"/>
                        <a:pt x="7735" y="1135"/>
                        <a:pt x="7719" y="1135"/>
                      </a:cubicBezTo>
                      <a:cubicBezTo>
                        <a:pt x="7569" y="1135"/>
                        <a:pt x="7432" y="1046"/>
                        <a:pt x="7366" y="910"/>
                      </a:cubicBezTo>
                      <a:lnTo>
                        <a:pt x="7109" y="339"/>
                      </a:lnTo>
                      <a:cubicBezTo>
                        <a:pt x="7051" y="161"/>
                        <a:pt x="6897" y="28"/>
                        <a:pt x="67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3" name="Google Shape;1613;p38"/>
              <p:cNvSpPr/>
              <p:nvPr/>
            </p:nvSpPr>
            <p:spPr>
              <a:xfrm>
                <a:off x="6066800" y="1576425"/>
                <a:ext cx="722700" cy="115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8"/>
              <p:cNvSpPr/>
              <p:nvPr/>
            </p:nvSpPr>
            <p:spPr>
              <a:xfrm>
                <a:off x="6169113" y="2651925"/>
                <a:ext cx="520047" cy="138524"/>
              </a:xfrm>
              <a:custGeom>
                <a:avLst/>
                <a:gdLst/>
                <a:ahLst/>
                <a:cxnLst/>
                <a:rect l="l" t="t" r="r" b="b"/>
                <a:pathLst>
                  <a:path w="14288" h="3680" extrusionOk="0">
                    <a:moveTo>
                      <a:pt x="1838" y="0"/>
                    </a:moveTo>
                    <a:cubicBezTo>
                      <a:pt x="822" y="2"/>
                      <a:pt x="0" y="826"/>
                      <a:pt x="0" y="1840"/>
                    </a:cubicBezTo>
                    <a:cubicBezTo>
                      <a:pt x="0" y="2854"/>
                      <a:pt x="822" y="3677"/>
                      <a:pt x="1836" y="3677"/>
                    </a:cubicBezTo>
                    <a:cubicBezTo>
                      <a:pt x="1837" y="3677"/>
                      <a:pt x="1839" y="3677"/>
                      <a:pt x="1840" y="3677"/>
                    </a:cubicBezTo>
                    <a:lnTo>
                      <a:pt x="12450" y="3677"/>
                    </a:lnTo>
                    <a:lnTo>
                      <a:pt x="12450" y="3679"/>
                    </a:lnTo>
                    <a:cubicBezTo>
                      <a:pt x="13466" y="3679"/>
                      <a:pt x="14288" y="2858"/>
                      <a:pt x="14288" y="1842"/>
                    </a:cubicBezTo>
                    <a:lnTo>
                      <a:pt x="14288" y="1816"/>
                    </a:lnTo>
                    <a:cubicBezTo>
                      <a:pt x="14288" y="815"/>
                      <a:pt x="13475" y="0"/>
                      <a:pt x="12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5" name="Google Shape;1615;p38"/>
            <p:cNvGrpSpPr/>
            <p:nvPr/>
          </p:nvGrpSpPr>
          <p:grpSpPr>
            <a:xfrm>
              <a:off x="7709771" y="1277440"/>
              <a:ext cx="555900" cy="555900"/>
              <a:chOff x="7679677" y="1330587"/>
              <a:chExt cx="555900" cy="555900"/>
            </a:xfrm>
          </p:grpSpPr>
          <p:sp>
            <p:nvSpPr>
              <p:cNvPr id="1616" name="Google Shape;1616;p38"/>
              <p:cNvSpPr/>
              <p:nvPr/>
            </p:nvSpPr>
            <p:spPr>
              <a:xfrm>
                <a:off x="7679677" y="1330587"/>
                <a:ext cx="555900" cy="55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7" name="Google Shape;1617;p38"/>
              <p:cNvGrpSpPr/>
              <p:nvPr/>
            </p:nvGrpSpPr>
            <p:grpSpPr>
              <a:xfrm>
                <a:off x="7745032" y="1454721"/>
                <a:ext cx="424709" cy="307466"/>
                <a:chOff x="5746938" y="1543503"/>
                <a:chExt cx="387261" cy="280356"/>
              </a:xfrm>
            </p:grpSpPr>
            <p:sp>
              <p:nvSpPr>
                <p:cNvPr id="1618" name="Google Shape;1618;p38"/>
                <p:cNvSpPr/>
                <p:nvPr/>
              </p:nvSpPr>
              <p:spPr>
                <a:xfrm>
                  <a:off x="5746938" y="1543503"/>
                  <a:ext cx="186256" cy="279591"/>
                </a:xfrm>
                <a:custGeom>
                  <a:avLst/>
                  <a:gdLst/>
                  <a:ahLst/>
                  <a:cxnLst/>
                  <a:rect l="l" t="t" r="r" b="b"/>
                  <a:pathLst>
                    <a:path w="5847" h="8777" extrusionOk="0">
                      <a:moveTo>
                        <a:pt x="2712" y="1"/>
                      </a:moveTo>
                      <a:cubicBezTo>
                        <a:pt x="2459" y="1"/>
                        <a:pt x="2198" y="57"/>
                        <a:pt x="1941" y="180"/>
                      </a:cubicBezTo>
                      <a:cubicBezTo>
                        <a:pt x="1846" y="228"/>
                        <a:pt x="1822" y="335"/>
                        <a:pt x="1857" y="406"/>
                      </a:cubicBezTo>
                      <a:cubicBezTo>
                        <a:pt x="1889" y="470"/>
                        <a:pt x="1947" y="502"/>
                        <a:pt x="2004" y="502"/>
                      </a:cubicBezTo>
                      <a:cubicBezTo>
                        <a:pt x="2032" y="502"/>
                        <a:pt x="2060" y="494"/>
                        <a:pt x="2084" y="478"/>
                      </a:cubicBezTo>
                      <a:cubicBezTo>
                        <a:pt x="2292" y="377"/>
                        <a:pt x="2506" y="331"/>
                        <a:pt x="2712" y="331"/>
                      </a:cubicBezTo>
                      <a:cubicBezTo>
                        <a:pt x="3746" y="331"/>
                        <a:pt x="4616" y="1478"/>
                        <a:pt x="3882" y="2609"/>
                      </a:cubicBezTo>
                      <a:cubicBezTo>
                        <a:pt x="3751" y="2823"/>
                        <a:pt x="3751" y="3085"/>
                        <a:pt x="3882" y="3312"/>
                      </a:cubicBezTo>
                      <a:cubicBezTo>
                        <a:pt x="3989" y="3490"/>
                        <a:pt x="3989" y="3728"/>
                        <a:pt x="3882" y="3907"/>
                      </a:cubicBezTo>
                      <a:cubicBezTo>
                        <a:pt x="3751" y="4109"/>
                        <a:pt x="3739" y="4383"/>
                        <a:pt x="3905" y="4633"/>
                      </a:cubicBezTo>
                      <a:cubicBezTo>
                        <a:pt x="4108" y="4967"/>
                        <a:pt x="4203" y="5359"/>
                        <a:pt x="4108" y="5752"/>
                      </a:cubicBezTo>
                      <a:cubicBezTo>
                        <a:pt x="3962" y="6482"/>
                        <a:pt x="3341" y="6887"/>
                        <a:pt x="2712" y="6887"/>
                      </a:cubicBezTo>
                      <a:cubicBezTo>
                        <a:pt x="2264" y="6887"/>
                        <a:pt x="1811" y="6682"/>
                        <a:pt x="1524" y="6241"/>
                      </a:cubicBezTo>
                      <a:cubicBezTo>
                        <a:pt x="393" y="4562"/>
                        <a:pt x="357" y="2704"/>
                        <a:pt x="1524" y="954"/>
                      </a:cubicBezTo>
                      <a:cubicBezTo>
                        <a:pt x="1560" y="883"/>
                        <a:pt x="1548" y="776"/>
                        <a:pt x="1476" y="716"/>
                      </a:cubicBezTo>
                      <a:cubicBezTo>
                        <a:pt x="1451" y="703"/>
                        <a:pt x="1421" y="697"/>
                        <a:pt x="1390" y="697"/>
                      </a:cubicBezTo>
                      <a:cubicBezTo>
                        <a:pt x="1334" y="697"/>
                        <a:pt x="1276" y="718"/>
                        <a:pt x="1238" y="764"/>
                      </a:cubicBezTo>
                      <a:cubicBezTo>
                        <a:pt x="48" y="2562"/>
                        <a:pt x="0" y="4562"/>
                        <a:pt x="1238" y="6419"/>
                      </a:cubicBezTo>
                      <a:cubicBezTo>
                        <a:pt x="1594" y="6958"/>
                        <a:pt x="2149" y="7209"/>
                        <a:pt x="2700" y="7209"/>
                      </a:cubicBezTo>
                      <a:cubicBezTo>
                        <a:pt x="3477" y="7209"/>
                        <a:pt x="4246" y="6710"/>
                        <a:pt x="4441" y="5812"/>
                      </a:cubicBezTo>
                      <a:cubicBezTo>
                        <a:pt x="4524" y="5348"/>
                        <a:pt x="4453" y="4871"/>
                        <a:pt x="4167" y="4407"/>
                      </a:cubicBezTo>
                      <a:cubicBezTo>
                        <a:pt x="4108" y="4312"/>
                        <a:pt x="4108" y="4169"/>
                        <a:pt x="4167" y="4074"/>
                      </a:cubicBezTo>
                      <a:cubicBezTo>
                        <a:pt x="4215" y="3990"/>
                        <a:pt x="4239" y="3919"/>
                        <a:pt x="4274" y="3847"/>
                      </a:cubicBezTo>
                      <a:lnTo>
                        <a:pt x="4477" y="3847"/>
                      </a:lnTo>
                      <a:cubicBezTo>
                        <a:pt x="5060" y="3847"/>
                        <a:pt x="5525" y="4312"/>
                        <a:pt x="5525" y="4883"/>
                      </a:cubicBezTo>
                      <a:lnTo>
                        <a:pt x="5525" y="8610"/>
                      </a:lnTo>
                      <a:cubicBezTo>
                        <a:pt x="5525" y="8693"/>
                        <a:pt x="5596" y="8777"/>
                        <a:pt x="5691" y="8777"/>
                      </a:cubicBezTo>
                      <a:cubicBezTo>
                        <a:pt x="5775" y="8777"/>
                        <a:pt x="5846" y="8693"/>
                        <a:pt x="5846" y="8610"/>
                      </a:cubicBezTo>
                      <a:lnTo>
                        <a:pt x="5846" y="4883"/>
                      </a:lnTo>
                      <a:cubicBezTo>
                        <a:pt x="5834" y="4240"/>
                        <a:pt x="5346" y="3681"/>
                        <a:pt x="4703" y="3550"/>
                      </a:cubicBezTo>
                      <a:cubicBezTo>
                        <a:pt x="5120" y="3419"/>
                        <a:pt x="5429" y="2966"/>
                        <a:pt x="5429" y="2454"/>
                      </a:cubicBezTo>
                      <a:lnTo>
                        <a:pt x="5429" y="2228"/>
                      </a:lnTo>
                      <a:cubicBezTo>
                        <a:pt x="5429" y="2133"/>
                        <a:pt x="5358" y="2061"/>
                        <a:pt x="5275" y="2061"/>
                      </a:cubicBezTo>
                      <a:cubicBezTo>
                        <a:pt x="5179" y="2061"/>
                        <a:pt x="5108" y="2133"/>
                        <a:pt x="5108" y="2228"/>
                      </a:cubicBezTo>
                      <a:lnTo>
                        <a:pt x="5108" y="2454"/>
                      </a:lnTo>
                      <a:cubicBezTo>
                        <a:pt x="5108" y="2895"/>
                        <a:pt x="4810" y="3264"/>
                        <a:pt x="4453" y="3264"/>
                      </a:cubicBezTo>
                      <a:lnTo>
                        <a:pt x="4215" y="3264"/>
                      </a:lnTo>
                      <a:cubicBezTo>
                        <a:pt x="4203" y="3228"/>
                        <a:pt x="4179" y="3181"/>
                        <a:pt x="4167" y="3145"/>
                      </a:cubicBezTo>
                      <a:cubicBezTo>
                        <a:pt x="4108" y="3050"/>
                        <a:pt x="4096" y="2907"/>
                        <a:pt x="4167" y="2812"/>
                      </a:cubicBezTo>
                      <a:cubicBezTo>
                        <a:pt x="5052" y="1439"/>
                        <a:pt x="3994" y="1"/>
                        <a:pt x="27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8"/>
                <p:cNvSpPr/>
                <p:nvPr/>
              </p:nvSpPr>
              <p:spPr>
                <a:xfrm>
                  <a:off x="5949090" y="1543949"/>
                  <a:ext cx="185109" cy="279910"/>
                </a:xfrm>
                <a:custGeom>
                  <a:avLst/>
                  <a:gdLst/>
                  <a:ahLst/>
                  <a:cxnLst/>
                  <a:rect l="l" t="t" r="r" b="b"/>
                  <a:pathLst>
                    <a:path w="5811" h="8787" extrusionOk="0">
                      <a:moveTo>
                        <a:pt x="3104" y="0"/>
                      </a:moveTo>
                      <a:cubicBezTo>
                        <a:pt x="1830" y="0"/>
                        <a:pt x="786" y="1434"/>
                        <a:pt x="1667" y="2809"/>
                      </a:cubicBezTo>
                      <a:cubicBezTo>
                        <a:pt x="1727" y="2917"/>
                        <a:pt x="1727" y="3048"/>
                        <a:pt x="1667" y="3155"/>
                      </a:cubicBezTo>
                      <a:cubicBezTo>
                        <a:pt x="1643" y="3179"/>
                        <a:pt x="1631" y="3226"/>
                        <a:pt x="1619" y="3274"/>
                      </a:cubicBezTo>
                      <a:lnTo>
                        <a:pt x="1381" y="3274"/>
                      </a:lnTo>
                      <a:cubicBezTo>
                        <a:pt x="1024" y="3274"/>
                        <a:pt x="726" y="2893"/>
                        <a:pt x="726" y="2452"/>
                      </a:cubicBezTo>
                      <a:lnTo>
                        <a:pt x="726" y="2226"/>
                      </a:lnTo>
                      <a:cubicBezTo>
                        <a:pt x="726" y="2143"/>
                        <a:pt x="655" y="2059"/>
                        <a:pt x="560" y="2059"/>
                      </a:cubicBezTo>
                      <a:cubicBezTo>
                        <a:pt x="476" y="2059"/>
                        <a:pt x="393" y="2143"/>
                        <a:pt x="393" y="2226"/>
                      </a:cubicBezTo>
                      <a:lnTo>
                        <a:pt x="393" y="2452"/>
                      </a:lnTo>
                      <a:cubicBezTo>
                        <a:pt x="393" y="2976"/>
                        <a:pt x="714" y="3417"/>
                        <a:pt x="1131" y="3548"/>
                      </a:cubicBezTo>
                      <a:cubicBezTo>
                        <a:pt x="488" y="3667"/>
                        <a:pt x="0" y="4238"/>
                        <a:pt x="0" y="4905"/>
                      </a:cubicBezTo>
                      <a:lnTo>
                        <a:pt x="0" y="8632"/>
                      </a:lnTo>
                      <a:cubicBezTo>
                        <a:pt x="0" y="8715"/>
                        <a:pt x="72" y="8786"/>
                        <a:pt x="155" y="8786"/>
                      </a:cubicBezTo>
                      <a:cubicBezTo>
                        <a:pt x="250" y="8786"/>
                        <a:pt x="322" y="8715"/>
                        <a:pt x="322" y="8632"/>
                      </a:cubicBezTo>
                      <a:lnTo>
                        <a:pt x="322" y="4905"/>
                      </a:lnTo>
                      <a:cubicBezTo>
                        <a:pt x="322" y="4322"/>
                        <a:pt x="786" y="3869"/>
                        <a:pt x="1369" y="3869"/>
                      </a:cubicBezTo>
                      <a:lnTo>
                        <a:pt x="1572" y="3869"/>
                      </a:lnTo>
                      <a:cubicBezTo>
                        <a:pt x="1584" y="3941"/>
                        <a:pt x="1631" y="4024"/>
                        <a:pt x="1679" y="4083"/>
                      </a:cubicBezTo>
                      <a:cubicBezTo>
                        <a:pt x="1738" y="4191"/>
                        <a:pt x="1750" y="4322"/>
                        <a:pt x="1667" y="4464"/>
                      </a:cubicBezTo>
                      <a:cubicBezTo>
                        <a:pt x="893" y="5631"/>
                        <a:pt x="1679" y="7227"/>
                        <a:pt x="3120" y="7227"/>
                      </a:cubicBezTo>
                      <a:cubicBezTo>
                        <a:pt x="3715" y="7227"/>
                        <a:pt x="4263" y="6929"/>
                        <a:pt x="4596" y="6441"/>
                      </a:cubicBezTo>
                      <a:cubicBezTo>
                        <a:pt x="5787" y="4643"/>
                        <a:pt x="5810" y="2643"/>
                        <a:pt x="4584" y="785"/>
                      </a:cubicBezTo>
                      <a:cubicBezTo>
                        <a:pt x="4553" y="739"/>
                        <a:pt x="4497" y="708"/>
                        <a:pt x="4439" y="708"/>
                      </a:cubicBezTo>
                      <a:cubicBezTo>
                        <a:pt x="4407" y="708"/>
                        <a:pt x="4375" y="717"/>
                        <a:pt x="4346" y="738"/>
                      </a:cubicBezTo>
                      <a:cubicBezTo>
                        <a:pt x="4263" y="785"/>
                        <a:pt x="4239" y="881"/>
                        <a:pt x="4298" y="976"/>
                      </a:cubicBezTo>
                      <a:cubicBezTo>
                        <a:pt x="5429" y="2667"/>
                        <a:pt x="5441" y="4524"/>
                        <a:pt x="4298" y="6262"/>
                      </a:cubicBezTo>
                      <a:cubicBezTo>
                        <a:pt x="4024" y="6667"/>
                        <a:pt x="3584" y="6905"/>
                        <a:pt x="3108" y="6905"/>
                      </a:cubicBezTo>
                      <a:cubicBezTo>
                        <a:pt x="1988" y="6905"/>
                        <a:pt x="1274" y="5667"/>
                        <a:pt x="1941" y="4619"/>
                      </a:cubicBezTo>
                      <a:cubicBezTo>
                        <a:pt x="2084" y="4417"/>
                        <a:pt x="2084" y="4131"/>
                        <a:pt x="1941" y="3905"/>
                      </a:cubicBezTo>
                      <a:cubicBezTo>
                        <a:pt x="1846" y="3726"/>
                        <a:pt x="1846" y="3488"/>
                        <a:pt x="1941" y="3310"/>
                      </a:cubicBezTo>
                      <a:cubicBezTo>
                        <a:pt x="2084" y="3095"/>
                        <a:pt x="2084" y="2821"/>
                        <a:pt x="1941" y="2619"/>
                      </a:cubicBezTo>
                      <a:cubicBezTo>
                        <a:pt x="1229" y="1492"/>
                        <a:pt x="2069" y="332"/>
                        <a:pt x="3103" y="332"/>
                      </a:cubicBezTo>
                      <a:cubicBezTo>
                        <a:pt x="3315" y="332"/>
                        <a:pt x="3534" y="381"/>
                        <a:pt x="3751" y="488"/>
                      </a:cubicBezTo>
                      <a:cubicBezTo>
                        <a:pt x="3774" y="501"/>
                        <a:pt x="3798" y="507"/>
                        <a:pt x="3822" y="507"/>
                      </a:cubicBezTo>
                      <a:cubicBezTo>
                        <a:pt x="3882" y="507"/>
                        <a:pt x="3939" y="468"/>
                        <a:pt x="3965" y="416"/>
                      </a:cubicBezTo>
                      <a:cubicBezTo>
                        <a:pt x="4013" y="321"/>
                        <a:pt x="3965" y="238"/>
                        <a:pt x="3893" y="190"/>
                      </a:cubicBezTo>
                      <a:cubicBezTo>
                        <a:pt x="3630" y="59"/>
                        <a:pt x="3362" y="0"/>
                        <a:pt x="31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20" name="Google Shape;1620;p38"/>
            <p:cNvSpPr/>
            <p:nvPr/>
          </p:nvSpPr>
          <p:spPr>
            <a:xfrm>
              <a:off x="6709438" y="2285126"/>
              <a:ext cx="977100" cy="1977000"/>
            </a:xfrm>
            <a:prstGeom prst="roundRect">
              <a:avLst>
                <a:gd name="adj" fmla="val 8021"/>
              </a:avLst>
            </a:pr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621" name="Google Shape;1621;p38"/>
            <p:cNvSpPr/>
            <p:nvPr/>
          </p:nvSpPr>
          <p:spPr>
            <a:xfrm>
              <a:off x="5952072" y="1248876"/>
              <a:ext cx="977100" cy="1977000"/>
            </a:xfrm>
            <a:prstGeom prst="roundRect">
              <a:avLst>
                <a:gd name="adj" fmla="val 8021"/>
              </a:avLst>
            </a:pr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2" name="Google Shape;1622;p38"/>
            <p:cNvGrpSpPr/>
            <p:nvPr/>
          </p:nvGrpSpPr>
          <p:grpSpPr>
            <a:xfrm>
              <a:off x="5936822" y="1246806"/>
              <a:ext cx="984618" cy="1977100"/>
              <a:chOff x="5936822" y="1246806"/>
              <a:chExt cx="984618" cy="1977100"/>
            </a:xfrm>
          </p:grpSpPr>
          <p:grpSp>
            <p:nvGrpSpPr>
              <p:cNvPr id="1623" name="Google Shape;1623;p38"/>
              <p:cNvGrpSpPr/>
              <p:nvPr/>
            </p:nvGrpSpPr>
            <p:grpSpPr>
              <a:xfrm>
                <a:off x="5936822" y="1246806"/>
                <a:ext cx="984618" cy="1977100"/>
                <a:chOff x="5986599" y="678952"/>
                <a:chExt cx="1095725" cy="2200200"/>
              </a:xfrm>
            </p:grpSpPr>
            <p:sp>
              <p:nvSpPr>
                <p:cNvPr id="1624" name="Google Shape;1624;p38"/>
                <p:cNvSpPr/>
                <p:nvPr/>
              </p:nvSpPr>
              <p:spPr>
                <a:xfrm>
                  <a:off x="5986599" y="678952"/>
                  <a:ext cx="1087200" cy="2200200"/>
                </a:xfrm>
                <a:prstGeom prst="roundRect">
                  <a:avLst>
                    <a:gd name="adj" fmla="val 802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8"/>
                <p:cNvSpPr/>
                <p:nvPr/>
              </p:nvSpPr>
              <p:spPr>
                <a:xfrm>
                  <a:off x="6346149" y="733427"/>
                  <a:ext cx="378300" cy="174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8"/>
                <p:cNvSpPr/>
                <p:nvPr/>
              </p:nvSpPr>
              <p:spPr>
                <a:xfrm>
                  <a:off x="7066124" y="1148825"/>
                  <a:ext cx="16200" cy="47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7" name="Google Shape;1627;p38"/>
              <p:cNvSpPr/>
              <p:nvPr/>
            </p:nvSpPr>
            <p:spPr>
              <a:xfrm>
                <a:off x="6046554" y="2386491"/>
                <a:ext cx="126117" cy="138529"/>
              </a:xfrm>
              <a:custGeom>
                <a:avLst/>
                <a:gdLst/>
                <a:ahLst/>
                <a:cxnLst/>
                <a:rect l="l" t="t" r="r" b="b"/>
                <a:pathLst>
                  <a:path w="3465" h="3806" extrusionOk="0">
                    <a:moveTo>
                      <a:pt x="1735" y="792"/>
                    </a:moveTo>
                    <a:cubicBezTo>
                      <a:pt x="2045" y="792"/>
                      <a:pt x="2323" y="978"/>
                      <a:pt x="2440" y="1263"/>
                    </a:cubicBezTo>
                    <a:cubicBezTo>
                      <a:pt x="2556" y="1550"/>
                      <a:pt x="2489" y="1879"/>
                      <a:pt x="2267" y="2094"/>
                    </a:cubicBezTo>
                    <a:lnTo>
                      <a:pt x="2279" y="2094"/>
                    </a:lnTo>
                    <a:cubicBezTo>
                      <a:pt x="2130" y="2244"/>
                      <a:pt x="1935" y="2319"/>
                      <a:pt x="1740" y="2319"/>
                    </a:cubicBezTo>
                    <a:cubicBezTo>
                      <a:pt x="1549" y="2319"/>
                      <a:pt x="1357" y="2247"/>
                      <a:pt x="1209" y="2101"/>
                    </a:cubicBezTo>
                    <a:lnTo>
                      <a:pt x="1202" y="2094"/>
                    </a:lnTo>
                    <a:cubicBezTo>
                      <a:pt x="717" y="1618"/>
                      <a:pt x="1055" y="792"/>
                      <a:pt x="1735" y="792"/>
                    </a:cubicBezTo>
                    <a:close/>
                    <a:moveTo>
                      <a:pt x="1730" y="0"/>
                    </a:moveTo>
                    <a:cubicBezTo>
                      <a:pt x="1326" y="0"/>
                      <a:pt x="922" y="154"/>
                      <a:pt x="614" y="462"/>
                    </a:cubicBezTo>
                    <a:cubicBezTo>
                      <a:pt x="0" y="1079"/>
                      <a:pt x="0" y="2075"/>
                      <a:pt x="614" y="2692"/>
                    </a:cubicBezTo>
                    <a:lnTo>
                      <a:pt x="1735" y="3805"/>
                    </a:lnTo>
                    <a:lnTo>
                      <a:pt x="2851" y="2692"/>
                    </a:lnTo>
                    <a:cubicBezTo>
                      <a:pt x="3465" y="2078"/>
                      <a:pt x="3465" y="1081"/>
                      <a:pt x="2851" y="467"/>
                    </a:cubicBezTo>
                    <a:lnTo>
                      <a:pt x="2844" y="462"/>
                    </a:lnTo>
                    <a:cubicBezTo>
                      <a:pt x="2537" y="154"/>
                      <a:pt x="2133" y="0"/>
                      <a:pt x="173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8" name="Google Shape;1628;p38"/>
              <p:cNvGrpSpPr/>
              <p:nvPr/>
            </p:nvGrpSpPr>
            <p:grpSpPr>
              <a:xfrm>
                <a:off x="5972439" y="1385244"/>
                <a:ext cx="907467" cy="1495398"/>
                <a:chOff x="7597769" y="1123986"/>
                <a:chExt cx="937272" cy="1544674"/>
              </a:xfrm>
            </p:grpSpPr>
            <p:sp>
              <p:nvSpPr>
                <p:cNvPr id="1629" name="Google Shape;1629;p38"/>
                <p:cNvSpPr/>
                <p:nvPr/>
              </p:nvSpPr>
              <p:spPr>
                <a:xfrm>
                  <a:off x="8026150" y="2387825"/>
                  <a:ext cx="322500" cy="165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8"/>
                <p:cNvSpPr/>
                <p:nvPr/>
              </p:nvSpPr>
              <p:spPr>
                <a:xfrm>
                  <a:off x="7597769" y="1123986"/>
                  <a:ext cx="937272" cy="1544674"/>
                </a:xfrm>
                <a:custGeom>
                  <a:avLst/>
                  <a:gdLst/>
                  <a:ahLst/>
                  <a:cxnLst/>
                  <a:rect l="l" t="t" r="r" b="b"/>
                  <a:pathLst>
                    <a:path w="25751" h="42439" extrusionOk="0">
                      <a:moveTo>
                        <a:pt x="12677" y="8488"/>
                      </a:moveTo>
                      <a:cubicBezTo>
                        <a:pt x="17855" y="8488"/>
                        <a:pt x="22057" y="12681"/>
                        <a:pt x="22067" y="17861"/>
                      </a:cubicBezTo>
                      <a:lnTo>
                        <a:pt x="22067" y="17896"/>
                      </a:lnTo>
                      <a:cubicBezTo>
                        <a:pt x="22067" y="23091"/>
                        <a:pt x="17855" y="27302"/>
                        <a:pt x="12661" y="27302"/>
                      </a:cubicBezTo>
                      <a:lnTo>
                        <a:pt x="12621" y="27302"/>
                      </a:lnTo>
                      <a:cubicBezTo>
                        <a:pt x="7427" y="27302"/>
                        <a:pt x="3213" y="23091"/>
                        <a:pt x="3213" y="17896"/>
                      </a:cubicBezTo>
                      <a:cubicBezTo>
                        <a:pt x="3213" y="12700"/>
                        <a:pt x="7425" y="8488"/>
                        <a:pt x="12621" y="8488"/>
                      </a:cubicBezTo>
                      <a:close/>
                      <a:moveTo>
                        <a:pt x="17988" y="31971"/>
                      </a:moveTo>
                      <a:cubicBezTo>
                        <a:pt x="18992" y="31971"/>
                        <a:pt x="19805" y="32786"/>
                        <a:pt x="19805" y="33787"/>
                      </a:cubicBezTo>
                      <a:lnTo>
                        <a:pt x="19805" y="33813"/>
                      </a:lnTo>
                      <a:cubicBezTo>
                        <a:pt x="19805" y="34829"/>
                        <a:pt x="18983" y="35650"/>
                        <a:pt x="17967" y="35650"/>
                      </a:cubicBezTo>
                      <a:lnTo>
                        <a:pt x="16982" y="35650"/>
                      </a:lnTo>
                      <a:lnTo>
                        <a:pt x="16961" y="35706"/>
                      </a:lnTo>
                      <a:lnTo>
                        <a:pt x="17902" y="35900"/>
                      </a:lnTo>
                      <a:lnTo>
                        <a:pt x="17248" y="37649"/>
                      </a:lnTo>
                      <a:lnTo>
                        <a:pt x="16328" y="37294"/>
                      </a:lnTo>
                      <a:lnTo>
                        <a:pt x="16251" y="37488"/>
                      </a:lnTo>
                      <a:lnTo>
                        <a:pt x="15180" y="37046"/>
                      </a:lnTo>
                      <a:lnTo>
                        <a:pt x="15236" y="36876"/>
                      </a:lnTo>
                      <a:lnTo>
                        <a:pt x="14484" y="36589"/>
                      </a:lnTo>
                      <a:cubicBezTo>
                        <a:pt x="14470" y="36593"/>
                        <a:pt x="14454" y="36593"/>
                        <a:pt x="14440" y="36593"/>
                      </a:cubicBezTo>
                      <a:cubicBezTo>
                        <a:pt x="14136" y="36593"/>
                        <a:pt x="12652" y="36150"/>
                        <a:pt x="12549" y="35802"/>
                      </a:cubicBezTo>
                      <a:cubicBezTo>
                        <a:pt x="12535" y="35751"/>
                        <a:pt x="12530" y="35699"/>
                        <a:pt x="12535" y="35648"/>
                      </a:cubicBezTo>
                      <a:lnTo>
                        <a:pt x="7357" y="35648"/>
                      </a:lnTo>
                      <a:cubicBezTo>
                        <a:pt x="7356" y="35648"/>
                        <a:pt x="7354" y="35648"/>
                        <a:pt x="7353" y="35648"/>
                      </a:cubicBezTo>
                      <a:cubicBezTo>
                        <a:pt x="6339" y="35648"/>
                        <a:pt x="5517" y="34825"/>
                        <a:pt x="5517" y="33811"/>
                      </a:cubicBezTo>
                      <a:cubicBezTo>
                        <a:pt x="5517" y="32797"/>
                        <a:pt x="6339" y="31973"/>
                        <a:pt x="7355" y="31971"/>
                      </a:cubicBezTo>
                      <a:close/>
                      <a:moveTo>
                        <a:pt x="690" y="0"/>
                      </a:moveTo>
                      <a:cubicBezTo>
                        <a:pt x="309" y="0"/>
                        <a:pt x="1" y="310"/>
                        <a:pt x="1" y="691"/>
                      </a:cubicBezTo>
                      <a:lnTo>
                        <a:pt x="1" y="41848"/>
                      </a:lnTo>
                      <a:cubicBezTo>
                        <a:pt x="8" y="42175"/>
                        <a:pt x="276" y="42439"/>
                        <a:pt x="606" y="42439"/>
                      </a:cubicBezTo>
                      <a:lnTo>
                        <a:pt x="25153" y="42439"/>
                      </a:lnTo>
                      <a:cubicBezTo>
                        <a:pt x="25176" y="42439"/>
                        <a:pt x="25200" y="42437"/>
                        <a:pt x="25223" y="42434"/>
                      </a:cubicBezTo>
                      <a:cubicBezTo>
                        <a:pt x="25524" y="42397"/>
                        <a:pt x="25751" y="42143"/>
                        <a:pt x="25751" y="41837"/>
                      </a:cubicBezTo>
                      <a:cubicBezTo>
                        <a:pt x="25751" y="41813"/>
                        <a:pt x="25751" y="41788"/>
                        <a:pt x="25746" y="41762"/>
                      </a:cubicBezTo>
                      <a:lnTo>
                        <a:pt x="25746" y="752"/>
                      </a:lnTo>
                      <a:cubicBezTo>
                        <a:pt x="25746" y="413"/>
                        <a:pt x="25575" y="0"/>
                        <a:pt x="25242" y="0"/>
                      </a:cubicBezTo>
                      <a:lnTo>
                        <a:pt x="19111" y="0"/>
                      </a:lnTo>
                      <a:cubicBezTo>
                        <a:pt x="18934" y="9"/>
                        <a:pt x="18775" y="121"/>
                        <a:pt x="18710" y="287"/>
                      </a:cubicBezTo>
                      <a:lnTo>
                        <a:pt x="18453" y="943"/>
                      </a:lnTo>
                      <a:cubicBezTo>
                        <a:pt x="18385" y="1107"/>
                        <a:pt x="18229" y="1132"/>
                        <a:pt x="18054" y="1132"/>
                      </a:cubicBezTo>
                      <a:lnTo>
                        <a:pt x="7763" y="1132"/>
                      </a:lnTo>
                      <a:cubicBezTo>
                        <a:pt x="7749" y="1132"/>
                        <a:pt x="7735" y="1135"/>
                        <a:pt x="7719" y="1135"/>
                      </a:cubicBezTo>
                      <a:cubicBezTo>
                        <a:pt x="7569" y="1135"/>
                        <a:pt x="7432" y="1046"/>
                        <a:pt x="7366" y="910"/>
                      </a:cubicBezTo>
                      <a:lnTo>
                        <a:pt x="7109" y="339"/>
                      </a:lnTo>
                      <a:cubicBezTo>
                        <a:pt x="7051" y="161"/>
                        <a:pt x="6897" y="28"/>
                        <a:pt x="67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1" name="Google Shape;1631;p38"/>
              <p:cNvSpPr/>
              <p:nvPr/>
            </p:nvSpPr>
            <p:spPr>
              <a:xfrm>
                <a:off x="6066800" y="1576425"/>
                <a:ext cx="722700" cy="115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8"/>
              <p:cNvSpPr/>
              <p:nvPr/>
            </p:nvSpPr>
            <p:spPr>
              <a:xfrm>
                <a:off x="6169127" y="2651925"/>
                <a:ext cx="577128" cy="138524"/>
              </a:xfrm>
              <a:custGeom>
                <a:avLst/>
                <a:gdLst/>
                <a:ahLst/>
                <a:cxnLst/>
                <a:rect l="l" t="t" r="r" b="b"/>
                <a:pathLst>
                  <a:path w="14288" h="3680" extrusionOk="0">
                    <a:moveTo>
                      <a:pt x="1838" y="0"/>
                    </a:moveTo>
                    <a:cubicBezTo>
                      <a:pt x="822" y="2"/>
                      <a:pt x="0" y="826"/>
                      <a:pt x="0" y="1840"/>
                    </a:cubicBezTo>
                    <a:cubicBezTo>
                      <a:pt x="0" y="2854"/>
                      <a:pt x="822" y="3677"/>
                      <a:pt x="1836" y="3677"/>
                    </a:cubicBezTo>
                    <a:cubicBezTo>
                      <a:pt x="1837" y="3677"/>
                      <a:pt x="1839" y="3677"/>
                      <a:pt x="1840" y="3677"/>
                    </a:cubicBezTo>
                    <a:lnTo>
                      <a:pt x="12450" y="3677"/>
                    </a:lnTo>
                    <a:lnTo>
                      <a:pt x="12450" y="3679"/>
                    </a:lnTo>
                    <a:cubicBezTo>
                      <a:pt x="13466" y="3679"/>
                      <a:pt x="14288" y="2858"/>
                      <a:pt x="14288" y="1842"/>
                    </a:cubicBezTo>
                    <a:lnTo>
                      <a:pt x="14288" y="1816"/>
                    </a:lnTo>
                    <a:cubicBezTo>
                      <a:pt x="14288" y="815"/>
                      <a:pt x="13475" y="0"/>
                      <a:pt x="12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3" name="Google Shape;1633;p38"/>
            <p:cNvGrpSpPr/>
            <p:nvPr/>
          </p:nvGrpSpPr>
          <p:grpSpPr>
            <a:xfrm>
              <a:off x="6692397" y="2285031"/>
              <a:ext cx="984618" cy="1977100"/>
              <a:chOff x="5936822" y="1246806"/>
              <a:chExt cx="984618" cy="1977100"/>
            </a:xfrm>
          </p:grpSpPr>
          <p:grpSp>
            <p:nvGrpSpPr>
              <p:cNvPr id="1634" name="Google Shape;1634;p38"/>
              <p:cNvGrpSpPr/>
              <p:nvPr/>
            </p:nvGrpSpPr>
            <p:grpSpPr>
              <a:xfrm>
                <a:off x="5936822" y="1246806"/>
                <a:ext cx="984618" cy="1977100"/>
                <a:chOff x="5986599" y="678952"/>
                <a:chExt cx="1095725" cy="2200200"/>
              </a:xfrm>
            </p:grpSpPr>
            <p:sp>
              <p:nvSpPr>
                <p:cNvPr id="1635" name="Google Shape;1635;p38"/>
                <p:cNvSpPr/>
                <p:nvPr/>
              </p:nvSpPr>
              <p:spPr>
                <a:xfrm>
                  <a:off x="5986599" y="678952"/>
                  <a:ext cx="1087200" cy="2200200"/>
                </a:xfrm>
                <a:prstGeom prst="roundRect">
                  <a:avLst>
                    <a:gd name="adj" fmla="val 802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8"/>
                <p:cNvSpPr/>
                <p:nvPr/>
              </p:nvSpPr>
              <p:spPr>
                <a:xfrm>
                  <a:off x="6346149" y="733427"/>
                  <a:ext cx="378300" cy="174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8"/>
                <p:cNvSpPr/>
                <p:nvPr/>
              </p:nvSpPr>
              <p:spPr>
                <a:xfrm>
                  <a:off x="7066124" y="1148825"/>
                  <a:ext cx="16200" cy="47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8" name="Google Shape;1638;p38"/>
              <p:cNvSpPr/>
              <p:nvPr/>
            </p:nvSpPr>
            <p:spPr>
              <a:xfrm>
                <a:off x="6046554" y="2386491"/>
                <a:ext cx="126117" cy="138529"/>
              </a:xfrm>
              <a:custGeom>
                <a:avLst/>
                <a:gdLst/>
                <a:ahLst/>
                <a:cxnLst/>
                <a:rect l="l" t="t" r="r" b="b"/>
                <a:pathLst>
                  <a:path w="3465" h="3806" extrusionOk="0">
                    <a:moveTo>
                      <a:pt x="1735" y="792"/>
                    </a:moveTo>
                    <a:cubicBezTo>
                      <a:pt x="2045" y="792"/>
                      <a:pt x="2323" y="978"/>
                      <a:pt x="2440" y="1263"/>
                    </a:cubicBezTo>
                    <a:cubicBezTo>
                      <a:pt x="2556" y="1550"/>
                      <a:pt x="2489" y="1879"/>
                      <a:pt x="2267" y="2094"/>
                    </a:cubicBezTo>
                    <a:lnTo>
                      <a:pt x="2279" y="2094"/>
                    </a:lnTo>
                    <a:cubicBezTo>
                      <a:pt x="2130" y="2244"/>
                      <a:pt x="1935" y="2319"/>
                      <a:pt x="1740" y="2319"/>
                    </a:cubicBezTo>
                    <a:cubicBezTo>
                      <a:pt x="1549" y="2319"/>
                      <a:pt x="1357" y="2247"/>
                      <a:pt x="1209" y="2101"/>
                    </a:cubicBezTo>
                    <a:lnTo>
                      <a:pt x="1202" y="2094"/>
                    </a:lnTo>
                    <a:cubicBezTo>
                      <a:pt x="717" y="1618"/>
                      <a:pt x="1055" y="792"/>
                      <a:pt x="1735" y="792"/>
                    </a:cubicBezTo>
                    <a:close/>
                    <a:moveTo>
                      <a:pt x="1730" y="0"/>
                    </a:moveTo>
                    <a:cubicBezTo>
                      <a:pt x="1326" y="0"/>
                      <a:pt x="922" y="154"/>
                      <a:pt x="614" y="462"/>
                    </a:cubicBezTo>
                    <a:cubicBezTo>
                      <a:pt x="0" y="1079"/>
                      <a:pt x="0" y="2075"/>
                      <a:pt x="614" y="2692"/>
                    </a:cubicBezTo>
                    <a:lnTo>
                      <a:pt x="1735" y="3805"/>
                    </a:lnTo>
                    <a:lnTo>
                      <a:pt x="2851" y="2692"/>
                    </a:lnTo>
                    <a:cubicBezTo>
                      <a:pt x="3465" y="2078"/>
                      <a:pt x="3465" y="1081"/>
                      <a:pt x="2851" y="467"/>
                    </a:cubicBezTo>
                    <a:lnTo>
                      <a:pt x="2844" y="462"/>
                    </a:lnTo>
                    <a:cubicBezTo>
                      <a:pt x="2537" y="154"/>
                      <a:pt x="2133" y="0"/>
                      <a:pt x="173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9" name="Google Shape;1639;p38"/>
              <p:cNvGrpSpPr/>
              <p:nvPr/>
            </p:nvGrpSpPr>
            <p:grpSpPr>
              <a:xfrm>
                <a:off x="5972439" y="1385244"/>
                <a:ext cx="907467" cy="1495398"/>
                <a:chOff x="7597769" y="1123986"/>
                <a:chExt cx="937272" cy="1544674"/>
              </a:xfrm>
            </p:grpSpPr>
            <p:sp>
              <p:nvSpPr>
                <p:cNvPr id="1640" name="Google Shape;1640;p38"/>
                <p:cNvSpPr/>
                <p:nvPr/>
              </p:nvSpPr>
              <p:spPr>
                <a:xfrm>
                  <a:off x="8026150" y="2387825"/>
                  <a:ext cx="322500" cy="165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8"/>
                <p:cNvSpPr/>
                <p:nvPr/>
              </p:nvSpPr>
              <p:spPr>
                <a:xfrm>
                  <a:off x="7597769" y="1123986"/>
                  <a:ext cx="937272" cy="1544674"/>
                </a:xfrm>
                <a:custGeom>
                  <a:avLst/>
                  <a:gdLst/>
                  <a:ahLst/>
                  <a:cxnLst/>
                  <a:rect l="l" t="t" r="r" b="b"/>
                  <a:pathLst>
                    <a:path w="25751" h="42439" extrusionOk="0">
                      <a:moveTo>
                        <a:pt x="12677" y="8488"/>
                      </a:moveTo>
                      <a:cubicBezTo>
                        <a:pt x="17855" y="8488"/>
                        <a:pt x="22057" y="12681"/>
                        <a:pt x="22067" y="17861"/>
                      </a:cubicBezTo>
                      <a:lnTo>
                        <a:pt x="22067" y="17896"/>
                      </a:lnTo>
                      <a:cubicBezTo>
                        <a:pt x="22067" y="23091"/>
                        <a:pt x="17855" y="27302"/>
                        <a:pt x="12661" y="27302"/>
                      </a:cubicBezTo>
                      <a:lnTo>
                        <a:pt x="12621" y="27302"/>
                      </a:lnTo>
                      <a:cubicBezTo>
                        <a:pt x="7427" y="27302"/>
                        <a:pt x="3213" y="23091"/>
                        <a:pt x="3213" y="17896"/>
                      </a:cubicBezTo>
                      <a:cubicBezTo>
                        <a:pt x="3213" y="12700"/>
                        <a:pt x="7425" y="8488"/>
                        <a:pt x="12621" y="8488"/>
                      </a:cubicBezTo>
                      <a:close/>
                      <a:moveTo>
                        <a:pt x="17988" y="31971"/>
                      </a:moveTo>
                      <a:cubicBezTo>
                        <a:pt x="18992" y="31971"/>
                        <a:pt x="19805" y="32786"/>
                        <a:pt x="19805" y="33787"/>
                      </a:cubicBezTo>
                      <a:lnTo>
                        <a:pt x="19805" y="33813"/>
                      </a:lnTo>
                      <a:cubicBezTo>
                        <a:pt x="19805" y="34829"/>
                        <a:pt x="18983" y="35650"/>
                        <a:pt x="17967" y="35650"/>
                      </a:cubicBezTo>
                      <a:lnTo>
                        <a:pt x="16982" y="35650"/>
                      </a:lnTo>
                      <a:lnTo>
                        <a:pt x="16961" y="35706"/>
                      </a:lnTo>
                      <a:lnTo>
                        <a:pt x="17902" y="35900"/>
                      </a:lnTo>
                      <a:lnTo>
                        <a:pt x="17248" y="37649"/>
                      </a:lnTo>
                      <a:lnTo>
                        <a:pt x="16328" y="37294"/>
                      </a:lnTo>
                      <a:lnTo>
                        <a:pt x="16251" y="37488"/>
                      </a:lnTo>
                      <a:lnTo>
                        <a:pt x="15180" y="37046"/>
                      </a:lnTo>
                      <a:lnTo>
                        <a:pt x="15236" y="36876"/>
                      </a:lnTo>
                      <a:lnTo>
                        <a:pt x="14484" y="36589"/>
                      </a:lnTo>
                      <a:cubicBezTo>
                        <a:pt x="14470" y="36593"/>
                        <a:pt x="14454" y="36593"/>
                        <a:pt x="14440" y="36593"/>
                      </a:cubicBezTo>
                      <a:cubicBezTo>
                        <a:pt x="14136" y="36593"/>
                        <a:pt x="12652" y="36150"/>
                        <a:pt x="12549" y="35802"/>
                      </a:cubicBezTo>
                      <a:cubicBezTo>
                        <a:pt x="12535" y="35751"/>
                        <a:pt x="12530" y="35699"/>
                        <a:pt x="12535" y="35648"/>
                      </a:cubicBezTo>
                      <a:lnTo>
                        <a:pt x="7357" y="35648"/>
                      </a:lnTo>
                      <a:cubicBezTo>
                        <a:pt x="7356" y="35648"/>
                        <a:pt x="7354" y="35648"/>
                        <a:pt x="7353" y="35648"/>
                      </a:cubicBezTo>
                      <a:cubicBezTo>
                        <a:pt x="6339" y="35648"/>
                        <a:pt x="5517" y="34825"/>
                        <a:pt x="5517" y="33811"/>
                      </a:cubicBezTo>
                      <a:cubicBezTo>
                        <a:pt x="5517" y="32797"/>
                        <a:pt x="6339" y="31973"/>
                        <a:pt x="7355" y="31971"/>
                      </a:cubicBezTo>
                      <a:close/>
                      <a:moveTo>
                        <a:pt x="690" y="0"/>
                      </a:moveTo>
                      <a:cubicBezTo>
                        <a:pt x="309" y="0"/>
                        <a:pt x="1" y="310"/>
                        <a:pt x="1" y="691"/>
                      </a:cubicBezTo>
                      <a:lnTo>
                        <a:pt x="1" y="41848"/>
                      </a:lnTo>
                      <a:cubicBezTo>
                        <a:pt x="8" y="42175"/>
                        <a:pt x="276" y="42439"/>
                        <a:pt x="606" y="42439"/>
                      </a:cubicBezTo>
                      <a:lnTo>
                        <a:pt x="25153" y="42439"/>
                      </a:lnTo>
                      <a:cubicBezTo>
                        <a:pt x="25176" y="42439"/>
                        <a:pt x="25200" y="42437"/>
                        <a:pt x="25223" y="42434"/>
                      </a:cubicBezTo>
                      <a:cubicBezTo>
                        <a:pt x="25524" y="42397"/>
                        <a:pt x="25751" y="42143"/>
                        <a:pt x="25751" y="41837"/>
                      </a:cubicBezTo>
                      <a:cubicBezTo>
                        <a:pt x="25751" y="41813"/>
                        <a:pt x="25751" y="41788"/>
                        <a:pt x="25746" y="41762"/>
                      </a:cubicBezTo>
                      <a:lnTo>
                        <a:pt x="25746" y="752"/>
                      </a:lnTo>
                      <a:cubicBezTo>
                        <a:pt x="25746" y="413"/>
                        <a:pt x="25575" y="0"/>
                        <a:pt x="25242" y="0"/>
                      </a:cubicBezTo>
                      <a:lnTo>
                        <a:pt x="19111" y="0"/>
                      </a:lnTo>
                      <a:cubicBezTo>
                        <a:pt x="18934" y="9"/>
                        <a:pt x="18775" y="121"/>
                        <a:pt x="18710" y="287"/>
                      </a:cubicBezTo>
                      <a:lnTo>
                        <a:pt x="18453" y="943"/>
                      </a:lnTo>
                      <a:cubicBezTo>
                        <a:pt x="18385" y="1107"/>
                        <a:pt x="18229" y="1132"/>
                        <a:pt x="18054" y="1132"/>
                      </a:cubicBezTo>
                      <a:lnTo>
                        <a:pt x="7763" y="1132"/>
                      </a:lnTo>
                      <a:cubicBezTo>
                        <a:pt x="7749" y="1132"/>
                        <a:pt x="7735" y="1135"/>
                        <a:pt x="7719" y="1135"/>
                      </a:cubicBezTo>
                      <a:cubicBezTo>
                        <a:pt x="7569" y="1135"/>
                        <a:pt x="7432" y="1046"/>
                        <a:pt x="7366" y="910"/>
                      </a:cubicBezTo>
                      <a:lnTo>
                        <a:pt x="7109" y="339"/>
                      </a:lnTo>
                      <a:cubicBezTo>
                        <a:pt x="7051" y="161"/>
                        <a:pt x="6897" y="28"/>
                        <a:pt x="67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2" name="Google Shape;1642;p38"/>
              <p:cNvSpPr/>
              <p:nvPr/>
            </p:nvSpPr>
            <p:spPr>
              <a:xfrm>
                <a:off x="6066800" y="1576425"/>
                <a:ext cx="722700" cy="115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8"/>
              <p:cNvSpPr/>
              <p:nvPr/>
            </p:nvSpPr>
            <p:spPr>
              <a:xfrm>
                <a:off x="6169113" y="2651925"/>
                <a:ext cx="520047" cy="138524"/>
              </a:xfrm>
              <a:custGeom>
                <a:avLst/>
                <a:gdLst/>
                <a:ahLst/>
                <a:cxnLst/>
                <a:rect l="l" t="t" r="r" b="b"/>
                <a:pathLst>
                  <a:path w="14288" h="3680" extrusionOk="0">
                    <a:moveTo>
                      <a:pt x="1838" y="0"/>
                    </a:moveTo>
                    <a:cubicBezTo>
                      <a:pt x="822" y="2"/>
                      <a:pt x="0" y="826"/>
                      <a:pt x="0" y="1840"/>
                    </a:cubicBezTo>
                    <a:cubicBezTo>
                      <a:pt x="0" y="2854"/>
                      <a:pt x="822" y="3677"/>
                      <a:pt x="1836" y="3677"/>
                    </a:cubicBezTo>
                    <a:cubicBezTo>
                      <a:pt x="1837" y="3677"/>
                      <a:pt x="1839" y="3677"/>
                      <a:pt x="1840" y="3677"/>
                    </a:cubicBezTo>
                    <a:lnTo>
                      <a:pt x="12450" y="3677"/>
                    </a:lnTo>
                    <a:lnTo>
                      <a:pt x="12450" y="3679"/>
                    </a:lnTo>
                    <a:cubicBezTo>
                      <a:pt x="13466" y="3679"/>
                      <a:pt x="14288" y="2858"/>
                      <a:pt x="14288" y="1842"/>
                    </a:cubicBezTo>
                    <a:lnTo>
                      <a:pt x="14288" y="1816"/>
                    </a:lnTo>
                    <a:cubicBezTo>
                      <a:pt x="14288" y="815"/>
                      <a:pt x="13475" y="0"/>
                      <a:pt x="12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4" name="Google Shape;1644;p38"/>
            <p:cNvGrpSpPr/>
            <p:nvPr/>
          </p:nvGrpSpPr>
          <p:grpSpPr>
            <a:xfrm>
              <a:off x="6910809" y="2719714"/>
              <a:ext cx="555900" cy="555900"/>
              <a:chOff x="6969177" y="2747375"/>
              <a:chExt cx="555900" cy="555900"/>
            </a:xfrm>
          </p:grpSpPr>
          <p:sp>
            <p:nvSpPr>
              <p:cNvPr id="1645" name="Google Shape;1645;p38"/>
              <p:cNvSpPr/>
              <p:nvPr/>
            </p:nvSpPr>
            <p:spPr>
              <a:xfrm>
                <a:off x="6969177" y="2747375"/>
                <a:ext cx="555900" cy="55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6" name="Google Shape;1646;p38"/>
              <p:cNvGrpSpPr/>
              <p:nvPr/>
            </p:nvGrpSpPr>
            <p:grpSpPr>
              <a:xfrm>
                <a:off x="7084190" y="2862661"/>
                <a:ext cx="326311" cy="325281"/>
                <a:chOff x="6664394" y="3346974"/>
                <a:chExt cx="353113" cy="351998"/>
              </a:xfrm>
            </p:grpSpPr>
            <p:sp>
              <p:nvSpPr>
                <p:cNvPr id="1647" name="Google Shape;1647;p38"/>
                <p:cNvSpPr/>
                <p:nvPr/>
              </p:nvSpPr>
              <p:spPr>
                <a:xfrm>
                  <a:off x="6788023" y="3450917"/>
                  <a:ext cx="37207" cy="37175"/>
                </a:xfrm>
                <a:custGeom>
                  <a:avLst/>
                  <a:gdLst/>
                  <a:ahLst/>
                  <a:cxnLst/>
                  <a:rect l="l" t="t" r="r" b="b"/>
                  <a:pathLst>
                    <a:path w="1168" h="1167" extrusionOk="0">
                      <a:moveTo>
                        <a:pt x="572" y="333"/>
                      </a:moveTo>
                      <a:cubicBezTo>
                        <a:pt x="703" y="333"/>
                        <a:pt x="822" y="453"/>
                        <a:pt x="822" y="583"/>
                      </a:cubicBezTo>
                      <a:cubicBezTo>
                        <a:pt x="822" y="738"/>
                        <a:pt x="703" y="834"/>
                        <a:pt x="572" y="834"/>
                      </a:cubicBezTo>
                      <a:cubicBezTo>
                        <a:pt x="429" y="834"/>
                        <a:pt x="310" y="738"/>
                        <a:pt x="310" y="583"/>
                      </a:cubicBezTo>
                      <a:cubicBezTo>
                        <a:pt x="310" y="441"/>
                        <a:pt x="429" y="333"/>
                        <a:pt x="572" y="333"/>
                      </a:cubicBezTo>
                      <a:close/>
                      <a:moveTo>
                        <a:pt x="584" y="0"/>
                      </a:moveTo>
                      <a:cubicBezTo>
                        <a:pt x="251" y="0"/>
                        <a:pt x="1" y="274"/>
                        <a:pt x="1" y="583"/>
                      </a:cubicBezTo>
                      <a:cubicBezTo>
                        <a:pt x="1" y="917"/>
                        <a:pt x="275" y="1167"/>
                        <a:pt x="584" y="1167"/>
                      </a:cubicBezTo>
                      <a:cubicBezTo>
                        <a:pt x="894" y="1167"/>
                        <a:pt x="1168" y="917"/>
                        <a:pt x="1168" y="583"/>
                      </a:cubicBezTo>
                      <a:cubicBezTo>
                        <a:pt x="1168" y="262"/>
                        <a:pt x="894" y="0"/>
                        <a:pt x="5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8"/>
                <p:cNvSpPr/>
                <p:nvPr/>
              </p:nvSpPr>
              <p:spPr>
                <a:xfrm>
                  <a:off x="6874892" y="3495641"/>
                  <a:ext cx="36824" cy="36824"/>
                </a:xfrm>
                <a:custGeom>
                  <a:avLst/>
                  <a:gdLst/>
                  <a:ahLst/>
                  <a:cxnLst/>
                  <a:rect l="l" t="t" r="r" b="b"/>
                  <a:pathLst>
                    <a:path w="1156" h="1156" extrusionOk="0">
                      <a:moveTo>
                        <a:pt x="584" y="311"/>
                      </a:moveTo>
                      <a:cubicBezTo>
                        <a:pt x="727" y="311"/>
                        <a:pt x="834" y="430"/>
                        <a:pt x="834" y="561"/>
                      </a:cubicBezTo>
                      <a:cubicBezTo>
                        <a:pt x="834" y="715"/>
                        <a:pt x="715" y="823"/>
                        <a:pt x="584" y="823"/>
                      </a:cubicBezTo>
                      <a:cubicBezTo>
                        <a:pt x="441" y="823"/>
                        <a:pt x="322" y="703"/>
                        <a:pt x="322" y="561"/>
                      </a:cubicBezTo>
                      <a:cubicBezTo>
                        <a:pt x="322" y="430"/>
                        <a:pt x="441" y="311"/>
                        <a:pt x="584" y="311"/>
                      </a:cubicBezTo>
                      <a:close/>
                      <a:moveTo>
                        <a:pt x="563" y="1"/>
                      </a:moveTo>
                      <a:cubicBezTo>
                        <a:pt x="251" y="1"/>
                        <a:pt x="0" y="258"/>
                        <a:pt x="0" y="584"/>
                      </a:cubicBezTo>
                      <a:cubicBezTo>
                        <a:pt x="0" y="906"/>
                        <a:pt x="262" y="1156"/>
                        <a:pt x="584" y="1156"/>
                      </a:cubicBezTo>
                      <a:cubicBezTo>
                        <a:pt x="905" y="1156"/>
                        <a:pt x="1155" y="894"/>
                        <a:pt x="1155" y="584"/>
                      </a:cubicBezTo>
                      <a:cubicBezTo>
                        <a:pt x="1155" y="251"/>
                        <a:pt x="893" y="1"/>
                        <a:pt x="584" y="1"/>
                      </a:cubicBezTo>
                      <a:cubicBezTo>
                        <a:pt x="577" y="1"/>
                        <a:pt x="570" y="1"/>
                        <a:pt x="5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8"/>
                <p:cNvSpPr/>
                <p:nvPr/>
              </p:nvSpPr>
              <p:spPr>
                <a:xfrm>
                  <a:off x="6780059" y="3538136"/>
                  <a:ext cx="53134" cy="53134"/>
                </a:xfrm>
                <a:custGeom>
                  <a:avLst/>
                  <a:gdLst/>
                  <a:ahLst/>
                  <a:cxnLst/>
                  <a:rect l="l" t="t" r="r" b="b"/>
                  <a:pathLst>
                    <a:path w="1668" h="1668" extrusionOk="0">
                      <a:moveTo>
                        <a:pt x="834" y="334"/>
                      </a:moveTo>
                      <a:cubicBezTo>
                        <a:pt x="1120" y="334"/>
                        <a:pt x="1334" y="560"/>
                        <a:pt x="1334" y="834"/>
                      </a:cubicBezTo>
                      <a:cubicBezTo>
                        <a:pt x="1334" y="1120"/>
                        <a:pt x="1120" y="1346"/>
                        <a:pt x="834" y="1346"/>
                      </a:cubicBezTo>
                      <a:cubicBezTo>
                        <a:pt x="548" y="1346"/>
                        <a:pt x="322" y="1120"/>
                        <a:pt x="322" y="834"/>
                      </a:cubicBezTo>
                      <a:cubicBezTo>
                        <a:pt x="322" y="572"/>
                        <a:pt x="548" y="334"/>
                        <a:pt x="834" y="334"/>
                      </a:cubicBezTo>
                      <a:close/>
                      <a:moveTo>
                        <a:pt x="834" y="1"/>
                      </a:moveTo>
                      <a:cubicBezTo>
                        <a:pt x="370" y="24"/>
                        <a:pt x="1" y="393"/>
                        <a:pt x="1" y="834"/>
                      </a:cubicBezTo>
                      <a:cubicBezTo>
                        <a:pt x="1" y="1298"/>
                        <a:pt x="370" y="1667"/>
                        <a:pt x="834" y="1667"/>
                      </a:cubicBezTo>
                      <a:cubicBezTo>
                        <a:pt x="1298" y="1667"/>
                        <a:pt x="1668" y="1298"/>
                        <a:pt x="1668" y="834"/>
                      </a:cubicBezTo>
                      <a:cubicBezTo>
                        <a:pt x="1668" y="382"/>
                        <a:pt x="1298" y="1"/>
                        <a:pt x="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8"/>
                <p:cNvSpPr/>
                <p:nvPr/>
              </p:nvSpPr>
              <p:spPr>
                <a:xfrm>
                  <a:off x="6664394" y="3346974"/>
                  <a:ext cx="353113" cy="351998"/>
                </a:xfrm>
                <a:custGeom>
                  <a:avLst/>
                  <a:gdLst/>
                  <a:ahLst/>
                  <a:cxnLst/>
                  <a:rect l="l" t="t" r="r" b="b"/>
                  <a:pathLst>
                    <a:path w="11085" h="11050" extrusionOk="0">
                      <a:moveTo>
                        <a:pt x="5549" y="358"/>
                      </a:moveTo>
                      <a:cubicBezTo>
                        <a:pt x="5680" y="358"/>
                        <a:pt x="5799" y="477"/>
                        <a:pt x="5799" y="620"/>
                      </a:cubicBezTo>
                      <a:cubicBezTo>
                        <a:pt x="5799" y="763"/>
                        <a:pt x="5680" y="870"/>
                        <a:pt x="5549" y="870"/>
                      </a:cubicBezTo>
                      <a:cubicBezTo>
                        <a:pt x="5418" y="870"/>
                        <a:pt x="5299" y="763"/>
                        <a:pt x="5299" y="620"/>
                      </a:cubicBezTo>
                      <a:cubicBezTo>
                        <a:pt x="5299" y="465"/>
                        <a:pt x="5418" y="358"/>
                        <a:pt x="5549" y="358"/>
                      </a:cubicBezTo>
                      <a:close/>
                      <a:moveTo>
                        <a:pt x="9752" y="1001"/>
                      </a:moveTo>
                      <a:cubicBezTo>
                        <a:pt x="10061" y="1001"/>
                        <a:pt x="10228" y="1394"/>
                        <a:pt x="10002" y="1620"/>
                      </a:cubicBezTo>
                      <a:cubicBezTo>
                        <a:pt x="9936" y="1686"/>
                        <a:pt x="9844" y="1718"/>
                        <a:pt x="9750" y="1718"/>
                      </a:cubicBezTo>
                      <a:cubicBezTo>
                        <a:pt x="9656" y="1718"/>
                        <a:pt x="9561" y="1686"/>
                        <a:pt x="9490" y="1620"/>
                      </a:cubicBezTo>
                      <a:cubicBezTo>
                        <a:pt x="9275" y="1394"/>
                        <a:pt x="9430" y="1001"/>
                        <a:pt x="9752" y="1001"/>
                      </a:cubicBezTo>
                      <a:close/>
                      <a:moveTo>
                        <a:pt x="1554" y="1203"/>
                      </a:moveTo>
                      <a:cubicBezTo>
                        <a:pt x="1655" y="1203"/>
                        <a:pt x="1756" y="1239"/>
                        <a:pt x="1834" y="1310"/>
                      </a:cubicBezTo>
                      <a:cubicBezTo>
                        <a:pt x="1977" y="1465"/>
                        <a:pt x="1977" y="1715"/>
                        <a:pt x="1834" y="1870"/>
                      </a:cubicBezTo>
                      <a:cubicBezTo>
                        <a:pt x="1756" y="1941"/>
                        <a:pt x="1658" y="1977"/>
                        <a:pt x="1559" y="1977"/>
                      </a:cubicBezTo>
                      <a:cubicBezTo>
                        <a:pt x="1459" y="1977"/>
                        <a:pt x="1358" y="1941"/>
                        <a:pt x="1274" y="1870"/>
                      </a:cubicBezTo>
                      <a:cubicBezTo>
                        <a:pt x="1131" y="1715"/>
                        <a:pt x="1131" y="1465"/>
                        <a:pt x="1274" y="1310"/>
                      </a:cubicBezTo>
                      <a:cubicBezTo>
                        <a:pt x="1352" y="1239"/>
                        <a:pt x="1453" y="1203"/>
                        <a:pt x="1554" y="1203"/>
                      </a:cubicBezTo>
                      <a:close/>
                      <a:moveTo>
                        <a:pt x="596" y="5323"/>
                      </a:moveTo>
                      <a:cubicBezTo>
                        <a:pt x="727" y="5323"/>
                        <a:pt x="846" y="5442"/>
                        <a:pt x="846" y="5573"/>
                      </a:cubicBezTo>
                      <a:cubicBezTo>
                        <a:pt x="858" y="5704"/>
                        <a:pt x="738" y="5823"/>
                        <a:pt x="596" y="5823"/>
                      </a:cubicBezTo>
                      <a:cubicBezTo>
                        <a:pt x="441" y="5823"/>
                        <a:pt x="346" y="5704"/>
                        <a:pt x="346" y="5573"/>
                      </a:cubicBezTo>
                      <a:cubicBezTo>
                        <a:pt x="346" y="5430"/>
                        <a:pt x="465" y="5323"/>
                        <a:pt x="596" y="5323"/>
                      </a:cubicBezTo>
                      <a:close/>
                      <a:moveTo>
                        <a:pt x="10502" y="5323"/>
                      </a:moveTo>
                      <a:cubicBezTo>
                        <a:pt x="10656" y="5323"/>
                        <a:pt x="10764" y="5442"/>
                        <a:pt x="10764" y="5573"/>
                      </a:cubicBezTo>
                      <a:cubicBezTo>
                        <a:pt x="10764" y="5704"/>
                        <a:pt x="10644" y="5823"/>
                        <a:pt x="10502" y="5823"/>
                      </a:cubicBezTo>
                      <a:cubicBezTo>
                        <a:pt x="10359" y="5823"/>
                        <a:pt x="10252" y="5704"/>
                        <a:pt x="10252" y="5573"/>
                      </a:cubicBezTo>
                      <a:cubicBezTo>
                        <a:pt x="10252" y="5430"/>
                        <a:pt x="10371" y="5323"/>
                        <a:pt x="10502" y="5323"/>
                      </a:cubicBezTo>
                      <a:close/>
                      <a:moveTo>
                        <a:pt x="2036" y="8799"/>
                      </a:moveTo>
                      <a:cubicBezTo>
                        <a:pt x="2274" y="8823"/>
                        <a:pt x="2393" y="9085"/>
                        <a:pt x="2227" y="9252"/>
                      </a:cubicBezTo>
                      <a:cubicBezTo>
                        <a:pt x="2179" y="9305"/>
                        <a:pt x="2114" y="9332"/>
                        <a:pt x="2047" y="9332"/>
                      </a:cubicBezTo>
                      <a:cubicBezTo>
                        <a:pt x="1980" y="9332"/>
                        <a:pt x="1911" y="9305"/>
                        <a:pt x="1858" y="9252"/>
                      </a:cubicBezTo>
                      <a:cubicBezTo>
                        <a:pt x="1691" y="9085"/>
                        <a:pt x="1810" y="8799"/>
                        <a:pt x="2036" y="8799"/>
                      </a:cubicBezTo>
                      <a:close/>
                      <a:moveTo>
                        <a:pt x="5549" y="10264"/>
                      </a:moveTo>
                      <a:cubicBezTo>
                        <a:pt x="5680" y="10264"/>
                        <a:pt x="5799" y="10383"/>
                        <a:pt x="5799" y="10514"/>
                      </a:cubicBezTo>
                      <a:cubicBezTo>
                        <a:pt x="5799" y="10669"/>
                        <a:pt x="5680" y="10764"/>
                        <a:pt x="5549" y="10764"/>
                      </a:cubicBezTo>
                      <a:cubicBezTo>
                        <a:pt x="5418" y="10764"/>
                        <a:pt x="5299" y="10645"/>
                        <a:pt x="5299" y="10514"/>
                      </a:cubicBezTo>
                      <a:cubicBezTo>
                        <a:pt x="5299" y="10371"/>
                        <a:pt x="5418" y="10264"/>
                        <a:pt x="5549" y="10264"/>
                      </a:cubicBezTo>
                      <a:close/>
                      <a:moveTo>
                        <a:pt x="5501" y="1"/>
                      </a:moveTo>
                      <a:cubicBezTo>
                        <a:pt x="5180" y="1"/>
                        <a:pt x="4918" y="275"/>
                        <a:pt x="4918" y="584"/>
                      </a:cubicBezTo>
                      <a:cubicBezTo>
                        <a:pt x="4918" y="858"/>
                        <a:pt x="5096" y="1060"/>
                        <a:pt x="5334" y="1132"/>
                      </a:cubicBezTo>
                      <a:lnTo>
                        <a:pt x="5334" y="2025"/>
                      </a:lnTo>
                      <a:cubicBezTo>
                        <a:pt x="5299" y="2013"/>
                        <a:pt x="5251" y="2001"/>
                        <a:pt x="5191" y="1989"/>
                      </a:cubicBezTo>
                      <a:cubicBezTo>
                        <a:pt x="5015" y="1924"/>
                        <a:pt x="4880" y="1886"/>
                        <a:pt x="4761" y="1886"/>
                      </a:cubicBezTo>
                      <a:cubicBezTo>
                        <a:pt x="4576" y="1886"/>
                        <a:pt x="4430" y="1978"/>
                        <a:pt x="4227" y="2203"/>
                      </a:cubicBezTo>
                      <a:cubicBezTo>
                        <a:pt x="4144" y="2299"/>
                        <a:pt x="4072" y="2370"/>
                        <a:pt x="4001" y="2406"/>
                      </a:cubicBezTo>
                      <a:cubicBezTo>
                        <a:pt x="3929" y="2442"/>
                        <a:pt x="3810" y="2442"/>
                        <a:pt x="3703" y="2465"/>
                      </a:cubicBezTo>
                      <a:cubicBezTo>
                        <a:pt x="3370" y="2489"/>
                        <a:pt x="3179" y="2537"/>
                        <a:pt x="3036" y="2823"/>
                      </a:cubicBezTo>
                      <a:lnTo>
                        <a:pt x="2120" y="1906"/>
                      </a:lnTo>
                      <a:cubicBezTo>
                        <a:pt x="2286" y="1632"/>
                        <a:pt x="2274" y="1275"/>
                        <a:pt x="2036" y="1037"/>
                      </a:cubicBezTo>
                      <a:cubicBezTo>
                        <a:pt x="1893" y="894"/>
                        <a:pt x="1712" y="822"/>
                        <a:pt x="1530" y="822"/>
                      </a:cubicBezTo>
                      <a:cubicBezTo>
                        <a:pt x="1349" y="822"/>
                        <a:pt x="1167" y="894"/>
                        <a:pt x="1024" y="1037"/>
                      </a:cubicBezTo>
                      <a:cubicBezTo>
                        <a:pt x="546" y="1505"/>
                        <a:pt x="939" y="2252"/>
                        <a:pt x="1509" y="2252"/>
                      </a:cubicBezTo>
                      <a:cubicBezTo>
                        <a:pt x="1635" y="2252"/>
                        <a:pt x="1770" y="2216"/>
                        <a:pt x="1905" y="2132"/>
                      </a:cubicBezTo>
                      <a:lnTo>
                        <a:pt x="2917" y="3144"/>
                      </a:lnTo>
                      <a:cubicBezTo>
                        <a:pt x="2846" y="3370"/>
                        <a:pt x="2810" y="3394"/>
                        <a:pt x="2572" y="3549"/>
                      </a:cubicBezTo>
                      <a:cubicBezTo>
                        <a:pt x="2143" y="3799"/>
                        <a:pt x="2084" y="3966"/>
                        <a:pt x="2143" y="4442"/>
                      </a:cubicBezTo>
                      <a:cubicBezTo>
                        <a:pt x="2155" y="4561"/>
                        <a:pt x="2167" y="4668"/>
                        <a:pt x="2155" y="4751"/>
                      </a:cubicBezTo>
                      <a:cubicBezTo>
                        <a:pt x="2108" y="4918"/>
                        <a:pt x="1941" y="5061"/>
                        <a:pt x="1846" y="5359"/>
                      </a:cubicBezTo>
                      <a:lnTo>
                        <a:pt x="1131" y="5359"/>
                      </a:lnTo>
                      <a:cubicBezTo>
                        <a:pt x="1060" y="5120"/>
                        <a:pt x="846" y="4942"/>
                        <a:pt x="584" y="4942"/>
                      </a:cubicBezTo>
                      <a:cubicBezTo>
                        <a:pt x="250" y="4942"/>
                        <a:pt x="0" y="5216"/>
                        <a:pt x="0" y="5525"/>
                      </a:cubicBezTo>
                      <a:cubicBezTo>
                        <a:pt x="0" y="5859"/>
                        <a:pt x="262" y="6109"/>
                        <a:pt x="584" y="6109"/>
                      </a:cubicBezTo>
                      <a:cubicBezTo>
                        <a:pt x="846" y="6109"/>
                        <a:pt x="1060" y="5930"/>
                        <a:pt x="1131" y="5692"/>
                      </a:cubicBezTo>
                      <a:lnTo>
                        <a:pt x="1846" y="5692"/>
                      </a:lnTo>
                      <a:cubicBezTo>
                        <a:pt x="1929" y="5990"/>
                        <a:pt x="2108" y="6132"/>
                        <a:pt x="2155" y="6299"/>
                      </a:cubicBezTo>
                      <a:cubicBezTo>
                        <a:pt x="2203" y="6513"/>
                        <a:pt x="2036" y="6871"/>
                        <a:pt x="2179" y="7156"/>
                      </a:cubicBezTo>
                      <a:cubicBezTo>
                        <a:pt x="2322" y="7430"/>
                        <a:pt x="2703" y="7526"/>
                        <a:pt x="2822" y="7704"/>
                      </a:cubicBezTo>
                      <a:cubicBezTo>
                        <a:pt x="2870" y="7764"/>
                        <a:pt x="2894" y="7835"/>
                        <a:pt x="2929" y="7930"/>
                      </a:cubicBezTo>
                      <a:lnTo>
                        <a:pt x="2322" y="8538"/>
                      </a:lnTo>
                      <a:cubicBezTo>
                        <a:pt x="2229" y="8489"/>
                        <a:pt x="2127" y="8464"/>
                        <a:pt x="2025" y="8464"/>
                      </a:cubicBezTo>
                      <a:cubicBezTo>
                        <a:pt x="1880" y="8464"/>
                        <a:pt x="1737" y="8515"/>
                        <a:pt x="1631" y="8621"/>
                      </a:cubicBezTo>
                      <a:cubicBezTo>
                        <a:pt x="1262" y="9002"/>
                        <a:pt x="1536" y="9621"/>
                        <a:pt x="2048" y="9621"/>
                      </a:cubicBezTo>
                      <a:cubicBezTo>
                        <a:pt x="2489" y="9621"/>
                        <a:pt x="2786" y="9157"/>
                        <a:pt x="2560" y="8764"/>
                      </a:cubicBezTo>
                      <a:lnTo>
                        <a:pt x="3084" y="8240"/>
                      </a:lnTo>
                      <a:cubicBezTo>
                        <a:pt x="3322" y="8704"/>
                        <a:pt x="3810" y="8538"/>
                        <a:pt x="4060" y="8657"/>
                      </a:cubicBezTo>
                      <a:cubicBezTo>
                        <a:pt x="4251" y="8740"/>
                        <a:pt x="4418" y="9085"/>
                        <a:pt x="4727" y="9157"/>
                      </a:cubicBezTo>
                      <a:cubicBezTo>
                        <a:pt x="4769" y="9167"/>
                        <a:pt x="4811" y="9172"/>
                        <a:pt x="4853" y="9172"/>
                      </a:cubicBezTo>
                      <a:cubicBezTo>
                        <a:pt x="5045" y="9172"/>
                        <a:pt x="5230" y="9075"/>
                        <a:pt x="5406" y="9026"/>
                      </a:cubicBezTo>
                      <a:lnTo>
                        <a:pt x="5406" y="9919"/>
                      </a:lnTo>
                      <a:cubicBezTo>
                        <a:pt x="5168" y="9990"/>
                        <a:pt x="4989" y="10204"/>
                        <a:pt x="4989" y="10466"/>
                      </a:cubicBezTo>
                      <a:cubicBezTo>
                        <a:pt x="4989" y="10800"/>
                        <a:pt x="5251" y="11050"/>
                        <a:pt x="5561" y="11050"/>
                      </a:cubicBezTo>
                      <a:cubicBezTo>
                        <a:pt x="5894" y="11050"/>
                        <a:pt x="6144" y="10788"/>
                        <a:pt x="6144" y="10466"/>
                      </a:cubicBezTo>
                      <a:cubicBezTo>
                        <a:pt x="6144" y="10204"/>
                        <a:pt x="5965" y="9990"/>
                        <a:pt x="5727" y="9919"/>
                      </a:cubicBezTo>
                      <a:lnTo>
                        <a:pt x="5727" y="9026"/>
                      </a:lnTo>
                      <a:cubicBezTo>
                        <a:pt x="5903" y="9075"/>
                        <a:pt x="6080" y="9172"/>
                        <a:pt x="6269" y="9172"/>
                      </a:cubicBezTo>
                      <a:cubicBezTo>
                        <a:pt x="6310" y="9172"/>
                        <a:pt x="6352" y="9167"/>
                        <a:pt x="6394" y="9157"/>
                      </a:cubicBezTo>
                      <a:cubicBezTo>
                        <a:pt x="6715" y="9085"/>
                        <a:pt x="6894" y="8740"/>
                        <a:pt x="7073" y="8657"/>
                      </a:cubicBezTo>
                      <a:cubicBezTo>
                        <a:pt x="7323" y="8538"/>
                        <a:pt x="7799" y="8704"/>
                        <a:pt x="8049" y="8240"/>
                      </a:cubicBezTo>
                      <a:lnTo>
                        <a:pt x="8216" y="8407"/>
                      </a:lnTo>
                      <a:cubicBezTo>
                        <a:pt x="8245" y="8436"/>
                        <a:pt x="8287" y="8451"/>
                        <a:pt x="8329" y="8451"/>
                      </a:cubicBezTo>
                      <a:cubicBezTo>
                        <a:pt x="8370" y="8451"/>
                        <a:pt x="8412" y="8436"/>
                        <a:pt x="8442" y="8407"/>
                      </a:cubicBezTo>
                      <a:cubicBezTo>
                        <a:pt x="8501" y="8347"/>
                        <a:pt x="8501" y="8240"/>
                        <a:pt x="8442" y="8180"/>
                      </a:cubicBezTo>
                      <a:lnTo>
                        <a:pt x="8168" y="7907"/>
                      </a:lnTo>
                      <a:cubicBezTo>
                        <a:pt x="8239" y="7692"/>
                        <a:pt x="8275" y="7656"/>
                        <a:pt x="8513" y="7514"/>
                      </a:cubicBezTo>
                      <a:cubicBezTo>
                        <a:pt x="8942" y="7252"/>
                        <a:pt x="9013" y="7097"/>
                        <a:pt x="8942" y="6621"/>
                      </a:cubicBezTo>
                      <a:cubicBezTo>
                        <a:pt x="8894" y="6323"/>
                        <a:pt x="8918" y="6287"/>
                        <a:pt x="9073" y="6037"/>
                      </a:cubicBezTo>
                      <a:cubicBezTo>
                        <a:pt x="9156" y="5930"/>
                        <a:pt x="9216" y="5811"/>
                        <a:pt x="9240" y="5692"/>
                      </a:cubicBezTo>
                      <a:lnTo>
                        <a:pt x="9954" y="5692"/>
                      </a:lnTo>
                      <a:cubicBezTo>
                        <a:pt x="10025" y="5930"/>
                        <a:pt x="10240" y="6109"/>
                        <a:pt x="10502" y="6109"/>
                      </a:cubicBezTo>
                      <a:cubicBezTo>
                        <a:pt x="10835" y="6109"/>
                        <a:pt x="11085" y="5847"/>
                        <a:pt x="11085" y="5525"/>
                      </a:cubicBezTo>
                      <a:cubicBezTo>
                        <a:pt x="11085" y="5251"/>
                        <a:pt x="10823" y="4989"/>
                        <a:pt x="10502" y="4989"/>
                      </a:cubicBezTo>
                      <a:cubicBezTo>
                        <a:pt x="10240" y="4989"/>
                        <a:pt x="10025" y="5168"/>
                        <a:pt x="9954" y="5406"/>
                      </a:cubicBezTo>
                      <a:lnTo>
                        <a:pt x="9240" y="5406"/>
                      </a:lnTo>
                      <a:cubicBezTo>
                        <a:pt x="9156" y="5109"/>
                        <a:pt x="8978" y="4966"/>
                        <a:pt x="8930" y="4799"/>
                      </a:cubicBezTo>
                      <a:cubicBezTo>
                        <a:pt x="8882" y="4585"/>
                        <a:pt x="9049" y="4239"/>
                        <a:pt x="8894" y="3954"/>
                      </a:cubicBezTo>
                      <a:cubicBezTo>
                        <a:pt x="8763" y="3668"/>
                        <a:pt x="8382" y="3573"/>
                        <a:pt x="8263" y="3394"/>
                      </a:cubicBezTo>
                      <a:cubicBezTo>
                        <a:pt x="8216" y="3335"/>
                        <a:pt x="8180" y="3263"/>
                        <a:pt x="8156" y="3180"/>
                      </a:cubicBezTo>
                      <a:lnTo>
                        <a:pt x="9406" y="1930"/>
                      </a:lnTo>
                      <a:cubicBezTo>
                        <a:pt x="9513" y="1989"/>
                        <a:pt x="9632" y="2025"/>
                        <a:pt x="9752" y="2025"/>
                      </a:cubicBezTo>
                      <a:cubicBezTo>
                        <a:pt x="9930" y="2025"/>
                        <a:pt x="10109" y="1953"/>
                        <a:pt x="10228" y="1834"/>
                      </a:cubicBezTo>
                      <a:cubicBezTo>
                        <a:pt x="10490" y="1572"/>
                        <a:pt x="10490" y="1132"/>
                        <a:pt x="10228" y="870"/>
                      </a:cubicBezTo>
                      <a:cubicBezTo>
                        <a:pt x="10091" y="733"/>
                        <a:pt x="9915" y="665"/>
                        <a:pt x="9740" y="665"/>
                      </a:cubicBezTo>
                      <a:cubicBezTo>
                        <a:pt x="9564" y="665"/>
                        <a:pt x="9388" y="733"/>
                        <a:pt x="9251" y="870"/>
                      </a:cubicBezTo>
                      <a:cubicBezTo>
                        <a:pt x="9037" y="1096"/>
                        <a:pt x="9001" y="1430"/>
                        <a:pt x="9168" y="1691"/>
                      </a:cubicBezTo>
                      <a:lnTo>
                        <a:pt x="8025" y="2834"/>
                      </a:lnTo>
                      <a:cubicBezTo>
                        <a:pt x="7918" y="2644"/>
                        <a:pt x="7799" y="2537"/>
                        <a:pt x="7501" y="2489"/>
                      </a:cubicBezTo>
                      <a:cubicBezTo>
                        <a:pt x="7493" y="2488"/>
                        <a:pt x="7485" y="2488"/>
                        <a:pt x="7477" y="2488"/>
                      </a:cubicBezTo>
                      <a:cubicBezTo>
                        <a:pt x="7394" y="2488"/>
                        <a:pt x="7334" y="2545"/>
                        <a:pt x="7323" y="2632"/>
                      </a:cubicBezTo>
                      <a:cubicBezTo>
                        <a:pt x="7311" y="2715"/>
                        <a:pt x="7370" y="2787"/>
                        <a:pt x="7454" y="2811"/>
                      </a:cubicBezTo>
                      <a:cubicBezTo>
                        <a:pt x="7680" y="2834"/>
                        <a:pt x="7727" y="2906"/>
                        <a:pt x="7811" y="3192"/>
                      </a:cubicBezTo>
                      <a:cubicBezTo>
                        <a:pt x="7930" y="3549"/>
                        <a:pt x="7989" y="3644"/>
                        <a:pt x="8323" y="3835"/>
                      </a:cubicBezTo>
                      <a:cubicBezTo>
                        <a:pt x="8632" y="4025"/>
                        <a:pt x="8644" y="4061"/>
                        <a:pt x="8597" y="4418"/>
                      </a:cubicBezTo>
                      <a:cubicBezTo>
                        <a:pt x="8537" y="4799"/>
                        <a:pt x="8573" y="4906"/>
                        <a:pt x="8775" y="5216"/>
                      </a:cubicBezTo>
                      <a:cubicBezTo>
                        <a:pt x="8990" y="5525"/>
                        <a:pt x="8990" y="5573"/>
                        <a:pt x="8775" y="5871"/>
                      </a:cubicBezTo>
                      <a:cubicBezTo>
                        <a:pt x="8573" y="6180"/>
                        <a:pt x="8561" y="6287"/>
                        <a:pt x="8597" y="6668"/>
                      </a:cubicBezTo>
                      <a:cubicBezTo>
                        <a:pt x="8644" y="7025"/>
                        <a:pt x="8632" y="7061"/>
                        <a:pt x="8323" y="7252"/>
                      </a:cubicBezTo>
                      <a:cubicBezTo>
                        <a:pt x="7989" y="7442"/>
                        <a:pt x="7930" y="7537"/>
                        <a:pt x="7811" y="7895"/>
                      </a:cubicBezTo>
                      <a:cubicBezTo>
                        <a:pt x="7692" y="8240"/>
                        <a:pt x="7668" y="8264"/>
                        <a:pt x="7311" y="8299"/>
                      </a:cubicBezTo>
                      <a:cubicBezTo>
                        <a:pt x="6918" y="8323"/>
                        <a:pt x="6834" y="8383"/>
                        <a:pt x="6561" y="8657"/>
                      </a:cubicBezTo>
                      <a:cubicBezTo>
                        <a:pt x="6411" y="8813"/>
                        <a:pt x="6334" y="8876"/>
                        <a:pt x="6228" y="8876"/>
                      </a:cubicBezTo>
                      <a:cubicBezTo>
                        <a:pt x="6156" y="8876"/>
                        <a:pt x="6071" y="8847"/>
                        <a:pt x="5942" y="8799"/>
                      </a:cubicBezTo>
                      <a:cubicBezTo>
                        <a:pt x="5799" y="8752"/>
                        <a:pt x="5668" y="8692"/>
                        <a:pt x="5525" y="8692"/>
                      </a:cubicBezTo>
                      <a:cubicBezTo>
                        <a:pt x="5261" y="8692"/>
                        <a:pt x="4987" y="8875"/>
                        <a:pt x="4806" y="8875"/>
                      </a:cubicBezTo>
                      <a:cubicBezTo>
                        <a:pt x="4791" y="8875"/>
                        <a:pt x="4777" y="8874"/>
                        <a:pt x="4763" y="8871"/>
                      </a:cubicBezTo>
                      <a:cubicBezTo>
                        <a:pt x="4668" y="8859"/>
                        <a:pt x="4572" y="8752"/>
                        <a:pt x="4477" y="8657"/>
                      </a:cubicBezTo>
                      <a:cubicBezTo>
                        <a:pt x="4227" y="8383"/>
                        <a:pt x="4120" y="8323"/>
                        <a:pt x="3739" y="8299"/>
                      </a:cubicBezTo>
                      <a:cubicBezTo>
                        <a:pt x="3382" y="8264"/>
                        <a:pt x="3346" y="8240"/>
                        <a:pt x="3227" y="7895"/>
                      </a:cubicBezTo>
                      <a:cubicBezTo>
                        <a:pt x="3108" y="7537"/>
                        <a:pt x="3048" y="7442"/>
                        <a:pt x="2727" y="7252"/>
                      </a:cubicBezTo>
                      <a:cubicBezTo>
                        <a:pt x="2405" y="7061"/>
                        <a:pt x="2393" y="7025"/>
                        <a:pt x="2441" y="6668"/>
                      </a:cubicBezTo>
                      <a:cubicBezTo>
                        <a:pt x="2501" y="6287"/>
                        <a:pt x="2465" y="6180"/>
                        <a:pt x="2262" y="5871"/>
                      </a:cubicBezTo>
                      <a:cubicBezTo>
                        <a:pt x="2048" y="5561"/>
                        <a:pt x="2048" y="5513"/>
                        <a:pt x="2262" y="5216"/>
                      </a:cubicBezTo>
                      <a:cubicBezTo>
                        <a:pt x="2465" y="4906"/>
                        <a:pt x="2477" y="4799"/>
                        <a:pt x="2441" y="4418"/>
                      </a:cubicBezTo>
                      <a:cubicBezTo>
                        <a:pt x="2393" y="4061"/>
                        <a:pt x="2405" y="4025"/>
                        <a:pt x="2727" y="3835"/>
                      </a:cubicBezTo>
                      <a:cubicBezTo>
                        <a:pt x="2846" y="3763"/>
                        <a:pt x="2965" y="3680"/>
                        <a:pt x="3048" y="3585"/>
                      </a:cubicBezTo>
                      <a:cubicBezTo>
                        <a:pt x="3144" y="3477"/>
                        <a:pt x="3179" y="3323"/>
                        <a:pt x="3227" y="3192"/>
                      </a:cubicBezTo>
                      <a:cubicBezTo>
                        <a:pt x="3275" y="3061"/>
                        <a:pt x="3322" y="2942"/>
                        <a:pt x="3394" y="2882"/>
                      </a:cubicBezTo>
                      <a:cubicBezTo>
                        <a:pt x="3465" y="2823"/>
                        <a:pt x="3596" y="2799"/>
                        <a:pt x="3739" y="2787"/>
                      </a:cubicBezTo>
                      <a:cubicBezTo>
                        <a:pt x="4120" y="2763"/>
                        <a:pt x="4215" y="2703"/>
                        <a:pt x="4477" y="2430"/>
                      </a:cubicBezTo>
                      <a:cubicBezTo>
                        <a:pt x="4626" y="2273"/>
                        <a:pt x="4699" y="2210"/>
                        <a:pt x="4807" y="2210"/>
                      </a:cubicBezTo>
                      <a:cubicBezTo>
                        <a:pt x="4880" y="2210"/>
                        <a:pt x="4969" y="2239"/>
                        <a:pt x="5108" y="2287"/>
                      </a:cubicBezTo>
                      <a:cubicBezTo>
                        <a:pt x="5287" y="2352"/>
                        <a:pt x="5406" y="2385"/>
                        <a:pt x="5525" y="2385"/>
                      </a:cubicBezTo>
                      <a:cubicBezTo>
                        <a:pt x="5644" y="2385"/>
                        <a:pt x="5763" y="2352"/>
                        <a:pt x="5942" y="2287"/>
                      </a:cubicBezTo>
                      <a:cubicBezTo>
                        <a:pt x="6081" y="2233"/>
                        <a:pt x="6168" y="2206"/>
                        <a:pt x="6236" y="2206"/>
                      </a:cubicBezTo>
                      <a:cubicBezTo>
                        <a:pt x="6366" y="2206"/>
                        <a:pt x="6425" y="2306"/>
                        <a:pt x="6644" y="2525"/>
                      </a:cubicBezTo>
                      <a:cubicBezTo>
                        <a:pt x="6680" y="2555"/>
                        <a:pt x="6721" y="2570"/>
                        <a:pt x="6762" y="2570"/>
                      </a:cubicBezTo>
                      <a:cubicBezTo>
                        <a:pt x="6802" y="2570"/>
                        <a:pt x="6840" y="2555"/>
                        <a:pt x="6870" y="2525"/>
                      </a:cubicBezTo>
                      <a:cubicBezTo>
                        <a:pt x="6930" y="2465"/>
                        <a:pt x="6930" y="2358"/>
                        <a:pt x="6870" y="2299"/>
                      </a:cubicBezTo>
                      <a:lnTo>
                        <a:pt x="6787" y="2203"/>
                      </a:lnTo>
                      <a:cubicBezTo>
                        <a:pt x="6569" y="1978"/>
                        <a:pt x="6422" y="1886"/>
                        <a:pt x="6241" y="1886"/>
                      </a:cubicBezTo>
                      <a:cubicBezTo>
                        <a:pt x="6125" y="1886"/>
                        <a:pt x="5994" y="1924"/>
                        <a:pt x="5822" y="1989"/>
                      </a:cubicBezTo>
                      <a:cubicBezTo>
                        <a:pt x="5775" y="2001"/>
                        <a:pt x="5715" y="2013"/>
                        <a:pt x="5668" y="2025"/>
                      </a:cubicBezTo>
                      <a:lnTo>
                        <a:pt x="5668" y="1132"/>
                      </a:lnTo>
                      <a:cubicBezTo>
                        <a:pt x="5906" y="1060"/>
                        <a:pt x="6084" y="858"/>
                        <a:pt x="6084" y="584"/>
                      </a:cubicBezTo>
                      <a:cubicBezTo>
                        <a:pt x="6084" y="263"/>
                        <a:pt x="5822" y="1"/>
                        <a:pt x="55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8"/>
                <p:cNvSpPr/>
                <p:nvPr/>
              </p:nvSpPr>
              <p:spPr>
                <a:xfrm>
                  <a:off x="6938984" y="3622042"/>
                  <a:ext cx="53899" cy="51605"/>
                </a:xfrm>
                <a:custGeom>
                  <a:avLst/>
                  <a:gdLst/>
                  <a:ahLst/>
                  <a:cxnLst/>
                  <a:rect l="l" t="t" r="r" b="b"/>
                  <a:pathLst>
                    <a:path w="1692" h="1620" extrusionOk="0">
                      <a:moveTo>
                        <a:pt x="919" y="548"/>
                      </a:moveTo>
                      <a:cubicBezTo>
                        <a:pt x="1015" y="548"/>
                        <a:pt x="1114" y="587"/>
                        <a:pt x="1191" y="665"/>
                      </a:cubicBezTo>
                      <a:cubicBezTo>
                        <a:pt x="1334" y="796"/>
                        <a:pt x="1334" y="1046"/>
                        <a:pt x="1191" y="1200"/>
                      </a:cubicBezTo>
                      <a:cubicBezTo>
                        <a:pt x="1114" y="1272"/>
                        <a:pt x="1015" y="1307"/>
                        <a:pt x="919" y="1307"/>
                      </a:cubicBezTo>
                      <a:cubicBezTo>
                        <a:pt x="822" y="1307"/>
                        <a:pt x="727" y="1272"/>
                        <a:pt x="655" y="1200"/>
                      </a:cubicBezTo>
                      <a:cubicBezTo>
                        <a:pt x="500" y="1046"/>
                        <a:pt x="500" y="807"/>
                        <a:pt x="655" y="665"/>
                      </a:cubicBezTo>
                      <a:cubicBezTo>
                        <a:pt x="727" y="587"/>
                        <a:pt x="822" y="548"/>
                        <a:pt x="919" y="548"/>
                      </a:cubicBezTo>
                      <a:close/>
                      <a:moveTo>
                        <a:pt x="167" y="1"/>
                      </a:moveTo>
                      <a:cubicBezTo>
                        <a:pt x="128" y="1"/>
                        <a:pt x="90" y="16"/>
                        <a:pt x="60" y="45"/>
                      </a:cubicBezTo>
                      <a:cubicBezTo>
                        <a:pt x="0" y="105"/>
                        <a:pt x="0" y="212"/>
                        <a:pt x="60" y="272"/>
                      </a:cubicBezTo>
                      <a:lnTo>
                        <a:pt x="334" y="557"/>
                      </a:lnTo>
                      <a:cubicBezTo>
                        <a:pt x="179" y="819"/>
                        <a:pt x="191" y="1177"/>
                        <a:pt x="429" y="1415"/>
                      </a:cubicBezTo>
                      <a:cubicBezTo>
                        <a:pt x="560" y="1552"/>
                        <a:pt x="739" y="1620"/>
                        <a:pt x="920" y="1620"/>
                      </a:cubicBezTo>
                      <a:cubicBezTo>
                        <a:pt x="1102" y="1620"/>
                        <a:pt x="1286" y="1552"/>
                        <a:pt x="1429" y="1415"/>
                      </a:cubicBezTo>
                      <a:cubicBezTo>
                        <a:pt x="1691" y="1153"/>
                        <a:pt x="1691" y="700"/>
                        <a:pt x="1429" y="415"/>
                      </a:cubicBezTo>
                      <a:cubicBezTo>
                        <a:pt x="1294" y="286"/>
                        <a:pt x="1120" y="223"/>
                        <a:pt x="945" y="223"/>
                      </a:cubicBezTo>
                      <a:cubicBezTo>
                        <a:pt x="812" y="223"/>
                        <a:pt x="678" y="259"/>
                        <a:pt x="560" y="331"/>
                      </a:cubicBezTo>
                      <a:lnTo>
                        <a:pt x="274" y="45"/>
                      </a:lnTo>
                      <a:cubicBezTo>
                        <a:pt x="244" y="16"/>
                        <a:pt x="206" y="1"/>
                        <a:pt x="1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52" name="Google Shape;1652;p38"/>
            <p:cNvGrpSpPr/>
            <p:nvPr/>
          </p:nvGrpSpPr>
          <p:grpSpPr>
            <a:xfrm>
              <a:off x="6159558" y="1684475"/>
              <a:ext cx="555900" cy="555900"/>
              <a:chOff x="6159552" y="1652000"/>
              <a:chExt cx="555900" cy="555900"/>
            </a:xfrm>
          </p:grpSpPr>
          <p:sp>
            <p:nvSpPr>
              <p:cNvPr id="1653" name="Google Shape;1653;p38"/>
              <p:cNvSpPr/>
              <p:nvPr/>
            </p:nvSpPr>
            <p:spPr>
              <a:xfrm>
                <a:off x="6159552" y="1652000"/>
                <a:ext cx="555900" cy="55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4" name="Google Shape;1654;p38"/>
              <p:cNvGrpSpPr/>
              <p:nvPr/>
            </p:nvGrpSpPr>
            <p:grpSpPr>
              <a:xfrm>
                <a:off x="6256027" y="1749967"/>
                <a:ext cx="362485" cy="359849"/>
                <a:chOff x="5305077" y="1502633"/>
                <a:chExt cx="367893" cy="365218"/>
              </a:xfrm>
            </p:grpSpPr>
            <p:sp>
              <p:nvSpPr>
                <p:cNvPr id="1655" name="Google Shape;1655;p38"/>
                <p:cNvSpPr/>
                <p:nvPr/>
              </p:nvSpPr>
              <p:spPr>
                <a:xfrm>
                  <a:off x="5305077" y="1502633"/>
                  <a:ext cx="261338" cy="365218"/>
                </a:xfrm>
                <a:custGeom>
                  <a:avLst/>
                  <a:gdLst/>
                  <a:ahLst/>
                  <a:cxnLst/>
                  <a:rect l="l" t="t" r="r" b="b"/>
                  <a:pathLst>
                    <a:path w="8204" h="11465" extrusionOk="0">
                      <a:moveTo>
                        <a:pt x="8028" y="0"/>
                      </a:moveTo>
                      <a:cubicBezTo>
                        <a:pt x="8011" y="0"/>
                        <a:pt x="7994" y="4"/>
                        <a:pt x="7977" y="11"/>
                      </a:cubicBezTo>
                      <a:cubicBezTo>
                        <a:pt x="7096" y="213"/>
                        <a:pt x="6596" y="1106"/>
                        <a:pt x="6858" y="1975"/>
                      </a:cubicBezTo>
                      <a:cubicBezTo>
                        <a:pt x="6930" y="2201"/>
                        <a:pt x="6870" y="2451"/>
                        <a:pt x="6704" y="2630"/>
                      </a:cubicBezTo>
                      <a:lnTo>
                        <a:pt x="2667" y="6666"/>
                      </a:lnTo>
                      <a:cubicBezTo>
                        <a:pt x="2542" y="6791"/>
                        <a:pt x="2382" y="6858"/>
                        <a:pt x="2219" y="6858"/>
                      </a:cubicBezTo>
                      <a:cubicBezTo>
                        <a:pt x="2150" y="6858"/>
                        <a:pt x="2080" y="6846"/>
                        <a:pt x="2012" y="6821"/>
                      </a:cubicBezTo>
                      <a:cubicBezTo>
                        <a:pt x="1858" y="6772"/>
                        <a:pt x="1703" y="6748"/>
                        <a:pt x="1551" y="6748"/>
                      </a:cubicBezTo>
                      <a:cubicBezTo>
                        <a:pt x="750" y="6748"/>
                        <a:pt x="32" y="7393"/>
                        <a:pt x="12" y="8274"/>
                      </a:cubicBezTo>
                      <a:cubicBezTo>
                        <a:pt x="1" y="9165"/>
                        <a:pt x="724" y="9837"/>
                        <a:pt x="1551" y="9837"/>
                      </a:cubicBezTo>
                      <a:cubicBezTo>
                        <a:pt x="1585" y="9837"/>
                        <a:pt x="1620" y="9836"/>
                        <a:pt x="1655" y="9833"/>
                      </a:cubicBezTo>
                      <a:lnTo>
                        <a:pt x="1655" y="9833"/>
                      </a:lnTo>
                      <a:cubicBezTo>
                        <a:pt x="1596" y="10691"/>
                        <a:pt x="2262" y="11464"/>
                        <a:pt x="3179" y="11464"/>
                      </a:cubicBezTo>
                      <a:cubicBezTo>
                        <a:pt x="4251" y="11464"/>
                        <a:pt x="4965" y="10441"/>
                        <a:pt x="4656" y="9476"/>
                      </a:cubicBezTo>
                      <a:cubicBezTo>
                        <a:pt x="4584" y="9250"/>
                        <a:pt x="4644" y="9000"/>
                        <a:pt x="4822" y="8821"/>
                      </a:cubicBezTo>
                      <a:lnTo>
                        <a:pt x="5703" y="7940"/>
                      </a:lnTo>
                      <a:cubicBezTo>
                        <a:pt x="5763" y="7881"/>
                        <a:pt x="5763" y="7762"/>
                        <a:pt x="5703" y="7702"/>
                      </a:cubicBezTo>
                      <a:cubicBezTo>
                        <a:pt x="5671" y="7637"/>
                        <a:pt x="5624" y="7608"/>
                        <a:pt x="5577" y="7608"/>
                      </a:cubicBezTo>
                      <a:cubicBezTo>
                        <a:pt x="5538" y="7608"/>
                        <a:pt x="5498" y="7628"/>
                        <a:pt x="5465" y="7666"/>
                      </a:cubicBezTo>
                      <a:lnTo>
                        <a:pt x="4584" y="8536"/>
                      </a:lnTo>
                      <a:cubicBezTo>
                        <a:pt x="4322" y="8809"/>
                        <a:pt x="4227" y="9178"/>
                        <a:pt x="4346" y="9536"/>
                      </a:cubicBezTo>
                      <a:cubicBezTo>
                        <a:pt x="4584" y="10298"/>
                        <a:pt x="4048" y="11083"/>
                        <a:pt x="3215" y="11095"/>
                      </a:cubicBezTo>
                      <a:cubicBezTo>
                        <a:pt x="3209" y="11095"/>
                        <a:pt x="3202" y="11096"/>
                        <a:pt x="3196" y="11096"/>
                      </a:cubicBezTo>
                      <a:cubicBezTo>
                        <a:pt x="2408" y="11096"/>
                        <a:pt x="1859" y="10363"/>
                        <a:pt x="2024" y="9643"/>
                      </a:cubicBezTo>
                      <a:cubicBezTo>
                        <a:pt x="2057" y="9535"/>
                        <a:pt x="1972" y="9437"/>
                        <a:pt x="1867" y="9437"/>
                      </a:cubicBezTo>
                      <a:cubicBezTo>
                        <a:pt x="1856" y="9437"/>
                        <a:pt x="1845" y="9438"/>
                        <a:pt x="1834" y="9440"/>
                      </a:cubicBezTo>
                      <a:cubicBezTo>
                        <a:pt x="1743" y="9461"/>
                        <a:pt x="1652" y="9470"/>
                        <a:pt x="1563" y="9470"/>
                      </a:cubicBezTo>
                      <a:cubicBezTo>
                        <a:pt x="918" y="9470"/>
                        <a:pt x="357" y="8961"/>
                        <a:pt x="357" y="8250"/>
                      </a:cubicBezTo>
                      <a:cubicBezTo>
                        <a:pt x="367" y="7551"/>
                        <a:pt x="929" y="7062"/>
                        <a:pt x="1553" y="7062"/>
                      </a:cubicBezTo>
                      <a:cubicBezTo>
                        <a:pt x="1673" y="7062"/>
                        <a:pt x="1796" y="7080"/>
                        <a:pt x="1917" y="7119"/>
                      </a:cubicBezTo>
                      <a:cubicBezTo>
                        <a:pt x="2019" y="7149"/>
                        <a:pt x="2122" y="7164"/>
                        <a:pt x="2224" y="7164"/>
                      </a:cubicBezTo>
                      <a:cubicBezTo>
                        <a:pt x="2481" y="7164"/>
                        <a:pt x="2730" y="7068"/>
                        <a:pt x="2917" y="6881"/>
                      </a:cubicBezTo>
                      <a:lnTo>
                        <a:pt x="6954" y="2856"/>
                      </a:lnTo>
                      <a:cubicBezTo>
                        <a:pt x="7215" y="2582"/>
                        <a:pt x="7311" y="2213"/>
                        <a:pt x="7192" y="1856"/>
                      </a:cubicBezTo>
                      <a:cubicBezTo>
                        <a:pt x="6977" y="1201"/>
                        <a:pt x="7370" y="487"/>
                        <a:pt x="8049" y="320"/>
                      </a:cubicBezTo>
                      <a:cubicBezTo>
                        <a:pt x="8144" y="308"/>
                        <a:pt x="8204" y="213"/>
                        <a:pt x="8168" y="130"/>
                      </a:cubicBezTo>
                      <a:cubicBezTo>
                        <a:pt x="8158" y="54"/>
                        <a:pt x="8096" y="0"/>
                        <a:pt x="80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8"/>
                <p:cNvSpPr/>
                <p:nvPr/>
              </p:nvSpPr>
              <p:spPr>
                <a:xfrm>
                  <a:off x="5495092" y="1503111"/>
                  <a:ext cx="177878" cy="233147"/>
                </a:xfrm>
                <a:custGeom>
                  <a:avLst/>
                  <a:gdLst/>
                  <a:ahLst/>
                  <a:cxnLst/>
                  <a:rect l="l" t="t" r="r" b="b"/>
                  <a:pathLst>
                    <a:path w="5584" h="7319" extrusionOk="0">
                      <a:moveTo>
                        <a:pt x="2913" y="0"/>
                      </a:moveTo>
                      <a:cubicBezTo>
                        <a:pt x="2845" y="0"/>
                        <a:pt x="2777" y="37"/>
                        <a:pt x="2739" y="103"/>
                      </a:cubicBezTo>
                      <a:cubicBezTo>
                        <a:pt x="2715" y="186"/>
                        <a:pt x="2751" y="281"/>
                        <a:pt x="2834" y="317"/>
                      </a:cubicBezTo>
                      <a:cubicBezTo>
                        <a:pt x="3370" y="531"/>
                        <a:pt x="3691" y="1115"/>
                        <a:pt x="3560" y="1710"/>
                      </a:cubicBezTo>
                      <a:cubicBezTo>
                        <a:pt x="3528" y="1817"/>
                        <a:pt x="3611" y="1904"/>
                        <a:pt x="3714" y="1904"/>
                      </a:cubicBezTo>
                      <a:cubicBezTo>
                        <a:pt x="3726" y="1904"/>
                        <a:pt x="3738" y="1903"/>
                        <a:pt x="3751" y="1901"/>
                      </a:cubicBezTo>
                      <a:cubicBezTo>
                        <a:pt x="3842" y="1879"/>
                        <a:pt x="3935" y="1869"/>
                        <a:pt x="4028" y="1869"/>
                      </a:cubicBezTo>
                      <a:cubicBezTo>
                        <a:pt x="4342" y="1869"/>
                        <a:pt x="4649" y="1992"/>
                        <a:pt x="4870" y="2222"/>
                      </a:cubicBezTo>
                      <a:cubicBezTo>
                        <a:pt x="5346" y="2698"/>
                        <a:pt x="5334" y="3496"/>
                        <a:pt x="4858" y="3949"/>
                      </a:cubicBezTo>
                      <a:cubicBezTo>
                        <a:pt x="4632" y="4166"/>
                        <a:pt x="4323" y="4282"/>
                        <a:pt x="4010" y="4282"/>
                      </a:cubicBezTo>
                      <a:cubicBezTo>
                        <a:pt x="3895" y="4282"/>
                        <a:pt x="3779" y="4266"/>
                        <a:pt x="3667" y="4234"/>
                      </a:cubicBezTo>
                      <a:cubicBezTo>
                        <a:pt x="3570" y="4205"/>
                        <a:pt x="3470" y="4191"/>
                        <a:pt x="3372" y="4191"/>
                      </a:cubicBezTo>
                      <a:cubicBezTo>
                        <a:pt x="3111" y="4191"/>
                        <a:pt x="2858" y="4291"/>
                        <a:pt x="2667" y="4472"/>
                      </a:cubicBezTo>
                      <a:lnTo>
                        <a:pt x="107" y="7032"/>
                      </a:lnTo>
                      <a:cubicBezTo>
                        <a:pt x="0" y="7139"/>
                        <a:pt x="72" y="7318"/>
                        <a:pt x="227" y="7318"/>
                      </a:cubicBezTo>
                      <a:cubicBezTo>
                        <a:pt x="229" y="7318"/>
                        <a:pt x="231" y="7318"/>
                        <a:pt x="233" y="7318"/>
                      </a:cubicBezTo>
                      <a:cubicBezTo>
                        <a:pt x="354" y="7318"/>
                        <a:pt x="274" y="7295"/>
                        <a:pt x="2905" y="4711"/>
                      </a:cubicBezTo>
                      <a:cubicBezTo>
                        <a:pt x="3035" y="4581"/>
                        <a:pt x="3201" y="4514"/>
                        <a:pt x="3369" y="4514"/>
                      </a:cubicBezTo>
                      <a:cubicBezTo>
                        <a:pt x="3434" y="4514"/>
                        <a:pt x="3498" y="4524"/>
                        <a:pt x="3560" y="4544"/>
                      </a:cubicBezTo>
                      <a:cubicBezTo>
                        <a:pt x="3719" y="4597"/>
                        <a:pt x="3879" y="4622"/>
                        <a:pt x="4035" y="4622"/>
                      </a:cubicBezTo>
                      <a:cubicBezTo>
                        <a:pt x="4831" y="4622"/>
                        <a:pt x="5541" y="3979"/>
                        <a:pt x="5561" y="3103"/>
                      </a:cubicBezTo>
                      <a:cubicBezTo>
                        <a:pt x="5583" y="2207"/>
                        <a:pt x="4872" y="1538"/>
                        <a:pt x="4053" y="1538"/>
                      </a:cubicBezTo>
                      <a:cubicBezTo>
                        <a:pt x="4012" y="1538"/>
                        <a:pt x="3971" y="1540"/>
                        <a:pt x="3929" y="1544"/>
                      </a:cubicBezTo>
                      <a:cubicBezTo>
                        <a:pt x="3977" y="877"/>
                        <a:pt x="3572" y="246"/>
                        <a:pt x="2965" y="8"/>
                      </a:cubicBezTo>
                      <a:cubicBezTo>
                        <a:pt x="2948" y="3"/>
                        <a:pt x="2930" y="0"/>
                        <a:pt x="2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diagram of a web application&#10;&#10;Description automatically generated">
            <a:extLst>
              <a:ext uri="{FF2B5EF4-FFF2-40B4-BE49-F238E27FC236}">
                <a16:creationId xmlns:a16="http://schemas.microsoft.com/office/drawing/2014/main" id="{9B7B94B7-5408-CED8-E0B3-8295CA0C6230}"/>
              </a:ext>
            </a:extLst>
          </p:cNvPr>
          <p:cNvPicPr>
            <a:picLocks noChangeAspect="1"/>
          </p:cNvPicPr>
          <p:nvPr/>
        </p:nvPicPr>
        <p:blipFill>
          <a:blip r:embed="rId3"/>
          <a:stretch>
            <a:fillRect/>
          </a:stretch>
        </p:blipFill>
        <p:spPr>
          <a:xfrm>
            <a:off x="228784" y="780585"/>
            <a:ext cx="4619026" cy="29500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descr="A diagram of a workflow&#10;&#10;Description automatically generated">
            <a:extLst>
              <a:ext uri="{FF2B5EF4-FFF2-40B4-BE49-F238E27FC236}">
                <a16:creationId xmlns:a16="http://schemas.microsoft.com/office/drawing/2014/main" id="{9CD961B6-0C6F-EC3B-5D70-90E75E5196A8}"/>
              </a:ext>
            </a:extLst>
          </p:cNvPr>
          <p:cNvPicPr>
            <a:picLocks noChangeAspect="1"/>
          </p:cNvPicPr>
          <p:nvPr/>
        </p:nvPicPr>
        <p:blipFill>
          <a:blip r:embed="rId4"/>
          <a:stretch>
            <a:fillRect/>
          </a:stretch>
        </p:blipFill>
        <p:spPr>
          <a:xfrm>
            <a:off x="4847810" y="3086234"/>
            <a:ext cx="4200757" cy="19754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Google Shape;1663;p39">
            <a:extLst>
              <a:ext uri="{FF2B5EF4-FFF2-40B4-BE49-F238E27FC236}">
                <a16:creationId xmlns:a16="http://schemas.microsoft.com/office/drawing/2014/main" id="{2A34B68A-611B-FA44-E590-8713DBC33BFA}"/>
              </a:ext>
            </a:extLst>
          </p:cNvPr>
          <p:cNvSpPr txBox="1">
            <a:spLocks noGrp="1"/>
          </p:cNvSpPr>
          <p:nvPr>
            <p:ph type="title"/>
          </p:nvPr>
        </p:nvSpPr>
        <p:spPr>
          <a:xfrm>
            <a:off x="0" y="69741"/>
            <a:ext cx="9143999" cy="5278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t>ASP must be integrated with standard software</a:t>
            </a:r>
            <a:endParaRPr sz="2800" dirty="0"/>
          </a:p>
        </p:txBody>
      </p:sp>
      <p:sp>
        <p:nvSpPr>
          <p:cNvPr id="10" name="Arrow: U-Turn 9">
            <a:extLst>
              <a:ext uri="{FF2B5EF4-FFF2-40B4-BE49-F238E27FC236}">
                <a16:creationId xmlns:a16="http://schemas.microsoft.com/office/drawing/2014/main" id="{C01072BA-32B1-7294-20D3-89A6E9325490}"/>
              </a:ext>
            </a:extLst>
          </p:cNvPr>
          <p:cNvSpPr/>
          <p:nvPr/>
        </p:nvSpPr>
        <p:spPr>
          <a:xfrm flipV="1">
            <a:off x="3278459" y="3582471"/>
            <a:ext cx="1925443" cy="461701"/>
          </a:xfrm>
          <a:prstGeom prst="uturnArrow">
            <a:avLst>
              <a:gd name="adj1" fmla="val 10509"/>
              <a:gd name="adj2" fmla="val 14534"/>
              <a:gd name="adj3" fmla="val 26610"/>
              <a:gd name="adj4" fmla="val 48390"/>
              <a:gd name="adj5" fmla="val 75000"/>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schemeClr val="tx1"/>
              </a:solidFill>
            </a:endParaRPr>
          </a:p>
        </p:txBody>
      </p:sp>
      <p:sp>
        <p:nvSpPr>
          <p:cNvPr id="11" name="Arrow: U-Turn 10">
            <a:extLst>
              <a:ext uri="{FF2B5EF4-FFF2-40B4-BE49-F238E27FC236}">
                <a16:creationId xmlns:a16="http://schemas.microsoft.com/office/drawing/2014/main" id="{C39E2409-EDB6-03AF-B2AA-C871EF2594D6}"/>
              </a:ext>
            </a:extLst>
          </p:cNvPr>
          <p:cNvSpPr/>
          <p:nvPr/>
        </p:nvSpPr>
        <p:spPr>
          <a:xfrm flipH="1">
            <a:off x="4088778" y="3086234"/>
            <a:ext cx="4564567" cy="182693"/>
          </a:xfrm>
          <a:prstGeom prst="uturnArrow">
            <a:avLst>
              <a:gd name="adj1" fmla="val 25000"/>
              <a:gd name="adj2" fmla="val 25000"/>
              <a:gd name="adj3" fmla="val 26610"/>
              <a:gd name="adj4" fmla="val 48390"/>
              <a:gd name="adj5" fmla="val 75000"/>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schemeClr val="tx1"/>
              </a:solidFill>
            </a:endParaRPr>
          </a:p>
        </p:txBody>
      </p:sp>
      <p:pic>
        <p:nvPicPr>
          <p:cNvPr id="13" name="Picture 12" descr="A logo of an elephant&#10;&#10;Description automatically generated">
            <a:extLst>
              <a:ext uri="{FF2B5EF4-FFF2-40B4-BE49-F238E27FC236}">
                <a16:creationId xmlns:a16="http://schemas.microsoft.com/office/drawing/2014/main" id="{6CCF806D-754D-4789-358E-040160EBD960}"/>
              </a:ext>
            </a:extLst>
          </p:cNvPr>
          <p:cNvPicPr>
            <a:picLocks noChangeAspect="1"/>
          </p:cNvPicPr>
          <p:nvPr/>
        </p:nvPicPr>
        <p:blipFill rotWithShape="1">
          <a:blip r:embed="rId5"/>
          <a:srcRect l="21270" r="21452" b="-557"/>
          <a:stretch/>
        </p:blipFill>
        <p:spPr>
          <a:xfrm>
            <a:off x="1150477" y="4219424"/>
            <a:ext cx="825655" cy="795083"/>
          </a:xfrm>
          <a:prstGeom prst="ellipse">
            <a:avLst/>
          </a:prstGeom>
          <a:ln>
            <a:noFill/>
          </a:ln>
          <a:effectLst>
            <a:softEdge rad="12700"/>
          </a:effectLst>
        </p:spPr>
      </p:pic>
      <p:pic>
        <p:nvPicPr>
          <p:cNvPr id="16" name="Picture 15" descr="A blue and white logo&#10;&#10;Description automatically generated">
            <a:extLst>
              <a:ext uri="{FF2B5EF4-FFF2-40B4-BE49-F238E27FC236}">
                <a16:creationId xmlns:a16="http://schemas.microsoft.com/office/drawing/2014/main" id="{243447B4-B95E-B775-093A-E2D56A4A36C2}"/>
              </a:ext>
            </a:extLst>
          </p:cNvPr>
          <p:cNvPicPr>
            <a:picLocks noChangeAspect="1"/>
          </p:cNvPicPr>
          <p:nvPr/>
        </p:nvPicPr>
        <p:blipFill>
          <a:blip r:embed="rId6"/>
          <a:stretch>
            <a:fillRect/>
          </a:stretch>
        </p:blipFill>
        <p:spPr>
          <a:xfrm>
            <a:off x="3746345" y="4179578"/>
            <a:ext cx="825655" cy="825655"/>
          </a:xfrm>
          <a:prstGeom prst="ellipse">
            <a:avLst/>
          </a:prstGeom>
          <a:ln>
            <a:noFill/>
          </a:ln>
          <a:effectLst>
            <a:softEdge rad="12700"/>
          </a:effectLst>
        </p:spPr>
      </p:pic>
      <p:pic>
        <p:nvPicPr>
          <p:cNvPr id="18" name="Picture 17" descr="A blue and yellow snake logo&#10;&#10;Description automatically generated">
            <a:extLst>
              <a:ext uri="{FF2B5EF4-FFF2-40B4-BE49-F238E27FC236}">
                <a16:creationId xmlns:a16="http://schemas.microsoft.com/office/drawing/2014/main" id="{A9B51533-41A4-2E73-A0C4-CB063E692FD6}"/>
              </a:ext>
            </a:extLst>
          </p:cNvPr>
          <p:cNvPicPr>
            <a:picLocks noChangeAspect="1"/>
          </p:cNvPicPr>
          <p:nvPr/>
        </p:nvPicPr>
        <p:blipFill>
          <a:blip r:embed="rId7"/>
          <a:stretch>
            <a:fillRect/>
          </a:stretch>
        </p:blipFill>
        <p:spPr>
          <a:xfrm>
            <a:off x="2601258" y="3985129"/>
            <a:ext cx="515368" cy="513193"/>
          </a:xfrm>
          <a:prstGeom prst="ellipse">
            <a:avLst/>
          </a:prstGeom>
          <a:ln>
            <a:noFill/>
          </a:ln>
          <a:effectLst>
            <a:softEdge rad="12700"/>
          </a:effectLst>
        </p:spPr>
      </p:pic>
      <p:sp>
        <p:nvSpPr>
          <p:cNvPr id="20" name="Arrow: Notched Right 19">
            <a:extLst>
              <a:ext uri="{FF2B5EF4-FFF2-40B4-BE49-F238E27FC236}">
                <a16:creationId xmlns:a16="http://schemas.microsoft.com/office/drawing/2014/main" id="{9038FA76-5B9B-E45F-C630-B64F65AE6B37}"/>
              </a:ext>
            </a:extLst>
          </p:cNvPr>
          <p:cNvSpPr/>
          <p:nvPr/>
        </p:nvSpPr>
        <p:spPr>
          <a:xfrm>
            <a:off x="2024439" y="4564968"/>
            <a:ext cx="501626" cy="112465"/>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Notched Right 20">
            <a:extLst>
              <a:ext uri="{FF2B5EF4-FFF2-40B4-BE49-F238E27FC236}">
                <a16:creationId xmlns:a16="http://schemas.microsoft.com/office/drawing/2014/main" id="{B0FBC04E-DA40-C7B9-F6B2-6B9CAD88EEA5}"/>
              </a:ext>
            </a:extLst>
          </p:cNvPr>
          <p:cNvSpPr/>
          <p:nvPr/>
        </p:nvSpPr>
        <p:spPr>
          <a:xfrm>
            <a:off x="2619593" y="4564968"/>
            <a:ext cx="501626" cy="112465"/>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Notched Right 21">
            <a:extLst>
              <a:ext uri="{FF2B5EF4-FFF2-40B4-BE49-F238E27FC236}">
                <a16:creationId xmlns:a16="http://schemas.microsoft.com/office/drawing/2014/main" id="{69C255EA-8E68-A229-0FDB-B19B7E65BB13}"/>
              </a:ext>
            </a:extLst>
          </p:cNvPr>
          <p:cNvSpPr/>
          <p:nvPr/>
        </p:nvSpPr>
        <p:spPr>
          <a:xfrm>
            <a:off x="3221621" y="4567809"/>
            <a:ext cx="501626" cy="112465"/>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 blue and white logo&#10;&#10;Description automatically generated">
            <a:extLst>
              <a:ext uri="{FF2B5EF4-FFF2-40B4-BE49-F238E27FC236}">
                <a16:creationId xmlns:a16="http://schemas.microsoft.com/office/drawing/2014/main" id="{8CE7D898-18AD-5C95-DF59-E1ECF18462FB}"/>
              </a:ext>
            </a:extLst>
          </p:cNvPr>
          <p:cNvPicPr>
            <a:picLocks noChangeAspect="1"/>
          </p:cNvPicPr>
          <p:nvPr/>
        </p:nvPicPr>
        <p:blipFill>
          <a:blip r:embed="rId6"/>
          <a:stretch>
            <a:fillRect/>
          </a:stretch>
        </p:blipFill>
        <p:spPr>
          <a:xfrm>
            <a:off x="8222451" y="2158922"/>
            <a:ext cx="825655" cy="825655"/>
          </a:xfrm>
          <a:prstGeom prst="ellipse">
            <a:avLst/>
          </a:prstGeom>
          <a:ln>
            <a:noFill/>
          </a:ln>
          <a:effectLst>
            <a:softEdge rad="12700"/>
          </a:effectLst>
        </p:spPr>
      </p:pic>
      <p:sp>
        <p:nvSpPr>
          <p:cNvPr id="24" name="Arrow: Notched Right 23">
            <a:extLst>
              <a:ext uri="{FF2B5EF4-FFF2-40B4-BE49-F238E27FC236}">
                <a16:creationId xmlns:a16="http://schemas.microsoft.com/office/drawing/2014/main" id="{F19364E3-4D2B-72CE-19EB-A922BC4C5E00}"/>
              </a:ext>
            </a:extLst>
          </p:cNvPr>
          <p:cNvSpPr/>
          <p:nvPr/>
        </p:nvSpPr>
        <p:spPr>
          <a:xfrm rot="10800000">
            <a:off x="7685048" y="2515515"/>
            <a:ext cx="501626" cy="112465"/>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Notched Right 24">
            <a:extLst>
              <a:ext uri="{FF2B5EF4-FFF2-40B4-BE49-F238E27FC236}">
                <a16:creationId xmlns:a16="http://schemas.microsoft.com/office/drawing/2014/main" id="{53E9A37E-2218-6B24-03E5-D75492A9B791}"/>
              </a:ext>
            </a:extLst>
          </p:cNvPr>
          <p:cNvSpPr/>
          <p:nvPr/>
        </p:nvSpPr>
        <p:spPr>
          <a:xfrm rot="10800000">
            <a:off x="7107508" y="2515515"/>
            <a:ext cx="501626" cy="112465"/>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Notched Right 25">
            <a:extLst>
              <a:ext uri="{FF2B5EF4-FFF2-40B4-BE49-F238E27FC236}">
                <a16:creationId xmlns:a16="http://schemas.microsoft.com/office/drawing/2014/main" id="{F9A216E8-E2A2-F9C0-C7E4-01472436B4C1}"/>
              </a:ext>
            </a:extLst>
          </p:cNvPr>
          <p:cNvSpPr/>
          <p:nvPr/>
        </p:nvSpPr>
        <p:spPr>
          <a:xfrm rot="10800000">
            <a:off x="6529968" y="2515515"/>
            <a:ext cx="501626" cy="112465"/>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A blue and yellow snake logo&#10;&#10;Description automatically generated">
            <a:extLst>
              <a:ext uri="{FF2B5EF4-FFF2-40B4-BE49-F238E27FC236}">
                <a16:creationId xmlns:a16="http://schemas.microsoft.com/office/drawing/2014/main" id="{CA9B6347-DD9D-F09D-38AA-0C00918977BB}"/>
              </a:ext>
            </a:extLst>
          </p:cNvPr>
          <p:cNvPicPr>
            <a:picLocks noChangeAspect="1"/>
          </p:cNvPicPr>
          <p:nvPr/>
        </p:nvPicPr>
        <p:blipFill>
          <a:blip r:embed="rId7"/>
          <a:stretch>
            <a:fillRect/>
          </a:stretch>
        </p:blipFill>
        <p:spPr>
          <a:xfrm>
            <a:off x="7100637" y="1902325"/>
            <a:ext cx="515368" cy="513193"/>
          </a:xfrm>
          <a:prstGeom prst="ellipse">
            <a:avLst/>
          </a:prstGeom>
          <a:ln>
            <a:noFill/>
          </a:ln>
          <a:effectLst>
            <a:softEdge rad="12700"/>
          </a:effectLst>
        </p:spPr>
      </p:pic>
      <p:pic>
        <p:nvPicPr>
          <p:cNvPr id="28" name="Picture 27" descr="A logo of an elephant&#10;&#10;Description automatically generated">
            <a:extLst>
              <a:ext uri="{FF2B5EF4-FFF2-40B4-BE49-F238E27FC236}">
                <a16:creationId xmlns:a16="http://schemas.microsoft.com/office/drawing/2014/main" id="{119EFB0F-8331-F3B7-00D5-2DAEBCAD1C9A}"/>
              </a:ext>
            </a:extLst>
          </p:cNvPr>
          <p:cNvPicPr>
            <a:picLocks noChangeAspect="1"/>
          </p:cNvPicPr>
          <p:nvPr/>
        </p:nvPicPr>
        <p:blipFill rotWithShape="1">
          <a:blip r:embed="rId5"/>
          <a:srcRect l="21270" r="21452" b="-557"/>
          <a:stretch/>
        </p:blipFill>
        <p:spPr>
          <a:xfrm>
            <a:off x="5625839" y="2174205"/>
            <a:ext cx="825655" cy="795083"/>
          </a:xfrm>
          <a:prstGeom prst="ellipse">
            <a:avLst/>
          </a:prstGeom>
          <a:ln>
            <a:noFill/>
          </a:ln>
          <a:effectLst>
            <a:softEdge rad="12700"/>
          </a:effectLst>
        </p:spPr>
      </p:pic>
    </p:spTree>
    <p:extLst>
      <p:ext uri="{BB962C8B-B14F-4D97-AF65-F5344CB8AC3E}">
        <p14:creationId xmlns:p14="http://schemas.microsoft.com/office/powerpoint/2010/main" val="1100509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04"/>
        <p:cNvGrpSpPr/>
        <p:nvPr/>
      </p:nvGrpSpPr>
      <p:grpSpPr>
        <a:xfrm>
          <a:off x="0" y="0"/>
          <a:ext cx="0" cy="0"/>
          <a:chOff x="0" y="0"/>
          <a:chExt cx="0" cy="0"/>
        </a:xfrm>
      </p:grpSpPr>
      <p:sp>
        <p:nvSpPr>
          <p:cNvPr id="2706" name="Google Shape;2706;p52"/>
          <p:cNvSpPr/>
          <p:nvPr/>
        </p:nvSpPr>
        <p:spPr>
          <a:xfrm>
            <a:off x="1419686" y="1982625"/>
            <a:ext cx="962100" cy="962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52"/>
          <p:cNvSpPr/>
          <p:nvPr/>
        </p:nvSpPr>
        <p:spPr>
          <a:xfrm>
            <a:off x="4090925" y="1982625"/>
            <a:ext cx="962100" cy="962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52"/>
          <p:cNvSpPr/>
          <p:nvPr/>
        </p:nvSpPr>
        <p:spPr>
          <a:xfrm>
            <a:off x="6780219" y="1982625"/>
            <a:ext cx="962100" cy="962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52"/>
          <p:cNvSpPr txBox="1">
            <a:spLocks noGrp="1"/>
          </p:cNvSpPr>
          <p:nvPr>
            <p:ph type="title"/>
          </p:nvPr>
        </p:nvSpPr>
        <p:spPr>
          <a:xfrm>
            <a:off x="27379" y="598981"/>
            <a:ext cx="9077093" cy="70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three points of data flow</a:t>
            </a:r>
            <a:endParaRPr dirty="0"/>
          </a:p>
        </p:txBody>
      </p:sp>
      <p:sp>
        <p:nvSpPr>
          <p:cNvPr id="2715" name="Google Shape;2715;p52"/>
          <p:cNvSpPr txBox="1">
            <a:spLocks noGrp="1"/>
          </p:cNvSpPr>
          <p:nvPr>
            <p:ph type="subTitle" idx="1"/>
          </p:nvPr>
        </p:nvSpPr>
        <p:spPr>
          <a:xfrm>
            <a:off x="643141" y="3505530"/>
            <a:ext cx="2515187" cy="183217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By being the software component where data is stored, a solid database is indeed the base of every modern application</a:t>
            </a:r>
            <a:endParaRPr dirty="0"/>
          </a:p>
        </p:txBody>
      </p:sp>
      <p:sp>
        <p:nvSpPr>
          <p:cNvPr id="2716" name="Google Shape;2716;p52"/>
          <p:cNvSpPr txBox="1">
            <a:spLocks noGrp="1"/>
          </p:cNvSpPr>
          <p:nvPr>
            <p:ph type="subTitle" idx="2"/>
          </p:nvPr>
        </p:nvSpPr>
        <p:spPr>
          <a:xfrm>
            <a:off x="643141" y="3034230"/>
            <a:ext cx="2515188" cy="47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PostgreSQL DB</a:t>
            </a:r>
            <a:endParaRPr dirty="0"/>
          </a:p>
        </p:txBody>
      </p:sp>
      <p:sp>
        <p:nvSpPr>
          <p:cNvPr id="2717" name="Google Shape;2717;p52"/>
          <p:cNvSpPr txBox="1">
            <a:spLocks noGrp="1"/>
          </p:cNvSpPr>
          <p:nvPr>
            <p:ph type="subTitle" idx="3"/>
          </p:nvPr>
        </p:nvSpPr>
        <p:spPr>
          <a:xfrm>
            <a:off x="3175788" y="3505530"/>
            <a:ext cx="2780273" cy="16379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t>
            </a:r>
            <a:r>
              <a:rPr lang="en-US" dirty="0"/>
              <a:t>h</a:t>
            </a:r>
            <a:r>
              <a:rPr lang="en" dirty="0"/>
              <a:t>e Python programming language with its clorm, clingo and psycopg2 modules can be used to enable the communication between the batabase and the ASP solver</a:t>
            </a:r>
            <a:endParaRPr dirty="0"/>
          </a:p>
        </p:txBody>
      </p:sp>
      <p:sp>
        <p:nvSpPr>
          <p:cNvPr id="2718" name="Google Shape;2718;p52"/>
          <p:cNvSpPr txBox="1">
            <a:spLocks noGrp="1"/>
          </p:cNvSpPr>
          <p:nvPr>
            <p:ph type="subTitle" idx="4"/>
          </p:nvPr>
        </p:nvSpPr>
        <p:spPr>
          <a:xfrm>
            <a:off x="3573824" y="3034230"/>
            <a:ext cx="1984200" cy="47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Python</a:t>
            </a:r>
            <a:endParaRPr dirty="0"/>
          </a:p>
        </p:txBody>
      </p:sp>
      <p:sp>
        <p:nvSpPr>
          <p:cNvPr id="2719" name="Google Shape;2719;p52"/>
          <p:cNvSpPr txBox="1">
            <a:spLocks noGrp="1"/>
          </p:cNvSpPr>
          <p:nvPr>
            <p:ph type="subTitle" idx="5"/>
          </p:nvPr>
        </p:nvSpPr>
        <p:spPr>
          <a:xfrm>
            <a:off x="6269294" y="3505542"/>
            <a:ext cx="1984200" cy="163795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clingo solver created by Potassco offers outstanding performance and rule formulation capabilities </a:t>
            </a:r>
            <a:endParaRPr dirty="0"/>
          </a:p>
        </p:txBody>
      </p:sp>
      <p:sp>
        <p:nvSpPr>
          <p:cNvPr id="2720" name="Google Shape;2720;p52"/>
          <p:cNvSpPr txBox="1">
            <a:spLocks noGrp="1"/>
          </p:cNvSpPr>
          <p:nvPr>
            <p:ph type="subTitle" idx="6"/>
          </p:nvPr>
        </p:nvSpPr>
        <p:spPr>
          <a:xfrm>
            <a:off x="6227896" y="3034230"/>
            <a:ext cx="2060134" cy="47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Clingo Solver</a:t>
            </a:r>
            <a:endParaRPr dirty="0"/>
          </a:p>
        </p:txBody>
      </p:sp>
      <p:pic>
        <p:nvPicPr>
          <p:cNvPr id="2" name="Picture 1" descr="A logo of an elephant&#10;&#10;Description automatically generated">
            <a:extLst>
              <a:ext uri="{FF2B5EF4-FFF2-40B4-BE49-F238E27FC236}">
                <a16:creationId xmlns:a16="http://schemas.microsoft.com/office/drawing/2014/main" id="{D11AF7AE-940B-E379-36BF-3E398C811AB9}"/>
              </a:ext>
            </a:extLst>
          </p:cNvPr>
          <p:cNvPicPr>
            <a:picLocks noChangeAspect="1"/>
          </p:cNvPicPr>
          <p:nvPr/>
        </p:nvPicPr>
        <p:blipFill rotWithShape="1">
          <a:blip r:embed="rId3"/>
          <a:srcRect l="21270" r="21452" b="-557"/>
          <a:stretch/>
        </p:blipFill>
        <p:spPr>
          <a:xfrm>
            <a:off x="1487908" y="2068335"/>
            <a:ext cx="825655" cy="795083"/>
          </a:xfrm>
          <a:prstGeom prst="ellipse">
            <a:avLst/>
          </a:prstGeom>
          <a:ln>
            <a:noFill/>
          </a:ln>
          <a:effectLst>
            <a:softEdge rad="12700"/>
          </a:effectLst>
        </p:spPr>
      </p:pic>
      <p:pic>
        <p:nvPicPr>
          <p:cNvPr id="3" name="Picture 2" descr="A blue and yellow snake logo&#10;&#10;Description automatically generated">
            <a:extLst>
              <a:ext uri="{FF2B5EF4-FFF2-40B4-BE49-F238E27FC236}">
                <a16:creationId xmlns:a16="http://schemas.microsoft.com/office/drawing/2014/main" id="{FA43FC5A-67FF-8D28-0DCD-8DC9B935F92C}"/>
              </a:ext>
            </a:extLst>
          </p:cNvPr>
          <p:cNvPicPr>
            <a:picLocks noChangeAspect="1"/>
          </p:cNvPicPr>
          <p:nvPr/>
        </p:nvPicPr>
        <p:blipFill>
          <a:blip r:embed="rId4"/>
          <a:stretch>
            <a:fillRect/>
          </a:stretch>
        </p:blipFill>
        <p:spPr>
          <a:xfrm>
            <a:off x="4269258" y="2129681"/>
            <a:ext cx="605483" cy="602928"/>
          </a:xfrm>
          <a:prstGeom prst="ellipse">
            <a:avLst/>
          </a:prstGeom>
          <a:ln>
            <a:noFill/>
          </a:ln>
          <a:effectLst>
            <a:softEdge rad="12700"/>
          </a:effectLst>
        </p:spPr>
      </p:pic>
      <p:pic>
        <p:nvPicPr>
          <p:cNvPr id="4" name="Picture 3" descr="A blue and white logo&#10;&#10;Description automatically generated">
            <a:extLst>
              <a:ext uri="{FF2B5EF4-FFF2-40B4-BE49-F238E27FC236}">
                <a16:creationId xmlns:a16="http://schemas.microsoft.com/office/drawing/2014/main" id="{1305AC55-A1C7-F758-0743-AE0B9A0CF64E}"/>
              </a:ext>
            </a:extLst>
          </p:cNvPr>
          <p:cNvPicPr>
            <a:picLocks noChangeAspect="1"/>
          </p:cNvPicPr>
          <p:nvPr/>
        </p:nvPicPr>
        <p:blipFill>
          <a:blip r:embed="rId5"/>
          <a:stretch>
            <a:fillRect/>
          </a:stretch>
        </p:blipFill>
        <p:spPr>
          <a:xfrm>
            <a:off x="6845136" y="2018317"/>
            <a:ext cx="825655" cy="825655"/>
          </a:xfrm>
          <a:prstGeom prst="ellipse">
            <a:avLst/>
          </a:prstGeom>
          <a:ln>
            <a:noFill/>
          </a:ln>
          <a:effectLst>
            <a:softEdge rad="12700"/>
          </a:effectLst>
        </p:spPr>
      </p:pic>
      <p:cxnSp>
        <p:nvCxnSpPr>
          <p:cNvPr id="6" name="Straight Arrow Connector 5">
            <a:extLst>
              <a:ext uri="{FF2B5EF4-FFF2-40B4-BE49-F238E27FC236}">
                <a16:creationId xmlns:a16="http://schemas.microsoft.com/office/drawing/2014/main" id="{5148DB04-E4AB-B8D8-3D7A-505FD58C2A5F}"/>
              </a:ext>
            </a:extLst>
          </p:cNvPr>
          <p:cNvCxnSpPr/>
          <p:nvPr/>
        </p:nvCxnSpPr>
        <p:spPr>
          <a:xfrm>
            <a:off x="2503714" y="2256971"/>
            <a:ext cx="147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Google Shape;2715;p52">
            <a:extLst>
              <a:ext uri="{FF2B5EF4-FFF2-40B4-BE49-F238E27FC236}">
                <a16:creationId xmlns:a16="http://schemas.microsoft.com/office/drawing/2014/main" id="{6569AAAA-9211-6AA6-9D27-55409AEEF47A}"/>
              </a:ext>
            </a:extLst>
          </p:cNvPr>
          <p:cNvSpPr txBox="1">
            <a:spLocks/>
          </p:cNvSpPr>
          <p:nvPr/>
        </p:nvSpPr>
        <p:spPr>
          <a:xfrm>
            <a:off x="2276060" y="1841673"/>
            <a:ext cx="1875153" cy="3705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r>
              <a:rPr lang="en-US" sz="1400" dirty="0"/>
              <a:t>(un)scheduled data</a:t>
            </a:r>
          </a:p>
        </p:txBody>
      </p:sp>
      <p:cxnSp>
        <p:nvCxnSpPr>
          <p:cNvPr id="8" name="Straight Arrow Connector 7">
            <a:extLst>
              <a:ext uri="{FF2B5EF4-FFF2-40B4-BE49-F238E27FC236}">
                <a16:creationId xmlns:a16="http://schemas.microsoft.com/office/drawing/2014/main" id="{4E82A5AC-6C5B-A08A-1FC0-C3B869313DC1}"/>
              </a:ext>
            </a:extLst>
          </p:cNvPr>
          <p:cNvCxnSpPr/>
          <p:nvPr/>
        </p:nvCxnSpPr>
        <p:spPr>
          <a:xfrm>
            <a:off x="5152571" y="2256971"/>
            <a:ext cx="147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Google Shape;2715;p52">
            <a:extLst>
              <a:ext uri="{FF2B5EF4-FFF2-40B4-BE49-F238E27FC236}">
                <a16:creationId xmlns:a16="http://schemas.microsoft.com/office/drawing/2014/main" id="{63052469-67BD-94E9-2B1C-57756E059B06}"/>
              </a:ext>
            </a:extLst>
          </p:cNvPr>
          <p:cNvSpPr txBox="1">
            <a:spLocks/>
          </p:cNvSpPr>
          <p:nvPr/>
        </p:nvSpPr>
        <p:spPr>
          <a:xfrm>
            <a:off x="4887011" y="1841673"/>
            <a:ext cx="1875153" cy="3705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r>
              <a:rPr lang="en-US" sz="1400" dirty="0"/>
              <a:t>Knowledge Base</a:t>
            </a:r>
          </a:p>
        </p:txBody>
      </p:sp>
      <p:cxnSp>
        <p:nvCxnSpPr>
          <p:cNvPr id="13" name="Straight Arrow Connector 12">
            <a:extLst>
              <a:ext uri="{FF2B5EF4-FFF2-40B4-BE49-F238E27FC236}">
                <a16:creationId xmlns:a16="http://schemas.microsoft.com/office/drawing/2014/main" id="{F5627CF0-09A0-99A5-E479-EEC6EA434809}"/>
              </a:ext>
            </a:extLst>
          </p:cNvPr>
          <p:cNvCxnSpPr/>
          <p:nvPr/>
        </p:nvCxnSpPr>
        <p:spPr>
          <a:xfrm flipH="1">
            <a:off x="2503714" y="2510970"/>
            <a:ext cx="14732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B8D96D3-87B0-A1A8-FE70-E9DD3DC86676}"/>
              </a:ext>
            </a:extLst>
          </p:cNvPr>
          <p:cNvCxnSpPr/>
          <p:nvPr/>
        </p:nvCxnSpPr>
        <p:spPr>
          <a:xfrm flipH="1">
            <a:off x="5152571" y="2527251"/>
            <a:ext cx="14732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Google Shape;2715;p52">
            <a:extLst>
              <a:ext uri="{FF2B5EF4-FFF2-40B4-BE49-F238E27FC236}">
                <a16:creationId xmlns:a16="http://schemas.microsoft.com/office/drawing/2014/main" id="{59B8ACA4-56F6-AAC8-7CFC-96C4000B921B}"/>
              </a:ext>
            </a:extLst>
          </p:cNvPr>
          <p:cNvSpPr txBox="1">
            <a:spLocks/>
          </p:cNvSpPr>
          <p:nvPr/>
        </p:nvSpPr>
        <p:spPr>
          <a:xfrm>
            <a:off x="4949479" y="2488563"/>
            <a:ext cx="1875153" cy="3705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r>
              <a:rPr lang="en-US" sz="1400" dirty="0"/>
              <a:t>Output predicates</a:t>
            </a:r>
          </a:p>
        </p:txBody>
      </p:sp>
      <p:sp>
        <p:nvSpPr>
          <p:cNvPr id="16" name="Google Shape;2715;p52">
            <a:extLst>
              <a:ext uri="{FF2B5EF4-FFF2-40B4-BE49-F238E27FC236}">
                <a16:creationId xmlns:a16="http://schemas.microsoft.com/office/drawing/2014/main" id="{1B6F24A1-2ACD-EC55-6DCA-7359D17FA96E}"/>
              </a:ext>
            </a:extLst>
          </p:cNvPr>
          <p:cNvSpPr txBox="1">
            <a:spLocks/>
          </p:cNvSpPr>
          <p:nvPr/>
        </p:nvSpPr>
        <p:spPr>
          <a:xfrm>
            <a:off x="2302737" y="2527251"/>
            <a:ext cx="1875153" cy="2609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r>
              <a:rPr lang="en-US" sz="1400" dirty="0"/>
              <a:t>(re)scheduled data</a:t>
            </a:r>
          </a:p>
        </p:txBody>
      </p:sp>
    </p:spTree>
    <p:extLst>
      <p:ext uri="{BB962C8B-B14F-4D97-AF65-F5344CB8AC3E}">
        <p14:creationId xmlns:p14="http://schemas.microsoft.com/office/powerpoint/2010/main" val="82743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04"/>
        <p:cNvGrpSpPr/>
        <p:nvPr/>
      </p:nvGrpSpPr>
      <p:grpSpPr>
        <a:xfrm>
          <a:off x="0" y="0"/>
          <a:ext cx="0" cy="0"/>
          <a:chOff x="0" y="0"/>
          <a:chExt cx="0" cy="0"/>
        </a:xfrm>
      </p:grpSpPr>
      <p:sp>
        <p:nvSpPr>
          <p:cNvPr id="2706" name="Google Shape;2706;p52"/>
          <p:cNvSpPr/>
          <p:nvPr/>
        </p:nvSpPr>
        <p:spPr>
          <a:xfrm>
            <a:off x="885372" y="2317616"/>
            <a:ext cx="1092292" cy="1006159"/>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52"/>
          <p:cNvSpPr/>
          <p:nvPr/>
        </p:nvSpPr>
        <p:spPr>
          <a:xfrm>
            <a:off x="3556611" y="2317616"/>
            <a:ext cx="1092292" cy="1006159"/>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52"/>
          <p:cNvSpPr txBox="1">
            <a:spLocks noGrp="1"/>
          </p:cNvSpPr>
          <p:nvPr>
            <p:ph type="title"/>
          </p:nvPr>
        </p:nvSpPr>
        <p:spPr>
          <a:xfrm>
            <a:off x="-801858" y="1412203"/>
            <a:ext cx="7300686" cy="84182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t>Python and postgreSQL</a:t>
            </a:r>
            <a:endParaRPr sz="3600" dirty="0"/>
          </a:p>
        </p:txBody>
      </p:sp>
      <p:pic>
        <p:nvPicPr>
          <p:cNvPr id="2" name="Picture 1" descr="A logo of an elephant&#10;&#10;Description automatically generated">
            <a:extLst>
              <a:ext uri="{FF2B5EF4-FFF2-40B4-BE49-F238E27FC236}">
                <a16:creationId xmlns:a16="http://schemas.microsoft.com/office/drawing/2014/main" id="{D11AF7AE-940B-E379-36BF-3E398C811AB9}"/>
              </a:ext>
            </a:extLst>
          </p:cNvPr>
          <p:cNvPicPr>
            <a:picLocks noChangeAspect="1"/>
          </p:cNvPicPr>
          <p:nvPr/>
        </p:nvPicPr>
        <p:blipFill rotWithShape="1">
          <a:blip r:embed="rId3"/>
          <a:srcRect l="21270" r="21452" b="-557"/>
          <a:stretch/>
        </p:blipFill>
        <p:spPr>
          <a:xfrm>
            <a:off x="973750" y="2376079"/>
            <a:ext cx="937383" cy="902674"/>
          </a:xfrm>
          <a:prstGeom prst="ellipse">
            <a:avLst/>
          </a:prstGeom>
          <a:ln>
            <a:noFill/>
          </a:ln>
          <a:effectLst>
            <a:softEdge rad="12700"/>
          </a:effectLst>
        </p:spPr>
      </p:pic>
      <p:pic>
        <p:nvPicPr>
          <p:cNvPr id="3" name="Picture 2" descr="A blue and yellow snake logo&#10;&#10;Description automatically generated">
            <a:extLst>
              <a:ext uri="{FF2B5EF4-FFF2-40B4-BE49-F238E27FC236}">
                <a16:creationId xmlns:a16="http://schemas.microsoft.com/office/drawing/2014/main" id="{FA43FC5A-67FF-8D28-0DCD-8DC9B935F92C}"/>
              </a:ext>
            </a:extLst>
          </p:cNvPr>
          <p:cNvPicPr>
            <a:picLocks noChangeAspect="1"/>
          </p:cNvPicPr>
          <p:nvPr/>
        </p:nvPicPr>
        <p:blipFill>
          <a:blip r:embed="rId4"/>
          <a:stretch>
            <a:fillRect/>
          </a:stretch>
        </p:blipFill>
        <p:spPr>
          <a:xfrm>
            <a:off x="3770380" y="2463425"/>
            <a:ext cx="687418" cy="684517"/>
          </a:xfrm>
          <a:prstGeom prst="ellipse">
            <a:avLst/>
          </a:prstGeom>
          <a:ln>
            <a:noFill/>
          </a:ln>
          <a:effectLst>
            <a:softEdge rad="12700"/>
          </a:effectLst>
        </p:spPr>
      </p:pic>
      <p:sp>
        <p:nvSpPr>
          <p:cNvPr id="25" name="Arrow: Left-Right 24">
            <a:extLst>
              <a:ext uri="{FF2B5EF4-FFF2-40B4-BE49-F238E27FC236}">
                <a16:creationId xmlns:a16="http://schemas.microsoft.com/office/drawing/2014/main" id="{475F0F03-D410-AA2A-ABA1-E32352BB73E5}"/>
              </a:ext>
            </a:extLst>
          </p:cNvPr>
          <p:cNvSpPr/>
          <p:nvPr/>
        </p:nvSpPr>
        <p:spPr>
          <a:xfrm>
            <a:off x="2045523" y="2768684"/>
            <a:ext cx="1440718" cy="153994"/>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Google Shape;2715;p52">
            <a:extLst>
              <a:ext uri="{FF2B5EF4-FFF2-40B4-BE49-F238E27FC236}">
                <a16:creationId xmlns:a16="http://schemas.microsoft.com/office/drawing/2014/main" id="{BB75749E-0D72-C53F-10E4-79C460ABBD46}"/>
              </a:ext>
            </a:extLst>
          </p:cNvPr>
          <p:cNvSpPr txBox="1">
            <a:spLocks noGrp="1"/>
          </p:cNvSpPr>
          <p:nvPr>
            <p:ph type="subTitle" idx="1"/>
          </p:nvPr>
        </p:nvSpPr>
        <p:spPr>
          <a:xfrm>
            <a:off x="2067966" y="2417929"/>
            <a:ext cx="1418275" cy="4094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i="1" dirty="0"/>
              <a:t>psycopg2</a:t>
            </a:r>
            <a:endParaRPr b="1" i="1" dirty="0"/>
          </a:p>
        </p:txBody>
      </p:sp>
      <p:pic>
        <p:nvPicPr>
          <p:cNvPr id="28" name="Picture 27" descr="A screenshot of a computer&#10;&#10;Description automatically generated">
            <a:extLst>
              <a:ext uri="{FF2B5EF4-FFF2-40B4-BE49-F238E27FC236}">
                <a16:creationId xmlns:a16="http://schemas.microsoft.com/office/drawing/2014/main" id="{9FC59EAA-39E8-635E-639E-B565C3B9FD71}"/>
              </a:ext>
            </a:extLst>
          </p:cNvPr>
          <p:cNvPicPr>
            <a:picLocks noChangeAspect="1"/>
          </p:cNvPicPr>
          <p:nvPr/>
        </p:nvPicPr>
        <p:blipFill rotWithShape="1">
          <a:blip r:embed="rId5"/>
          <a:srcRect l="589" t="-184" r="644" b="-646"/>
          <a:stretch/>
        </p:blipFill>
        <p:spPr>
          <a:xfrm>
            <a:off x="5758524" y="940430"/>
            <a:ext cx="3270536" cy="39644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47656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04"/>
        <p:cNvGrpSpPr/>
        <p:nvPr/>
      </p:nvGrpSpPr>
      <p:grpSpPr>
        <a:xfrm>
          <a:off x="0" y="0"/>
          <a:ext cx="0" cy="0"/>
          <a:chOff x="0" y="0"/>
          <a:chExt cx="0" cy="0"/>
        </a:xfrm>
      </p:grpSpPr>
      <p:sp>
        <p:nvSpPr>
          <p:cNvPr id="2706" name="Google Shape;2706;p52"/>
          <p:cNvSpPr/>
          <p:nvPr/>
        </p:nvSpPr>
        <p:spPr>
          <a:xfrm>
            <a:off x="683766" y="2383229"/>
            <a:ext cx="962100" cy="962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52"/>
          <p:cNvSpPr/>
          <p:nvPr/>
        </p:nvSpPr>
        <p:spPr>
          <a:xfrm>
            <a:off x="3355005" y="2383229"/>
            <a:ext cx="962100" cy="962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52"/>
          <p:cNvSpPr txBox="1">
            <a:spLocks noGrp="1"/>
          </p:cNvSpPr>
          <p:nvPr>
            <p:ph type="title"/>
          </p:nvPr>
        </p:nvSpPr>
        <p:spPr>
          <a:xfrm>
            <a:off x="-1083709" y="1073386"/>
            <a:ext cx="7300686" cy="84182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dirty="0"/>
              <a:t>Python and clingo</a:t>
            </a:r>
            <a:endParaRPr sz="4400" dirty="0"/>
          </a:p>
        </p:txBody>
      </p:sp>
      <p:pic>
        <p:nvPicPr>
          <p:cNvPr id="3" name="Picture 2" descr="A blue and yellow snake logo&#10;&#10;Description automatically generated">
            <a:extLst>
              <a:ext uri="{FF2B5EF4-FFF2-40B4-BE49-F238E27FC236}">
                <a16:creationId xmlns:a16="http://schemas.microsoft.com/office/drawing/2014/main" id="{FA43FC5A-67FF-8D28-0DCD-8DC9B935F92C}"/>
              </a:ext>
            </a:extLst>
          </p:cNvPr>
          <p:cNvPicPr>
            <a:picLocks noChangeAspect="1"/>
          </p:cNvPicPr>
          <p:nvPr/>
        </p:nvPicPr>
        <p:blipFill>
          <a:blip r:embed="rId3"/>
          <a:stretch>
            <a:fillRect/>
          </a:stretch>
        </p:blipFill>
        <p:spPr>
          <a:xfrm>
            <a:off x="862074" y="2530285"/>
            <a:ext cx="605483" cy="602928"/>
          </a:xfrm>
          <a:prstGeom prst="ellipse">
            <a:avLst/>
          </a:prstGeom>
          <a:ln>
            <a:noFill/>
          </a:ln>
          <a:effectLst>
            <a:softEdge rad="12700"/>
          </a:effectLst>
        </p:spPr>
      </p:pic>
      <p:sp>
        <p:nvSpPr>
          <p:cNvPr id="25" name="Arrow: Left-Right 24">
            <a:extLst>
              <a:ext uri="{FF2B5EF4-FFF2-40B4-BE49-F238E27FC236}">
                <a16:creationId xmlns:a16="http://schemas.microsoft.com/office/drawing/2014/main" id="{475F0F03-D410-AA2A-ABA1-E32352BB73E5}"/>
              </a:ext>
            </a:extLst>
          </p:cNvPr>
          <p:cNvSpPr/>
          <p:nvPr/>
        </p:nvSpPr>
        <p:spPr>
          <a:xfrm>
            <a:off x="1746970" y="2755549"/>
            <a:ext cx="1506931" cy="152400"/>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Google Shape;2715;p52">
            <a:extLst>
              <a:ext uri="{FF2B5EF4-FFF2-40B4-BE49-F238E27FC236}">
                <a16:creationId xmlns:a16="http://schemas.microsoft.com/office/drawing/2014/main" id="{BB75749E-0D72-C53F-10E4-79C460ABBD46}"/>
              </a:ext>
            </a:extLst>
          </p:cNvPr>
          <p:cNvSpPr txBox="1">
            <a:spLocks noGrp="1"/>
          </p:cNvSpPr>
          <p:nvPr>
            <p:ph type="subTitle" idx="1"/>
          </p:nvPr>
        </p:nvSpPr>
        <p:spPr>
          <a:xfrm>
            <a:off x="1952454" y="2375972"/>
            <a:ext cx="1084058" cy="39155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i="1" dirty="0"/>
              <a:t>clorm</a:t>
            </a:r>
            <a:endParaRPr b="1" i="1" dirty="0"/>
          </a:p>
        </p:txBody>
      </p:sp>
      <p:pic>
        <p:nvPicPr>
          <p:cNvPr id="4" name="Picture 3" descr="A blue and white logo&#10;&#10;Description automatically generated">
            <a:extLst>
              <a:ext uri="{FF2B5EF4-FFF2-40B4-BE49-F238E27FC236}">
                <a16:creationId xmlns:a16="http://schemas.microsoft.com/office/drawing/2014/main" id="{859D2CCA-5E21-F0FD-E1F4-FB70E5048126}"/>
              </a:ext>
            </a:extLst>
          </p:cNvPr>
          <p:cNvPicPr>
            <a:picLocks noChangeAspect="1"/>
          </p:cNvPicPr>
          <p:nvPr/>
        </p:nvPicPr>
        <p:blipFill>
          <a:blip r:embed="rId4"/>
          <a:stretch>
            <a:fillRect/>
          </a:stretch>
        </p:blipFill>
        <p:spPr>
          <a:xfrm>
            <a:off x="3423227" y="2418921"/>
            <a:ext cx="825655" cy="825655"/>
          </a:xfrm>
          <a:prstGeom prst="ellipse">
            <a:avLst/>
          </a:prstGeom>
          <a:ln>
            <a:noFill/>
          </a:ln>
          <a:effectLst>
            <a:softEdge rad="12700"/>
          </a:effectLst>
        </p:spPr>
      </p:pic>
      <p:sp>
        <p:nvSpPr>
          <p:cNvPr id="5" name="Google Shape;2715;p52">
            <a:extLst>
              <a:ext uri="{FF2B5EF4-FFF2-40B4-BE49-F238E27FC236}">
                <a16:creationId xmlns:a16="http://schemas.microsoft.com/office/drawing/2014/main" id="{DEA3BB17-8279-2F54-564B-8F381C46EBE6}"/>
              </a:ext>
            </a:extLst>
          </p:cNvPr>
          <p:cNvSpPr txBox="1">
            <a:spLocks/>
          </p:cNvSpPr>
          <p:nvPr/>
        </p:nvSpPr>
        <p:spPr>
          <a:xfrm>
            <a:off x="1992565" y="2853020"/>
            <a:ext cx="1084058" cy="3915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r>
              <a:rPr lang="en-US" b="1" i="1" dirty="0"/>
              <a:t>clingo</a:t>
            </a:r>
          </a:p>
        </p:txBody>
      </p:sp>
      <p:pic>
        <p:nvPicPr>
          <p:cNvPr id="7" name="Picture 6" descr="A close-up of a computer code&#10;&#10;Description automatically generated">
            <a:extLst>
              <a:ext uri="{FF2B5EF4-FFF2-40B4-BE49-F238E27FC236}">
                <a16:creationId xmlns:a16="http://schemas.microsoft.com/office/drawing/2014/main" id="{DB4B7875-53A8-EF9B-6BE4-156D2976B59B}"/>
              </a:ext>
            </a:extLst>
          </p:cNvPr>
          <p:cNvPicPr>
            <a:picLocks noChangeAspect="1"/>
          </p:cNvPicPr>
          <p:nvPr/>
        </p:nvPicPr>
        <p:blipFill rotWithShape="1">
          <a:blip r:embed="rId5"/>
          <a:srcRect l="40781" t="2621" b="10123"/>
          <a:stretch/>
        </p:blipFill>
        <p:spPr>
          <a:xfrm>
            <a:off x="5304861" y="105860"/>
            <a:ext cx="3756693" cy="49317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88580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04"/>
        <p:cNvGrpSpPr/>
        <p:nvPr/>
      </p:nvGrpSpPr>
      <p:grpSpPr>
        <a:xfrm>
          <a:off x="0" y="0"/>
          <a:ext cx="0" cy="0"/>
          <a:chOff x="0" y="0"/>
          <a:chExt cx="0" cy="0"/>
        </a:xfrm>
      </p:grpSpPr>
      <p:sp>
        <p:nvSpPr>
          <p:cNvPr id="2714" name="Google Shape;2714;p52"/>
          <p:cNvSpPr txBox="1">
            <a:spLocks noGrp="1"/>
          </p:cNvSpPr>
          <p:nvPr>
            <p:ph type="title"/>
          </p:nvPr>
        </p:nvSpPr>
        <p:spPr>
          <a:xfrm>
            <a:off x="748549" y="153184"/>
            <a:ext cx="7646902" cy="84182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dirty="0">
                <a:latin typeface="Barlow" panose="00000500000000000000" pitchFamily="2" charset="0"/>
              </a:rPr>
              <a:t>From record to predicate</a:t>
            </a:r>
            <a:endParaRPr sz="4400" dirty="0">
              <a:latin typeface="Barlow" panose="00000500000000000000" pitchFamily="2" charset="0"/>
            </a:endParaRPr>
          </a:p>
        </p:txBody>
      </p:sp>
      <p:sp>
        <p:nvSpPr>
          <p:cNvPr id="7" name="Google Shape;1661;p39">
            <a:extLst>
              <a:ext uri="{FF2B5EF4-FFF2-40B4-BE49-F238E27FC236}">
                <a16:creationId xmlns:a16="http://schemas.microsoft.com/office/drawing/2014/main" id="{B57B0DA2-2286-DDB9-9A48-2ECDAF9831E7}"/>
              </a:ext>
            </a:extLst>
          </p:cNvPr>
          <p:cNvSpPr/>
          <p:nvPr/>
        </p:nvSpPr>
        <p:spPr>
          <a:xfrm>
            <a:off x="2299900" y="995013"/>
            <a:ext cx="4381500" cy="782987"/>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8" name="Google Shape;1665;p39">
            <a:extLst>
              <a:ext uri="{FF2B5EF4-FFF2-40B4-BE49-F238E27FC236}">
                <a16:creationId xmlns:a16="http://schemas.microsoft.com/office/drawing/2014/main" id="{513FF441-2E93-88A9-36F7-5349796F11E3}"/>
              </a:ext>
            </a:extLst>
          </p:cNvPr>
          <p:cNvSpPr txBox="1">
            <a:spLocks noGrp="1"/>
          </p:cNvSpPr>
          <p:nvPr>
            <p:ph type="subTitle" idx="1"/>
          </p:nvPr>
        </p:nvSpPr>
        <p:spPr>
          <a:xfrm>
            <a:off x="2679100" y="1107656"/>
            <a:ext cx="3623100" cy="55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arlow" panose="00000500000000000000" pitchFamily="2" charset="0"/>
              </a:rPr>
              <a:t>Two types of encoding were tested for the purpose of translating an SQL record to an ASP predicate</a:t>
            </a:r>
            <a:endParaRPr dirty="0">
              <a:latin typeface="Barlow" panose="00000500000000000000" pitchFamily="2" charset="0"/>
            </a:endParaRPr>
          </a:p>
        </p:txBody>
      </p:sp>
      <p:sp>
        <p:nvSpPr>
          <p:cNvPr id="9" name="Google Shape;2360;p49">
            <a:extLst>
              <a:ext uri="{FF2B5EF4-FFF2-40B4-BE49-F238E27FC236}">
                <a16:creationId xmlns:a16="http://schemas.microsoft.com/office/drawing/2014/main" id="{518B4995-5492-23DE-A217-1E754E242BA6}"/>
              </a:ext>
            </a:extLst>
          </p:cNvPr>
          <p:cNvSpPr/>
          <p:nvPr/>
        </p:nvSpPr>
        <p:spPr>
          <a:xfrm>
            <a:off x="681894" y="1583149"/>
            <a:ext cx="581100" cy="581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0" name="Google Shape;2365;p49">
            <a:extLst>
              <a:ext uri="{FF2B5EF4-FFF2-40B4-BE49-F238E27FC236}">
                <a16:creationId xmlns:a16="http://schemas.microsoft.com/office/drawing/2014/main" id="{AC28F571-FB5E-237A-8DED-A73D0CCCC1D6}"/>
              </a:ext>
            </a:extLst>
          </p:cNvPr>
          <p:cNvSpPr txBox="1"/>
          <p:nvPr/>
        </p:nvSpPr>
        <p:spPr>
          <a:xfrm>
            <a:off x="72294" y="2273699"/>
            <a:ext cx="1800300" cy="389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b="1" dirty="0">
                <a:solidFill>
                  <a:schemeClr val="accent1"/>
                </a:solidFill>
                <a:latin typeface="Barlow" panose="00000500000000000000" pitchFamily="2" charset="0"/>
                <a:ea typeface="Work Sans"/>
                <a:cs typeface="Work Sans"/>
                <a:sym typeface="Work Sans"/>
              </a:rPr>
              <a:t>Split</a:t>
            </a:r>
            <a:endParaRPr sz="2200" b="1" dirty="0">
              <a:solidFill>
                <a:schemeClr val="accent1"/>
              </a:solidFill>
              <a:latin typeface="Barlow" panose="00000500000000000000" pitchFamily="2" charset="0"/>
              <a:ea typeface="Work Sans"/>
              <a:cs typeface="Work Sans"/>
              <a:sym typeface="Work Sans"/>
            </a:endParaRPr>
          </a:p>
        </p:txBody>
      </p:sp>
      <p:sp>
        <p:nvSpPr>
          <p:cNvPr id="11" name="Google Shape;2370;p49">
            <a:extLst>
              <a:ext uri="{FF2B5EF4-FFF2-40B4-BE49-F238E27FC236}">
                <a16:creationId xmlns:a16="http://schemas.microsoft.com/office/drawing/2014/main" id="{E3160377-0BB0-4557-8A86-BC12A36854CD}"/>
              </a:ext>
            </a:extLst>
          </p:cNvPr>
          <p:cNvSpPr txBox="1"/>
          <p:nvPr/>
        </p:nvSpPr>
        <p:spPr>
          <a:xfrm>
            <a:off x="794244" y="1678849"/>
            <a:ext cx="356400" cy="38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accent1"/>
                </a:solidFill>
                <a:latin typeface="Barlow" panose="00000500000000000000" pitchFamily="2" charset="0"/>
                <a:ea typeface="Work Sans"/>
                <a:cs typeface="Work Sans"/>
                <a:sym typeface="Work Sans"/>
              </a:rPr>
              <a:t>1</a:t>
            </a:r>
            <a:endParaRPr sz="2000" b="1">
              <a:solidFill>
                <a:schemeClr val="accent1"/>
              </a:solidFill>
              <a:latin typeface="Barlow" panose="00000500000000000000" pitchFamily="2" charset="0"/>
              <a:ea typeface="Work Sans"/>
              <a:cs typeface="Work Sans"/>
              <a:sym typeface="Work Sans"/>
            </a:endParaRPr>
          </a:p>
        </p:txBody>
      </p:sp>
      <p:sp>
        <p:nvSpPr>
          <p:cNvPr id="12" name="Google Shape;2360;p49">
            <a:extLst>
              <a:ext uri="{FF2B5EF4-FFF2-40B4-BE49-F238E27FC236}">
                <a16:creationId xmlns:a16="http://schemas.microsoft.com/office/drawing/2014/main" id="{9C72808B-C64D-D760-512E-551ED698735F}"/>
              </a:ext>
            </a:extLst>
          </p:cNvPr>
          <p:cNvSpPr/>
          <p:nvPr/>
        </p:nvSpPr>
        <p:spPr>
          <a:xfrm>
            <a:off x="7722250" y="1495756"/>
            <a:ext cx="581100" cy="581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3" name="Google Shape;2365;p49">
            <a:extLst>
              <a:ext uri="{FF2B5EF4-FFF2-40B4-BE49-F238E27FC236}">
                <a16:creationId xmlns:a16="http://schemas.microsoft.com/office/drawing/2014/main" id="{0725E0E6-20DF-A76D-3825-D4260F6BD774}"/>
              </a:ext>
            </a:extLst>
          </p:cNvPr>
          <p:cNvSpPr txBox="1"/>
          <p:nvPr/>
        </p:nvSpPr>
        <p:spPr>
          <a:xfrm>
            <a:off x="7112650" y="2186306"/>
            <a:ext cx="1800300" cy="389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b="1" dirty="0">
                <a:solidFill>
                  <a:schemeClr val="accent1"/>
                </a:solidFill>
                <a:latin typeface="Barlow" panose="00000500000000000000" pitchFamily="2" charset="0"/>
                <a:ea typeface="Work Sans"/>
                <a:cs typeface="Work Sans"/>
                <a:sym typeface="Work Sans"/>
              </a:rPr>
              <a:t>Merged</a:t>
            </a:r>
            <a:endParaRPr sz="2200" b="1" dirty="0">
              <a:solidFill>
                <a:schemeClr val="accent1"/>
              </a:solidFill>
              <a:latin typeface="Barlow" panose="00000500000000000000" pitchFamily="2" charset="0"/>
              <a:ea typeface="Work Sans"/>
              <a:cs typeface="Work Sans"/>
              <a:sym typeface="Work Sans"/>
            </a:endParaRPr>
          </a:p>
        </p:txBody>
      </p:sp>
      <p:sp>
        <p:nvSpPr>
          <p:cNvPr id="14" name="Google Shape;2370;p49">
            <a:extLst>
              <a:ext uri="{FF2B5EF4-FFF2-40B4-BE49-F238E27FC236}">
                <a16:creationId xmlns:a16="http://schemas.microsoft.com/office/drawing/2014/main" id="{251022C1-C2D5-D369-19AE-CFF551EDDE74}"/>
              </a:ext>
            </a:extLst>
          </p:cNvPr>
          <p:cNvSpPr txBox="1"/>
          <p:nvPr/>
        </p:nvSpPr>
        <p:spPr>
          <a:xfrm>
            <a:off x="7834600" y="1591456"/>
            <a:ext cx="356400" cy="38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accent1"/>
                </a:solidFill>
                <a:latin typeface="Barlow" panose="00000500000000000000" pitchFamily="2" charset="0"/>
                <a:ea typeface="Work Sans"/>
                <a:cs typeface="Work Sans"/>
                <a:sym typeface="Work Sans"/>
              </a:rPr>
              <a:t>2</a:t>
            </a:r>
            <a:endParaRPr sz="2000" b="1" dirty="0">
              <a:solidFill>
                <a:schemeClr val="accent1"/>
              </a:solidFill>
              <a:latin typeface="Barlow" panose="00000500000000000000" pitchFamily="2" charset="0"/>
              <a:ea typeface="Work Sans"/>
              <a:cs typeface="Work Sans"/>
              <a:sym typeface="Work Sans"/>
            </a:endParaRPr>
          </a:p>
        </p:txBody>
      </p:sp>
      <p:pic>
        <p:nvPicPr>
          <p:cNvPr id="15" name="Picture 14">
            <a:extLst>
              <a:ext uri="{FF2B5EF4-FFF2-40B4-BE49-F238E27FC236}">
                <a16:creationId xmlns:a16="http://schemas.microsoft.com/office/drawing/2014/main" id="{BC48D662-99B8-314C-53C1-A901E3557A0B}"/>
              </a:ext>
            </a:extLst>
          </p:cNvPr>
          <p:cNvPicPr>
            <a:picLocks noChangeAspect="1"/>
          </p:cNvPicPr>
          <p:nvPr/>
        </p:nvPicPr>
        <p:blipFill rotWithShape="1">
          <a:blip r:embed="rId3"/>
          <a:srcRect b="-6727"/>
          <a:stretch/>
        </p:blipFill>
        <p:spPr>
          <a:xfrm>
            <a:off x="2489500" y="1951291"/>
            <a:ext cx="4002300" cy="46533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cxnSp>
        <p:nvCxnSpPr>
          <p:cNvPr id="17" name="Straight Arrow Connector 16">
            <a:extLst>
              <a:ext uri="{FF2B5EF4-FFF2-40B4-BE49-F238E27FC236}">
                <a16:creationId xmlns:a16="http://schemas.microsoft.com/office/drawing/2014/main" id="{22C2BC69-1F77-1447-99B2-2D2FE9339749}"/>
              </a:ext>
            </a:extLst>
          </p:cNvPr>
          <p:cNvCxnSpPr>
            <a:cxnSpLocks/>
            <a:stCxn id="15" idx="2"/>
          </p:cNvCxnSpPr>
          <p:nvPr/>
        </p:nvCxnSpPr>
        <p:spPr>
          <a:xfrm flipH="1">
            <a:off x="1789309" y="2416629"/>
            <a:ext cx="2701341" cy="446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13CECA9-37ED-76E3-8BAB-274265E23F8D}"/>
              </a:ext>
            </a:extLst>
          </p:cNvPr>
          <p:cNvCxnSpPr>
            <a:cxnSpLocks/>
            <a:stCxn id="15" idx="2"/>
          </p:cNvCxnSpPr>
          <p:nvPr/>
        </p:nvCxnSpPr>
        <p:spPr>
          <a:xfrm>
            <a:off x="4490650" y="2416629"/>
            <a:ext cx="2504159" cy="446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 Box 2">
            <a:extLst>
              <a:ext uri="{FF2B5EF4-FFF2-40B4-BE49-F238E27FC236}">
                <a16:creationId xmlns:a16="http://schemas.microsoft.com/office/drawing/2014/main" id="{A37EF04F-98E6-56CF-691E-BCEB6D6ED40B}"/>
              </a:ext>
            </a:extLst>
          </p:cNvPr>
          <p:cNvSpPr txBox="1">
            <a:spLocks noChangeArrowheads="1"/>
          </p:cNvSpPr>
          <p:nvPr/>
        </p:nvSpPr>
        <p:spPr bwMode="auto">
          <a:xfrm>
            <a:off x="6994809" y="2881967"/>
            <a:ext cx="2097699" cy="27386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a:noAutofit/>
          </a:bodyPr>
          <a:lstStyle/>
          <a:p>
            <a:pPr marL="0" marR="0" indent="0" algn="l">
              <a:spcBef>
                <a:spcPts val="0"/>
              </a:spcBef>
              <a:spcAft>
                <a:spcPts val="0"/>
              </a:spcAft>
            </a:pPr>
            <a:r>
              <a:rPr lang="en-US" sz="1050" dirty="0">
                <a:solidFill>
                  <a:srgbClr val="545454"/>
                </a:solidFill>
                <a:effectLst/>
                <a:latin typeface="Barlow" panose="00000500000000000000" pitchFamily="2" charset="0"/>
                <a:ea typeface="Times New Roman" panose="02020603050405020304" pitchFamily="18" charset="0"/>
                <a:cs typeface="Times New Roman" panose="02020603050405020304" pitchFamily="18" charset="0"/>
              </a:rPr>
              <a:t>request(</a:t>
            </a:r>
            <a:r>
              <a:rPr lang="en-US" sz="1050" dirty="0">
                <a:solidFill>
                  <a:srgbClr val="AA5D00"/>
                </a:solidFill>
                <a:effectLst/>
                <a:latin typeface="Barlow" panose="00000500000000000000" pitchFamily="2" charset="0"/>
                <a:ea typeface="Times New Roman" panose="02020603050405020304" pitchFamily="18" charset="0"/>
                <a:cs typeface="Times New Roman" panose="02020603050405020304" pitchFamily="18" charset="0"/>
              </a:rPr>
              <a:t>2</a:t>
            </a:r>
            <a:r>
              <a:rPr lang="en-US" sz="1050" dirty="0">
                <a:solidFill>
                  <a:srgbClr val="545454"/>
                </a:solidFill>
                <a:effectLst/>
                <a:latin typeface="Barlow" panose="00000500000000000000" pitchFamily="2" charset="0"/>
                <a:ea typeface="Times New Roman" panose="02020603050405020304" pitchFamily="18" charset="0"/>
                <a:cs typeface="Times New Roman" panose="02020603050405020304" pitchFamily="18" charset="0"/>
              </a:rPr>
              <a:t>,</a:t>
            </a:r>
            <a:r>
              <a:rPr lang="en-US" sz="1050" dirty="0">
                <a:solidFill>
                  <a:srgbClr val="AA5D00"/>
                </a:solidFill>
                <a:effectLst/>
                <a:latin typeface="Barlow" panose="00000500000000000000" pitchFamily="2" charset="0"/>
                <a:ea typeface="Times New Roman" panose="02020603050405020304" pitchFamily="18" charset="0"/>
                <a:cs typeface="Times New Roman" panose="02020603050405020304" pitchFamily="18" charset="0"/>
              </a:rPr>
              <a:t>26057784758</a:t>
            </a:r>
            <a:r>
              <a:rPr lang="en-US" sz="1050" dirty="0">
                <a:solidFill>
                  <a:srgbClr val="545454"/>
                </a:solidFill>
                <a:effectLst/>
                <a:latin typeface="Barlow" panose="00000500000000000000" pitchFamily="2" charset="0"/>
                <a:ea typeface="Times New Roman" panose="02020603050405020304" pitchFamily="18" charset="0"/>
                <a:cs typeface="Times New Roman" panose="02020603050405020304" pitchFamily="18" charset="0"/>
              </a:rPr>
              <a:t>,</a:t>
            </a:r>
            <a:r>
              <a:rPr lang="en-US" sz="1050" dirty="0">
                <a:solidFill>
                  <a:srgbClr val="AA5D00"/>
                </a:solidFill>
                <a:effectLst/>
                <a:latin typeface="Barlow" panose="00000500000000000000" pitchFamily="2" charset="0"/>
                <a:ea typeface="Times New Roman" panose="02020603050405020304" pitchFamily="18" charset="0"/>
                <a:cs typeface="Times New Roman" panose="02020603050405020304" pitchFamily="18" charset="0"/>
              </a:rPr>
              <a:t>1251</a:t>
            </a:r>
            <a:r>
              <a:rPr lang="en-US" sz="1050" dirty="0">
                <a:solidFill>
                  <a:srgbClr val="545454"/>
                </a:solidFill>
                <a:effectLst/>
                <a:latin typeface="Barlow" panose="00000500000000000000" pitchFamily="2" charset="0"/>
                <a:ea typeface="Times New Roman" panose="02020603050405020304" pitchFamily="18" charset="0"/>
                <a:cs typeface="Times New Roman" panose="02020603050405020304" pitchFamily="18" charset="0"/>
              </a:rPr>
              <a:t>,</a:t>
            </a:r>
            <a:r>
              <a:rPr lang="en-US" sz="1050" dirty="0">
                <a:solidFill>
                  <a:srgbClr val="AA5D00"/>
                </a:solidFill>
                <a:effectLst/>
                <a:latin typeface="Barlow" panose="00000500000000000000" pitchFamily="2" charset="0"/>
                <a:ea typeface="Times New Roman" panose="02020603050405020304" pitchFamily="18" charset="0"/>
                <a:cs typeface="Times New Roman" panose="02020603050405020304" pitchFamily="18" charset="0"/>
              </a:rPr>
              <a:t>1</a:t>
            </a:r>
            <a:r>
              <a:rPr lang="en-US" sz="1050" dirty="0">
                <a:solidFill>
                  <a:srgbClr val="545454"/>
                </a:solidFill>
                <a:effectLst/>
                <a:latin typeface="Barlow" panose="00000500000000000000" pitchFamily="2" charset="0"/>
                <a:ea typeface="Times New Roman" panose="02020603050405020304" pitchFamily="18" charset="0"/>
                <a:cs typeface="Times New Roman" panose="02020603050405020304" pitchFamily="18" charset="0"/>
              </a:rPr>
              <a:t>,</a:t>
            </a:r>
            <a:r>
              <a:rPr lang="en-US" sz="1050" dirty="0">
                <a:solidFill>
                  <a:srgbClr val="AA5D00"/>
                </a:solidFill>
                <a:effectLst/>
                <a:latin typeface="Barlow" panose="00000500000000000000" pitchFamily="2" charset="0"/>
                <a:ea typeface="Times New Roman" panose="02020603050405020304" pitchFamily="18" charset="0"/>
                <a:cs typeface="Times New Roman" panose="02020603050405020304" pitchFamily="18" charset="0"/>
              </a:rPr>
              <a:t>37</a:t>
            </a:r>
            <a:r>
              <a:rPr lang="en-US" sz="1050" dirty="0">
                <a:solidFill>
                  <a:srgbClr val="545454"/>
                </a:solidFill>
                <a:effectLst/>
                <a:latin typeface="Barlow" panose="00000500000000000000" pitchFamily="2" charset="0"/>
                <a:ea typeface="Times New Roman" panose="02020603050405020304" pitchFamily="18" charset="0"/>
                <a:cs typeface="Times New Roman" panose="02020603050405020304" pitchFamily="18" charset="0"/>
              </a:rPr>
              <a:t>)</a:t>
            </a:r>
            <a:endParaRPr lang="en-US" sz="1200" dirty="0">
              <a:effectLst/>
              <a:latin typeface="Barlow" panose="00000500000000000000" pitchFamily="2" charset="0"/>
              <a:ea typeface="Times New Roman" panose="02020603050405020304" pitchFamily="18" charset="0"/>
              <a:cs typeface="Times New Roman" panose="02020603050405020304" pitchFamily="18" charset="0"/>
            </a:endParaRPr>
          </a:p>
          <a:p>
            <a:pPr marL="0" marR="0" indent="180340" algn="just">
              <a:spcBef>
                <a:spcPts val="0"/>
              </a:spcBef>
              <a:spcAft>
                <a:spcPts val="0"/>
              </a:spcAft>
            </a:pPr>
            <a:r>
              <a:rPr lang="en-US" sz="1000" dirty="0">
                <a:effectLst/>
                <a:latin typeface="Barlow" panose="00000500000000000000" pitchFamily="2" charset="0"/>
                <a:ea typeface="Times New Roman" panose="02020603050405020304" pitchFamily="18" charset="0"/>
                <a:cs typeface="Times New Roman" panose="02020603050405020304" pitchFamily="18" charset="0"/>
              </a:rPr>
              <a:t> </a:t>
            </a:r>
          </a:p>
          <a:p>
            <a:pPr marL="0" marR="0" indent="0" algn="l">
              <a:spcBef>
                <a:spcPts val="0"/>
              </a:spcBef>
              <a:spcAft>
                <a:spcPts val="0"/>
              </a:spcAft>
            </a:pPr>
            <a:r>
              <a:rPr lang="en-US" sz="800" dirty="0">
                <a:effectLst/>
                <a:latin typeface="Barlow" panose="00000500000000000000" pitchFamily="2" charset="0"/>
                <a:ea typeface="Times New Roman" panose="02020603050405020304" pitchFamily="18" charset="0"/>
                <a:cs typeface="Times New Roman" panose="02020603050405020304" pitchFamily="18" charset="0"/>
              </a:rPr>
              <a:t> </a:t>
            </a:r>
            <a:endParaRPr lang="en-US" sz="900" dirty="0">
              <a:effectLst/>
              <a:latin typeface="Barlow" panose="00000500000000000000" pitchFamily="2" charset="0"/>
              <a:ea typeface="Times New Roman" panose="02020603050405020304" pitchFamily="18" charset="0"/>
              <a:cs typeface="Times New Roman" panose="02020603050405020304" pitchFamily="18" charset="0"/>
            </a:endParaRPr>
          </a:p>
        </p:txBody>
      </p:sp>
      <p:sp>
        <p:nvSpPr>
          <p:cNvPr id="21" name="Text Box 2">
            <a:extLst>
              <a:ext uri="{FF2B5EF4-FFF2-40B4-BE49-F238E27FC236}">
                <a16:creationId xmlns:a16="http://schemas.microsoft.com/office/drawing/2014/main" id="{B91DA818-9D45-FFFA-24FF-8E47A95259AC}"/>
              </a:ext>
            </a:extLst>
          </p:cNvPr>
          <p:cNvSpPr txBox="1">
            <a:spLocks noChangeArrowheads="1"/>
          </p:cNvSpPr>
          <p:nvPr/>
        </p:nvSpPr>
        <p:spPr bwMode="auto">
          <a:xfrm>
            <a:off x="148058" y="2863037"/>
            <a:ext cx="1641251" cy="99695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a:noAutofit/>
          </a:bodyPr>
          <a:lstStyle/>
          <a:p>
            <a:pPr marL="0" marR="0" indent="0" algn="l">
              <a:spcBef>
                <a:spcPts val="0"/>
              </a:spcBef>
              <a:spcAft>
                <a:spcPts val="0"/>
              </a:spcAft>
            </a:pPr>
            <a: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t>request(</a:t>
            </a:r>
            <a:r>
              <a:rPr lang="en-US" sz="1000" dirty="0">
                <a:solidFill>
                  <a:srgbClr val="AA5D00"/>
                </a:solidFill>
                <a:effectLst/>
                <a:latin typeface="Barlow" panose="00000500000000000000" pitchFamily="2" charset="0"/>
                <a:ea typeface="Times New Roman" panose="02020603050405020304" pitchFamily="18" charset="0"/>
                <a:cs typeface="DaunPenh" panose="020F0502020204030204" pitchFamily="2" charset="0"/>
              </a:rPr>
              <a:t>2</a:t>
            </a:r>
            <a: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t>)</a:t>
            </a:r>
            <a:b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br>
            <a:r>
              <a:rPr lang="en-US" sz="1000" dirty="0" err="1">
                <a:solidFill>
                  <a:srgbClr val="545454"/>
                </a:solidFill>
                <a:effectLst/>
                <a:latin typeface="Barlow" panose="00000500000000000000" pitchFamily="2" charset="0"/>
                <a:ea typeface="Times New Roman" panose="02020603050405020304" pitchFamily="18" charset="0"/>
                <a:cs typeface="DaunPenh" panose="020F0502020204030204" pitchFamily="2" charset="0"/>
              </a:rPr>
              <a:t>patient_id</a:t>
            </a:r>
            <a: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t>(</a:t>
            </a:r>
            <a:r>
              <a:rPr lang="en-US" sz="1000" dirty="0">
                <a:solidFill>
                  <a:srgbClr val="AA5D00"/>
                </a:solidFill>
                <a:effectLst/>
                <a:latin typeface="Barlow" panose="00000500000000000000" pitchFamily="2" charset="0"/>
                <a:ea typeface="Times New Roman" panose="02020603050405020304" pitchFamily="18" charset="0"/>
                <a:cs typeface="DaunPenh" panose="020F0502020204030204" pitchFamily="2" charset="0"/>
              </a:rPr>
              <a:t>2</a:t>
            </a:r>
            <a: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t>,</a:t>
            </a:r>
            <a:r>
              <a:rPr lang="en-US" sz="1000" dirty="0">
                <a:solidFill>
                  <a:srgbClr val="AA5D00"/>
                </a:solidFill>
                <a:effectLst/>
                <a:latin typeface="Barlow" panose="00000500000000000000" pitchFamily="2" charset="0"/>
                <a:ea typeface="Times New Roman" panose="02020603050405020304" pitchFamily="18" charset="0"/>
                <a:cs typeface="DaunPenh" panose="020F0502020204030204" pitchFamily="2" charset="0"/>
              </a:rPr>
              <a:t>26057784758</a:t>
            </a:r>
            <a: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t>)</a:t>
            </a:r>
            <a:b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br>
            <a:r>
              <a:rPr lang="en-US" sz="1000" dirty="0" err="1">
                <a:solidFill>
                  <a:srgbClr val="545454"/>
                </a:solidFill>
                <a:effectLst/>
                <a:latin typeface="Barlow" panose="00000500000000000000" pitchFamily="2" charset="0"/>
                <a:ea typeface="Times New Roman" panose="02020603050405020304" pitchFamily="18" charset="0"/>
                <a:cs typeface="DaunPenh" panose="020F0502020204030204" pitchFamily="2" charset="0"/>
              </a:rPr>
              <a:t>timeslot_id</a:t>
            </a:r>
            <a: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t>(</a:t>
            </a:r>
            <a:r>
              <a:rPr lang="en-US" sz="1000" dirty="0">
                <a:solidFill>
                  <a:srgbClr val="AA5D00"/>
                </a:solidFill>
                <a:effectLst/>
                <a:latin typeface="Barlow" panose="00000500000000000000" pitchFamily="2" charset="0"/>
                <a:ea typeface="Times New Roman" panose="02020603050405020304" pitchFamily="18" charset="0"/>
                <a:cs typeface="DaunPenh" panose="020F0502020204030204" pitchFamily="2" charset="0"/>
              </a:rPr>
              <a:t>2</a:t>
            </a:r>
            <a: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t>,</a:t>
            </a:r>
            <a:r>
              <a:rPr lang="en-US" sz="1000" dirty="0">
                <a:solidFill>
                  <a:srgbClr val="AA5D00"/>
                </a:solidFill>
                <a:effectLst/>
                <a:latin typeface="Barlow" panose="00000500000000000000" pitchFamily="2" charset="0"/>
                <a:ea typeface="Times New Roman" panose="02020603050405020304" pitchFamily="18" charset="0"/>
                <a:cs typeface="DaunPenh" panose="020F0502020204030204" pitchFamily="2" charset="0"/>
              </a:rPr>
              <a:t>1251</a:t>
            </a:r>
            <a: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t>)</a:t>
            </a:r>
            <a:b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br>
            <a: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t>preference(</a:t>
            </a:r>
            <a:r>
              <a:rPr lang="en-US" sz="1000" dirty="0">
                <a:solidFill>
                  <a:srgbClr val="AA5D00"/>
                </a:solidFill>
                <a:effectLst/>
                <a:latin typeface="Barlow" panose="00000500000000000000" pitchFamily="2" charset="0"/>
                <a:ea typeface="Times New Roman" panose="02020603050405020304" pitchFamily="18" charset="0"/>
                <a:cs typeface="DaunPenh" panose="020F0502020204030204" pitchFamily="2" charset="0"/>
              </a:rPr>
              <a:t>2</a:t>
            </a:r>
            <a: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t>,</a:t>
            </a:r>
            <a:r>
              <a:rPr lang="en-US" sz="1000" dirty="0">
                <a:solidFill>
                  <a:srgbClr val="AA5D00"/>
                </a:solidFill>
                <a:effectLst/>
                <a:latin typeface="Barlow" panose="00000500000000000000" pitchFamily="2" charset="0"/>
                <a:ea typeface="Times New Roman" panose="02020603050405020304" pitchFamily="18" charset="0"/>
                <a:cs typeface="DaunPenh" panose="020F0502020204030204" pitchFamily="2" charset="0"/>
              </a:rPr>
              <a:t>1</a:t>
            </a:r>
            <a: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t>)</a:t>
            </a:r>
            <a:b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br>
            <a: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t>score(</a:t>
            </a:r>
            <a:r>
              <a:rPr lang="en-US" sz="1000" dirty="0">
                <a:solidFill>
                  <a:srgbClr val="AA5D00"/>
                </a:solidFill>
                <a:effectLst/>
                <a:latin typeface="Barlow" panose="00000500000000000000" pitchFamily="2" charset="0"/>
                <a:ea typeface="Times New Roman" panose="02020603050405020304" pitchFamily="18" charset="0"/>
                <a:cs typeface="DaunPenh" panose="020F0502020204030204" pitchFamily="2" charset="0"/>
              </a:rPr>
              <a:t>2</a:t>
            </a:r>
            <a: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t>,</a:t>
            </a:r>
            <a:r>
              <a:rPr lang="en-US" sz="1000" dirty="0">
                <a:solidFill>
                  <a:srgbClr val="AA5D00"/>
                </a:solidFill>
                <a:effectLst/>
                <a:latin typeface="Barlow" panose="00000500000000000000" pitchFamily="2" charset="0"/>
                <a:ea typeface="Times New Roman" panose="02020603050405020304" pitchFamily="18" charset="0"/>
                <a:cs typeface="DaunPenh" panose="020F0502020204030204" pitchFamily="2" charset="0"/>
              </a:rPr>
              <a:t>37</a:t>
            </a:r>
            <a: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t>)</a:t>
            </a:r>
            <a:b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br>
            <a: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t>status(</a:t>
            </a:r>
            <a:r>
              <a:rPr lang="en-US" sz="1000" dirty="0">
                <a:solidFill>
                  <a:srgbClr val="AA5D00"/>
                </a:solidFill>
                <a:effectLst/>
                <a:latin typeface="Barlow" panose="00000500000000000000" pitchFamily="2" charset="0"/>
                <a:ea typeface="Times New Roman" panose="02020603050405020304" pitchFamily="18" charset="0"/>
                <a:cs typeface="DaunPenh" panose="020F0502020204030204" pitchFamily="2" charset="0"/>
              </a:rPr>
              <a:t>2</a:t>
            </a:r>
            <a: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t>,</a:t>
            </a:r>
            <a:r>
              <a:rPr lang="en-US" sz="1000" dirty="0">
                <a:solidFill>
                  <a:srgbClr val="AA5D00"/>
                </a:solidFill>
                <a:effectLst/>
                <a:latin typeface="Barlow" panose="00000500000000000000" pitchFamily="2" charset="0"/>
                <a:ea typeface="Times New Roman" panose="02020603050405020304" pitchFamily="18" charset="0"/>
                <a:cs typeface="DaunPenh" panose="020F0502020204030204" pitchFamily="2" charset="0"/>
              </a:rPr>
              <a:t>0</a:t>
            </a:r>
            <a: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t>)</a:t>
            </a:r>
            <a:endParaRPr lang="en-US" sz="1100" dirty="0">
              <a:effectLst/>
              <a:latin typeface="Barlow" panose="00000500000000000000" pitchFamily="2" charset="0"/>
              <a:ea typeface="Times New Roman" panose="02020603050405020304" pitchFamily="18" charset="0"/>
              <a:cs typeface="DaunPenh" panose="020F0502020204030204" pitchFamily="2" charset="0"/>
            </a:endParaRPr>
          </a:p>
          <a:p>
            <a:pPr marL="0" marR="0" indent="0" algn="l">
              <a:spcBef>
                <a:spcPts val="0"/>
              </a:spcBef>
              <a:spcAft>
                <a:spcPts val="0"/>
              </a:spcAft>
            </a:pPr>
            <a:r>
              <a:rPr lang="en-US" sz="900" dirty="0">
                <a:solidFill>
                  <a:srgbClr val="AA5D00"/>
                </a:solidFill>
                <a:effectLst/>
                <a:latin typeface="Barlow" panose="00000500000000000000" pitchFamily="2" charset="0"/>
                <a:ea typeface="Times New Roman" panose="02020603050405020304" pitchFamily="18" charset="0"/>
                <a:cs typeface="Times New Roman" panose="02020603050405020304" pitchFamily="18" charset="0"/>
              </a:rPr>
              <a:t> </a:t>
            </a:r>
            <a:endParaRPr lang="en-US" sz="900" dirty="0">
              <a:effectLst/>
              <a:latin typeface="Barlow" panose="00000500000000000000" pitchFamily="2" charset="0"/>
              <a:ea typeface="Times New Roman" panose="02020603050405020304" pitchFamily="18" charset="0"/>
              <a:cs typeface="Times New Roman" panose="02020603050405020304" pitchFamily="18" charset="0"/>
            </a:endParaRPr>
          </a:p>
        </p:txBody>
      </p:sp>
      <p:sp>
        <p:nvSpPr>
          <p:cNvPr id="45" name="Google Shape;2715;p52">
            <a:extLst>
              <a:ext uri="{FF2B5EF4-FFF2-40B4-BE49-F238E27FC236}">
                <a16:creationId xmlns:a16="http://schemas.microsoft.com/office/drawing/2014/main" id="{44BCD4D8-CE1A-72D7-BEA5-0FBDE24F12BD}"/>
              </a:ext>
            </a:extLst>
          </p:cNvPr>
          <p:cNvSpPr txBox="1">
            <a:spLocks/>
          </p:cNvSpPr>
          <p:nvPr/>
        </p:nvSpPr>
        <p:spPr>
          <a:xfrm>
            <a:off x="1100341" y="3668317"/>
            <a:ext cx="3471659" cy="14847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r>
              <a:rPr lang="en-US" sz="1200" dirty="0">
                <a:latin typeface="Barlow" panose="00000500000000000000" pitchFamily="2" charset="0"/>
              </a:rPr>
              <a:t>+</a:t>
            </a:r>
          </a:p>
          <a:p>
            <a:pPr marL="171450" indent="-171450">
              <a:buFont typeface="Arial" panose="020B0604020202020204" pitchFamily="34" charset="0"/>
              <a:buChar char="•"/>
            </a:pPr>
            <a:r>
              <a:rPr lang="en-US" sz="1200" dirty="0">
                <a:latin typeface="Barlow" panose="00000500000000000000" pitchFamily="2" charset="0"/>
              </a:rPr>
              <a:t>Code resembles natural language</a:t>
            </a:r>
          </a:p>
          <a:p>
            <a:pPr marL="171450" indent="-171450">
              <a:buFont typeface="Arial" panose="020B0604020202020204" pitchFamily="34" charset="0"/>
              <a:buChar char="•"/>
            </a:pPr>
            <a:r>
              <a:rPr lang="en-US" sz="1200" dirty="0">
                <a:latin typeface="Barlow" panose="00000500000000000000" pitchFamily="2" charset="0"/>
              </a:rPr>
              <a:t>Easier to express more complex rules</a:t>
            </a:r>
          </a:p>
          <a:p>
            <a:pPr marL="0" indent="0"/>
            <a:r>
              <a:rPr lang="en-US" sz="1200" dirty="0">
                <a:latin typeface="Barlow" panose="00000500000000000000" pitchFamily="2" charset="0"/>
              </a:rPr>
              <a:t>-</a:t>
            </a:r>
          </a:p>
          <a:p>
            <a:pPr marL="171450" indent="-171450">
              <a:buFont typeface="Arial" panose="020B0604020202020204" pitchFamily="34" charset="0"/>
              <a:buChar char="•"/>
            </a:pPr>
            <a:r>
              <a:rPr lang="en-US" sz="1200" dirty="0">
                <a:latin typeface="Barlow" panose="00000500000000000000" pitchFamily="2" charset="0"/>
              </a:rPr>
              <a:t>More predicates in KB</a:t>
            </a:r>
          </a:p>
          <a:p>
            <a:pPr marL="171450" indent="-171450">
              <a:buFont typeface="Arial" panose="020B0604020202020204" pitchFamily="34" charset="0"/>
              <a:buChar char="•"/>
            </a:pPr>
            <a:r>
              <a:rPr lang="en-US" sz="1200" dirty="0">
                <a:latin typeface="Barlow" panose="00000500000000000000" pitchFamily="2" charset="0"/>
              </a:rPr>
              <a:t>Much higher complexity of SQL </a:t>
            </a:r>
          </a:p>
          <a:p>
            <a:pPr marL="0" indent="0"/>
            <a:r>
              <a:rPr lang="en-US" sz="1200" dirty="0">
                <a:latin typeface="Barlow" panose="00000500000000000000" pitchFamily="2" charset="0"/>
              </a:rPr>
              <a:t>type transactions in the KB</a:t>
            </a:r>
          </a:p>
        </p:txBody>
      </p:sp>
      <p:sp>
        <p:nvSpPr>
          <p:cNvPr id="47" name="Google Shape;2715;p52">
            <a:extLst>
              <a:ext uri="{FF2B5EF4-FFF2-40B4-BE49-F238E27FC236}">
                <a16:creationId xmlns:a16="http://schemas.microsoft.com/office/drawing/2014/main" id="{85D238CD-E5EC-3895-625A-40ACB9AFC733}"/>
              </a:ext>
            </a:extLst>
          </p:cNvPr>
          <p:cNvSpPr txBox="1">
            <a:spLocks/>
          </p:cNvSpPr>
          <p:nvPr/>
        </p:nvSpPr>
        <p:spPr>
          <a:xfrm>
            <a:off x="3982095" y="3505530"/>
            <a:ext cx="4191409" cy="14847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r>
              <a:rPr lang="en-US" sz="1200" dirty="0">
                <a:latin typeface="Barlow" panose="00000500000000000000" pitchFamily="2" charset="0"/>
              </a:rPr>
              <a:t>+</a:t>
            </a:r>
          </a:p>
          <a:p>
            <a:pPr marL="171450" indent="-171450">
              <a:buFont typeface="Arial" panose="020B0604020202020204" pitchFamily="34" charset="0"/>
              <a:buChar char="•"/>
            </a:pPr>
            <a:r>
              <a:rPr lang="en-US" sz="1200" dirty="0">
                <a:latin typeface="Barlow" panose="00000500000000000000" pitchFamily="2" charset="0"/>
              </a:rPr>
              <a:t>Smaller KB</a:t>
            </a:r>
          </a:p>
          <a:p>
            <a:pPr marL="171450" indent="-171450">
              <a:buFont typeface="Arial" panose="020B0604020202020204" pitchFamily="34" charset="0"/>
              <a:buChar char="•"/>
            </a:pPr>
            <a:r>
              <a:rPr lang="en-US" sz="1200" dirty="0">
                <a:latin typeface="Barlow" panose="00000500000000000000" pitchFamily="2" charset="0"/>
              </a:rPr>
              <a:t>Much easier to use with SQL type transactions in the KB</a:t>
            </a:r>
          </a:p>
          <a:p>
            <a:pPr marL="0" indent="0"/>
            <a:r>
              <a:rPr lang="en-US" sz="1200" dirty="0">
                <a:latin typeface="Barlow" panose="00000500000000000000" pitchFamily="2" charset="0"/>
              </a:rPr>
              <a:t> -</a:t>
            </a:r>
          </a:p>
          <a:p>
            <a:pPr marL="171450" indent="-171450">
              <a:buFont typeface="Arial" panose="020B0604020202020204" pitchFamily="34" charset="0"/>
              <a:buChar char="•"/>
            </a:pPr>
            <a:r>
              <a:rPr lang="en-US" sz="1200" dirty="0">
                <a:latin typeface="Barlow" panose="00000500000000000000" pitchFamily="2" charset="0"/>
              </a:rPr>
              <a:t>Less readable code</a:t>
            </a:r>
          </a:p>
          <a:p>
            <a:pPr marL="171450" indent="-171450">
              <a:buFont typeface="Arial" panose="020B0604020202020204" pitchFamily="34" charset="0"/>
              <a:buChar char="•"/>
            </a:pPr>
            <a:r>
              <a:rPr lang="en-US" sz="1200" dirty="0">
                <a:latin typeface="Barlow" panose="00000500000000000000" pitchFamily="2" charset="0"/>
              </a:rPr>
              <a:t>Can cause a slight drop in performance due to more complex rule expression and the many anonymous variables</a:t>
            </a:r>
          </a:p>
        </p:txBody>
      </p:sp>
      <p:sp>
        <p:nvSpPr>
          <p:cNvPr id="48" name="Google Shape;2365;p49">
            <a:extLst>
              <a:ext uri="{FF2B5EF4-FFF2-40B4-BE49-F238E27FC236}">
                <a16:creationId xmlns:a16="http://schemas.microsoft.com/office/drawing/2014/main" id="{19A782A9-B33C-E74C-AEFB-019838E7EDA8}"/>
              </a:ext>
            </a:extLst>
          </p:cNvPr>
          <p:cNvSpPr txBox="1"/>
          <p:nvPr/>
        </p:nvSpPr>
        <p:spPr>
          <a:xfrm>
            <a:off x="1936020" y="2960930"/>
            <a:ext cx="1800300" cy="739506"/>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b="1" dirty="0">
                <a:solidFill>
                  <a:schemeClr val="accent1"/>
                </a:solidFill>
                <a:latin typeface="Barlow" panose="00000500000000000000" pitchFamily="2" charset="0"/>
                <a:ea typeface="Work Sans"/>
                <a:cs typeface="Work Sans"/>
                <a:sym typeface="Work Sans"/>
              </a:rPr>
              <a:t>Used for solving</a:t>
            </a:r>
            <a:endParaRPr sz="2200" b="1" dirty="0">
              <a:solidFill>
                <a:schemeClr val="accent1"/>
              </a:solidFill>
              <a:latin typeface="Barlow" panose="00000500000000000000" pitchFamily="2" charset="0"/>
              <a:ea typeface="Work Sans"/>
              <a:cs typeface="Work Sans"/>
              <a:sym typeface="Work Sans"/>
            </a:endParaRPr>
          </a:p>
        </p:txBody>
      </p:sp>
      <p:sp>
        <p:nvSpPr>
          <p:cNvPr id="49" name="Google Shape;2365;p49">
            <a:extLst>
              <a:ext uri="{FF2B5EF4-FFF2-40B4-BE49-F238E27FC236}">
                <a16:creationId xmlns:a16="http://schemas.microsoft.com/office/drawing/2014/main" id="{2956FD1A-B3C6-1E43-A58B-E69175F6A282}"/>
              </a:ext>
            </a:extLst>
          </p:cNvPr>
          <p:cNvSpPr txBox="1"/>
          <p:nvPr/>
        </p:nvSpPr>
        <p:spPr>
          <a:xfrm>
            <a:off x="5177650" y="2936084"/>
            <a:ext cx="1800300" cy="739506"/>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b="1" dirty="0">
                <a:solidFill>
                  <a:schemeClr val="accent1"/>
                </a:solidFill>
                <a:latin typeface="Barlow" panose="00000500000000000000" pitchFamily="2" charset="0"/>
                <a:ea typeface="Work Sans"/>
                <a:cs typeface="Work Sans"/>
                <a:sym typeface="Work Sans"/>
              </a:rPr>
              <a:t>Used for KBMS</a:t>
            </a:r>
            <a:endParaRPr sz="2200" b="1" dirty="0">
              <a:solidFill>
                <a:schemeClr val="accent1"/>
              </a:solidFill>
              <a:latin typeface="Barlow" panose="00000500000000000000" pitchFamily="2" charset="0"/>
              <a:ea typeface="Work Sans"/>
              <a:cs typeface="Work Sans"/>
              <a:sym typeface="Work Sans"/>
            </a:endParaRPr>
          </a:p>
        </p:txBody>
      </p:sp>
    </p:spTree>
    <p:extLst>
      <p:ext uri="{BB962C8B-B14F-4D97-AF65-F5344CB8AC3E}">
        <p14:creationId xmlns:p14="http://schemas.microsoft.com/office/powerpoint/2010/main" val="3913239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60"/>
        <p:cNvGrpSpPr/>
        <p:nvPr/>
      </p:nvGrpSpPr>
      <p:grpSpPr>
        <a:xfrm>
          <a:off x="0" y="0"/>
          <a:ext cx="0" cy="0"/>
          <a:chOff x="0" y="0"/>
          <a:chExt cx="0" cy="0"/>
        </a:xfrm>
      </p:grpSpPr>
      <p:sp>
        <p:nvSpPr>
          <p:cNvPr id="1661" name="Google Shape;1661;p39"/>
          <p:cNvSpPr/>
          <p:nvPr/>
        </p:nvSpPr>
        <p:spPr>
          <a:xfrm>
            <a:off x="4077900" y="4260646"/>
            <a:ext cx="4381500" cy="6891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9"/>
          <p:cNvSpPr/>
          <p:nvPr/>
        </p:nvSpPr>
        <p:spPr>
          <a:xfrm>
            <a:off x="5658300" y="1456437"/>
            <a:ext cx="1220700" cy="12207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9"/>
          <p:cNvSpPr txBox="1">
            <a:spLocks noGrp="1"/>
          </p:cNvSpPr>
          <p:nvPr>
            <p:ph type="title"/>
          </p:nvPr>
        </p:nvSpPr>
        <p:spPr>
          <a:xfrm>
            <a:off x="4165436" y="2713514"/>
            <a:ext cx="4210574" cy="152224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The AI solution</a:t>
            </a:r>
            <a:endParaRPr dirty="0"/>
          </a:p>
        </p:txBody>
      </p:sp>
      <p:sp>
        <p:nvSpPr>
          <p:cNvPr id="1664" name="Google Shape;1664;p39"/>
          <p:cNvSpPr txBox="1">
            <a:spLocks noGrp="1"/>
          </p:cNvSpPr>
          <p:nvPr>
            <p:ph type="title" idx="2"/>
          </p:nvPr>
        </p:nvSpPr>
        <p:spPr>
          <a:xfrm>
            <a:off x="5400750" y="1722288"/>
            <a:ext cx="1735800" cy="68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665" name="Google Shape;1665;p39"/>
          <p:cNvSpPr txBox="1">
            <a:spLocks noGrp="1"/>
          </p:cNvSpPr>
          <p:nvPr>
            <p:ph type="subTitle" idx="1"/>
          </p:nvPr>
        </p:nvSpPr>
        <p:spPr>
          <a:xfrm>
            <a:off x="4457100" y="4326346"/>
            <a:ext cx="3623100" cy="55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Solving the problem with PostgreSQL, Python and ASP</a:t>
            </a:r>
            <a:endParaRPr dirty="0"/>
          </a:p>
        </p:txBody>
      </p:sp>
      <p:grpSp>
        <p:nvGrpSpPr>
          <p:cNvPr id="1666" name="Google Shape;1666;p39"/>
          <p:cNvGrpSpPr/>
          <p:nvPr/>
        </p:nvGrpSpPr>
        <p:grpSpPr>
          <a:xfrm rot="1102524">
            <a:off x="566314" y="1098791"/>
            <a:ext cx="333769" cy="448008"/>
            <a:chOff x="4106283" y="2500625"/>
            <a:chExt cx="522432" cy="701244"/>
          </a:xfrm>
        </p:grpSpPr>
        <p:sp>
          <p:nvSpPr>
            <p:cNvPr id="1667" name="Google Shape;1667;p39"/>
            <p:cNvSpPr/>
            <p:nvPr/>
          </p:nvSpPr>
          <p:spPr>
            <a:xfrm>
              <a:off x="4258653" y="2963863"/>
              <a:ext cx="108309" cy="91030"/>
            </a:xfrm>
            <a:custGeom>
              <a:avLst/>
              <a:gdLst/>
              <a:ahLst/>
              <a:cxnLst/>
              <a:rect l="l" t="t" r="r" b="b"/>
              <a:pathLst>
                <a:path w="7672" h="6448" extrusionOk="0">
                  <a:moveTo>
                    <a:pt x="6039" y="1413"/>
                  </a:moveTo>
                  <a:lnTo>
                    <a:pt x="5514" y="5034"/>
                  </a:lnTo>
                  <a:lnTo>
                    <a:pt x="2159" y="5034"/>
                  </a:lnTo>
                  <a:lnTo>
                    <a:pt x="1634" y="1413"/>
                  </a:lnTo>
                  <a:close/>
                  <a:moveTo>
                    <a:pt x="1" y="0"/>
                  </a:moveTo>
                  <a:lnTo>
                    <a:pt x="939" y="6447"/>
                  </a:lnTo>
                  <a:lnTo>
                    <a:pt x="6737" y="6447"/>
                  </a:lnTo>
                  <a:lnTo>
                    <a:pt x="76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9"/>
            <p:cNvSpPr/>
            <p:nvPr/>
          </p:nvSpPr>
          <p:spPr>
            <a:xfrm>
              <a:off x="4106283" y="2500625"/>
              <a:ext cx="413106" cy="483200"/>
            </a:xfrm>
            <a:custGeom>
              <a:avLst/>
              <a:gdLst/>
              <a:ahLst/>
              <a:cxnLst/>
              <a:rect l="l" t="t" r="r" b="b"/>
              <a:pathLst>
                <a:path w="29262" h="34227" extrusionOk="0">
                  <a:moveTo>
                    <a:pt x="24672" y="1409"/>
                  </a:moveTo>
                  <a:cubicBezTo>
                    <a:pt x="26425" y="1413"/>
                    <a:pt x="27845" y="2834"/>
                    <a:pt x="27849" y="4586"/>
                  </a:cubicBezTo>
                  <a:lnTo>
                    <a:pt x="27849" y="24494"/>
                  </a:lnTo>
                  <a:cubicBezTo>
                    <a:pt x="27849" y="29080"/>
                    <a:pt x="24116" y="32813"/>
                    <a:pt x="19530" y="32813"/>
                  </a:cubicBezTo>
                  <a:lnTo>
                    <a:pt x="9732" y="32813"/>
                  </a:lnTo>
                  <a:cubicBezTo>
                    <a:pt x="5146" y="32813"/>
                    <a:pt x="1413" y="29080"/>
                    <a:pt x="1413" y="24494"/>
                  </a:cubicBezTo>
                  <a:lnTo>
                    <a:pt x="1413" y="4590"/>
                  </a:lnTo>
                  <a:cubicBezTo>
                    <a:pt x="1417" y="2834"/>
                    <a:pt x="2838" y="1413"/>
                    <a:pt x="4590" y="1413"/>
                  </a:cubicBezTo>
                  <a:lnTo>
                    <a:pt x="24672" y="1409"/>
                  </a:lnTo>
                  <a:close/>
                  <a:moveTo>
                    <a:pt x="4590" y="0"/>
                  </a:moveTo>
                  <a:cubicBezTo>
                    <a:pt x="2058" y="0"/>
                    <a:pt x="4" y="2054"/>
                    <a:pt x="0" y="4586"/>
                  </a:cubicBezTo>
                  <a:lnTo>
                    <a:pt x="0" y="24490"/>
                  </a:lnTo>
                  <a:cubicBezTo>
                    <a:pt x="0" y="29860"/>
                    <a:pt x="4366" y="34226"/>
                    <a:pt x="9732" y="34226"/>
                  </a:cubicBezTo>
                  <a:lnTo>
                    <a:pt x="19530" y="34226"/>
                  </a:lnTo>
                  <a:cubicBezTo>
                    <a:pt x="24896" y="34226"/>
                    <a:pt x="29262" y="29860"/>
                    <a:pt x="29258" y="24490"/>
                  </a:cubicBezTo>
                  <a:lnTo>
                    <a:pt x="29258" y="4586"/>
                  </a:lnTo>
                  <a:cubicBezTo>
                    <a:pt x="29258" y="2054"/>
                    <a:pt x="27204" y="0"/>
                    <a:pt x="246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9"/>
            <p:cNvSpPr/>
            <p:nvPr/>
          </p:nvSpPr>
          <p:spPr>
            <a:xfrm>
              <a:off x="4178438" y="2642153"/>
              <a:ext cx="268854" cy="279922"/>
            </a:xfrm>
            <a:custGeom>
              <a:avLst/>
              <a:gdLst/>
              <a:ahLst/>
              <a:cxnLst/>
              <a:rect l="l" t="t" r="r" b="b"/>
              <a:pathLst>
                <a:path w="19044" h="19828" extrusionOk="0">
                  <a:moveTo>
                    <a:pt x="0" y="0"/>
                  </a:moveTo>
                  <a:lnTo>
                    <a:pt x="0" y="10806"/>
                  </a:lnTo>
                  <a:cubicBezTo>
                    <a:pt x="0" y="15786"/>
                    <a:pt x="4038" y="19827"/>
                    <a:pt x="9022" y="19827"/>
                  </a:cubicBezTo>
                  <a:lnTo>
                    <a:pt x="10018" y="19827"/>
                  </a:lnTo>
                  <a:cubicBezTo>
                    <a:pt x="15002" y="19827"/>
                    <a:pt x="19044" y="15786"/>
                    <a:pt x="19044" y="10806"/>
                  </a:cubicBezTo>
                  <a:lnTo>
                    <a:pt x="19044"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9"/>
            <p:cNvSpPr/>
            <p:nvPr/>
          </p:nvSpPr>
          <p:spPr>
            <a:xfrm>
              <a:off x="4221157" y="2571523"/>
              <a:ext cx="183302" cy="19962"/>
            </a:xfrm>
            <a:custGeom>
              <a:avLst/>
              <a:gdLst/>
              <a:ahLst/>
              <a:cxnLst/>
              <a:rect l="l" t="t" r="r" b="b"/>
              <a:pathLst>
                <a:path w="12984" h="1414" extrusionOk="0">
                  <a:moveTo>
                    <a:pt x="1" y="0"/>
                  </a:moveTo>
                  <a:lnTo>
                    <a:pt x="1" y="1413"/>
                  </a:lnTo>
                  <a:lnTo>
                    <a:pt x="12983" y="1413"/>
                  </a:lnTo>
                  <a:lnTo>
                    <a:pt x="12983"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9"/>
            <p:cNvSpPr/>
            <p:nvPr/>
          </p:nvSpPr>
          <p:spPr>
            <a:xfrm>
              <a:off x="4302855" y="2615499"/>
              <a:ext cx="325860" cy="586370"/>
            </a:xfrm>
            <a:custGeom>
              <a:avLst/>
              <a:gdLst/>
              <a:ahLst/>
              <a:cxnLst/>
              <a:rect l="l" t="t" r="r" b="b"/>
              <a:pathLst>
                <a:path w="23082" h="41535" extrusionOk="0">
                  <a:moveTo>
                    <a:pt x="21669" y="1"/>
                  </a:moveTo>
                  <a:lnTo>
                    <a:pt x="21669" y="30417"/>
                  </a:lnTo>
                  <a:cubicBezTo>
                    <a:pt x="21669" y="35767"/>
                    <a:pt x="17314" y="40122"/>
                    <a:pt x="11964" y="40122"/>
                  </a:cubicBezTo>
                  <a:lnTo>
                    <a:pt x="11119" y="40122"/>
                  </a:lnTo>
                  <a:cubicBezTo>
                    <a:pt x="5768" y="40122"/>
                    <a:pt x="1414" y="35767"/>
                    <a:pt x="1414" y="30417"/>
                  </a:cubicBezTo>
                  <a:lnTo>
                    <a:pt x="1" y="30417"/>
                  </a:lnTo>
                  <a:cubicBezTo>
                    <a:pt x="1" y="36547"/>
                    <a:pt x="4992" y="41535"/>
                    <a:pt x="11119" y="41535"/>
                  </a:cubicBezTo>
                  <a:lnTo>
                    <a:pt x="11964" y="41535"/>
                  </a:lnTo>
                  <a:cubicBezTo>
                    <a:pt x="18094" y="41535"/>
                    <a:pt x="23082" y="36547"/>
                    <a:pt x="23082" y="30417"/>
                  </a:cubicBezTo>
                  <a:lnTo>
                    <a:pt x="23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9"/>
            <p:cNvSpPr/>
            <p:nvPr/>
          </p:nvSpPr>
          <p:spPr>
            <a:xfrm>
              <a:off x="4379640" y="2665970"/>
              <a:ext cx="135288" cy="19962"/>
            </a:xfrm>
            <a:custGeom>
              <a:avLst/>
              <a:gdLst/>
              <a:ahLst/>
              <a:cxnLst/>
              <a:rect l="l" t="t" r="r" b="b"/>
              <a:pathLst>
                <a:path w="9583" h="1414" extrusionOk="0">
                  <a:moveTo>
                    <a:pt x="1" y="0"/>
                  </a:moveTo>
                  <a:lnTo>
                    <a:pt x="1" y="1413"/>
                  </a:lnTo>
                  <a:lnTo>
                    <a:pt x="9582" y="1413"/>
                  </a:lnTo>
                  <a:lnTo>
                    <a:pt x="95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9"/>
            <p:cNvSpPr/>
            <p:nvPr/>
          </p:nvSpPr>
          <p:spPr>
            <a:xfrm>
              <a:off x="4379640" y="2772133"/>
              <a:ext cx="135288" cy="19962"/>
            </a:xfrm>
            <a:custGeom>
              <a:avLst/>
              <a:gdLst/>
              <a:ahLst/>
              <a:cxnLst/>
              <a:rect l="l" t="t" r="r" b="b"/>
              <a:pathLst>
                <a:path w="9583" h="1414" extrusionOk="0">
                  <a:moveTo>
                    <a:pt x="1" y="1"/>
                  </a:moveTo>
                  <a:lnTo>
                    <a:pt x="1" y="1413"/>
                  </a:lnTo>
                  <a:lnTo>
                    <a:pt x="9582" y="1413"/>
                  </a:lnTo>
                  <a:lnTo>
                    <a:pt x="9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9"/>
            <p:cNvSpPr/>
            <p:nvPr/>
          </p:nvSpPr>
          <p:spPr>
            <a:xfrm>
              <a:off x="4379640" y="2878297"/>
              <a:ext cx="135288" cy="19962"/>
            </a:xfrm>
            <a:custGeom>
              <a:avLst/>
              <a:gdLst/>
              <a:ahLst/>
              <a:cxnLst/>
              <a:rect l="l" t="t" r="r" b="b"/>
              <a:pathLst>
                <a:path w="9583" h="1414" extrusionOk="0">
                  <a:moveTo>
                    <a:pt x="1" y="1"/>
                  </a:moveTo>
                  <a:lnTo>
                    <a:pt x="1" y="1413"/>
                  </a:lnTo>
                  <a:lnTo>
                    <a:pt x="9582" y="1413"/>
                  </a:lnTo>
                  <a:lnTo>
                    <a:pt x="9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5" name="Google Shape;1675;p39"/>
          <p:cNvGrpSpPr/>
          <p:nvPr/>
        </p:nvGrpSpPr>
        <p:grpSpPr>
          <a:xfrm rot="-2700000">
            <a:off x="1738850" y="4467478"/>
            <a:ext cx="174497" cy="404387"/>
            <a:chOff x="3789373" y="1135858"/>
            <a:chExt cx="273103" cy="632902"/>
          </a:xfrm>
        </p:grpSpPr>
        <p:sp>
          <p:nvSpPr>
            <p:cNvPr id="1676" name="Google Shape;1676;p39"/>
            <p:cNvSpPr/>
            <p:nvPr/>
          </p:nvSpPr>
          <p:spPr>
            <a:xfrm>
              <a:off x="3864846" y="1452274"/>
              <a:ext cx="187664" cy="302157"/>
            </a:xfrm>
            <a:custGeom>
              <a:avLst/>
              <a:gdLst/>
              <a:ahLst/>
              <a:cxnLst/>
              <a:rect l="l" t="t" r="r" b="b"/>
              <a:pathLst>
                <a:path w="13293" h="21403" extrusionOk="0">
                  <a:moveTo>
                    <a:pt x="5" y="0"/>
                  </a:moveTo>
                  <a:lnTo>
                    <a:pt x="5" y="12740"/>
                  </a:lnTo>
                  <a:cubicBezTo>
                    <a:pt x="1" y="16797"/>
                    <a:pt x="2726" y="20349"/>
                    <a:pt x="6644" y="21402"/>
                  </a:cubicBezTo>
                  <a:cubicBezTo>
                    <a:pt x="10563" y="20352"/>
                    <a:pt x="13292" y="16797"/>
                    <a:pt x="13288" y="12740"/>
                  </a:cubicBezTo>
                  <a:lnTo>
                    <a:pt x="13288"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9"/>
            <p:cNvSpPr/>
            <p:nvPr/>
          </p:nvSpPr>
          <p:spPr>
            <a:xfrm>
              <a:off x="3789373" y="1135858"/>
              <a:ext cx="273047" cy="326397"/>
            </a:xfrm>
            <a:custGeom>
              <a:avLst/>
              <a:gdLst/>
              <a:ahLst/>
              <a:cxnLst/>
              <a:rect l="l" t="t" r="r" b="b"/>
              <a:pathLst>
                <a:path w="19341" h="23120" extrusionOk="0">
                  <a:moveTo>
                    <a:pt x="9721" y="1413"/>
                  </a:moveTo>
                  <a:cubicBezTo>
                    <a:pt x="14249" y="1413"/>
                    <a:pt x="17928" y="5096"/>
                    <a:pt x="17928" y="9620"/>
                  </a:cubicBezTo>
                  <a:lnTo>
                    <a:pt x="17928" y="21707"/>
                  </a:lnTo>
                  <a:lnTo>
                    <a:pt x="1409" y="21707"/>
                  </a:lnTo>
                  <a:lnTo>
                    <a:pt x="1409" y="9620"/>
                  </a:lnTo>
                  <a:cubicBezTo>
                    <a:pt x="1409" y="5096"/>
                    <a:pt x="5092" y="1413"/>
                    <a:pt x="9620" y="1413"/>
                  </a:cubicBezTo>
                  <a:close/>
                  <a:moveTo>
                    <a:pt x="9620" y="0"/>
                  </a:moveTo>
                  <a:cubicBezTo>
                    <a:pt x="4316" y="0"/>
                    <a:pt x="0" y="4316"/>
                    <a:pt x="0" y="9620"/>
                  </a:cubicBezTo>
                  <a:lnTo>
                    <a:pt x="0" y="23120"/>
                  </a:lnTo>
                  <a:lnTo>
                    <a:pt x="19341" y="23120"/>
                  </a:lnTo>
                  <a:lnTo>
                    <a:pt x="19341" y="9620"/>
                  </a:lnTo>
                  <a:cubicBezTo>
                    <a:pt x="19341" y="4316"/>
                    <a:pt x="15025" y="0"/>
                    <a:pt x="97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9"/>
            <p:cNvSpPr/>
            <p:nvPr/>
          </p:nvSpPr>
          <p:spPr>
            <a:xfrm>
              <a:off x="3789373" y="1442307"/>
              <a:ext cx="273103" cy="326453"/>
            </a:xfrm>
            <a:custGeom>
              <a:avLst/>
              <a:gdLst/>
              <a:ahLst/>
              <a:cxnLst/>
              <a:rect l="l" t="t" r="r" b="b"/>
              <a:pathLst>
                <a:path w="19345" h="23124" extrusionOk="0">
                  <a:moveTo>
                    <a:pt x="17928" y="1413"/>
                  </a:moveTo>
                  <a:lnTo>
                    <a:pt x="17928" y="13446"/>
                  </a:lnTo>
                  <a:cubicBezTo>
                    <a:pt x="17932" y="18006"/>
                    <a:pt x="14233" y="21707"/>
                    <a:pt x="9674" y="21707"/>
                  </a:cubicBezTo>
                  <a:cubicBezTo>
                    <a:pt x="9671" y="21707"/>
                    <a:pt x="9669" y="21707"/>
                    <a:pt x="9667" y="21707"/>
                  </a:cubicBezTo>
                  <a:cubicBezTo>
                    <a:pt x="5115" y="21707"/>
                    <a:pt x="1413" y="18001"/>
                    <a:pt x="1413" y="13446"/>
                  </a:cubicBezTo>
                  <a:lnTo>
                    <a:pt x="1413" y="1413"/>
                  </a:lnTo>
                  <a:close/>
                  <a:moveTo>
                    <a:pt x="0" y="0"/>
                  </a:moveTo>
                  <a:lnTo>
                    <a:pt x="0" y="13446"/>
                  </a:lnTo>
                  <a:cubicBezTo>
                    <a:pt x="0" y="18781"/>
                    <a:pt x="4335" y="23124"/>
                    <a:pt x="9667" y="23124"/>
                  </a:cubicBezTo>
                  <a:cubicBezTo>
                    <a:pt x="15013" y="23124"/>
                    <a:pt x="19345" y="18789"/>
                    <a:pt x="19341" y="13446"/>
                  </a:cubicBezTo>
                  <a:lnTo>
                    <a:pt x="193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9" name="Google Shape;1679;p39"/>
          <p:cNvGrpSpPr/>
          <p:nvPr/>
        </p:nvGrpSpPr>
        <p:grpSpPr>
          <a:xfrm rot="1799935">
            <a:off x="3359305" y="2648238"/>
            <a:ext cx="382408" cy="449475"/>
            <a:chOff x="8071717" y="2421860"/>
            <a:chExt cx="443820" cy="521710"/>
          </a:xfrm>
        </p:grpSpPr>
        <p:grpSp>
          <p:nvGrpSpPr>
            <p:cNvPr id="1680" name="Google Shape;1680;p39"/>
            <p:cNvGrpSpPr/>
            <p:nvPr/>
          </p:nvGrpSpPr>
          <p:grpSpPr>
            <a:xfrm>
              <a:off x="8071717" y="2421860"/>
              <a:ext cx="443820" cy="521710"/>
              <a:chOff x="8071475" y="2521207"/>
              <a:chExt cx="359252" cy="422301"/>
            </a:xfrm>
          </p:grpSpPr>
          <p:sp>
            <p:nvSpPr>
              <p:cNvPr id="1681" name="Google Shape;1681;p39"/>
              <p:cNvSpPr/>
              <p:nvPr/>
            </p:nvSpPr>
            <p:spPr>
              <a:xfrm>
                <a:off x="8071475" y="2533659"/>
                <a:ext cx="234159" cy="276670"/>
              </a:xfrm>
              <a:custGeom>
                <a:avLst/>
                <a:gdLst/>
                <a:ahLst/>
                <a:cxnLst/>
                <a:rect l="l" t="t" r="r" b="b"/>
                <a:pathLst>
                  <a:path w="5679" h="6710" fill="none" extrusionOk="0">
                    <a:moveTo>
                      <a:pt x="1165" y="0"/>
                    </a:moveTo>
                    <a:lnTo>
                      <a:pt x="1021" y="0"/>
                    </a:lnTo>
                    <a:cubicBezTo>
                      <a:pt x="458" y="0"/>
                      <a:pt x="0" y="458"/>
                      <a:pt x="0" y="1024"/>
                    </a:cubicBezTo>
                    <a:lnTo>
                      <a:pt x="0" y="3872"/>
                    </a:lnTo>
                    <a:cubicBezTo>
                      <a:pt x="0" y="5440"/>
                      <a:pt x="1270" y="6709"/>
                      <a:pt x="2838" y="6709"/>
                    </a:cubicBezTo>
                    <a:lnTo>
                      <a:pt x="2838" y="6709"/>
                    </a:lnTo>
                    <a:cubicBezTo>
                      <a:pt x="4406" y="6709"/>
                      <a:pt x="5679" y="5440"/>
                      <a:pt x="5679" y="3872"/>
                    </a:cubicBezTo>
                    <a:lnTo>
                      <a:pt x="5679" y="1021"/>
                    </a:lnTo>
                    <a:cubicBezTo>
                      <a:pt x="5679" y="458"/>
                      <a:pt x="5221" y="0"/>
                      <a:pt x="4654" y="0"/>
                    </a:cubicBezTo>
                    <a:lnTo>
                      <a:pt x="4654"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9"/>
              <p:cNvSpPr/>
              <p:nvPr/>
            </p:nvSpPr>
            <p:spPr>
              <a:xfrm>
                <a:off x="8338944" y="2534978"/>
                <a:ext cx="91784" cy="91701"/>
              </a:xfrm>
              <a:custGeom>
                <a:avLst/>
                <a:gdLst/>
                <a:ahLst/>
                <a:cxnLst/>
                <a:rect l="l" t="t" r="r" b="b"/>
                <a:pathLst>
                  <a:path w="2226" h="2224" fill="none" extrusionOk="0">
                    <a:moveTo>
                      <a:pt x="2226" y="1271"/>
                    </a:moveTo>
                    <a:cubicBezTo>
                      <a:pt x="2222" y="423"/>
                      <a:pt x="1198" y="1"/>
                      <a:pt x="599" y="600"/>
                    </a:cubicBezTo>
                    <a:cubicBezTo>
                      <a:pt x="0" y="1199"/>
                      <a:pt x="426" y="2223"/>
                      <a:pt x="1273" y="2223"/>
                    </a:cubicBezTo>
                    <a:cubicBezTo>
                      <a:pt x="1797" y="2223"/>
                      <a:pt x="2226" y="1798"/>
                      <a:pt x="2226" y="1271"/>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9"/>
              <p:cNvSpPr/>
              <p:nvPr/>
            </p:nvSpPr>
            <p:spPr>
              <a:xfrm>
                <a:off x="8107099" y="2521207"/>
                <a:ext cx="24863" cy="24904"/>
              </a:xfrm>
              <a:custGeom>
                <a:avLst/>
                <a:gdLst/>
                <a:ahLst/>
                <a:cxnLst/>
                <a:rect l="l" t="t" r="r" b="b"/>
                <a:pathLst>
                  <a:path w="603" h="604" fill="none" extrusionOk="0">
                    <a:moveTo>
                      <a:pt x="603" y="302"/>
                    </a:moveTo>
                    <a:cubicBezTo>
                      <a:pt x="603" y="469"/>
                      <a:pt x="468" y="603"/>
                      <a:pt x="301" y="603"/>
                    </a:cubicBezTo>
                    <a:cubicBezTo>
                      <a:pt x="134" y="603"/>
                      <a:pt x="0" y="469"/>
                      <a:pt x="0" y="302"/>
                    </a:cubicBezTo>
                    <a:cubicBezTo>
                      <a:pt x="0" y="135"/>
                      <a:pt x="134" y="1"/>
                      <a:pt x="301" y="1"/>
                    </a:cubicBezTo>
                    <a:cubicBezTo>
                      <a:pt x="468" y="1"/>
                      <a:pt x="603" y="135"/>
                      <a:pt x="603"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9"/>
              <p:cNvSpPr/>
              <p:nvPr/>
            </p:nvSpPr>
            <p:spPr>
              <a:xfrm>
                <a:off x="8249306" y="2521207"/>
                <a:ext cx="24740" cy="24904"/>
              </a:xfrm>
              <a:custGeom>
                <a:avLst/>
                <a:gdLst/>
                <a:ahLst/>
                <a:cxnLst/>
                <a:rect l="l" t="t" r="r" b="b"/>
                <a:pathLst>
                  <a:path w="600" h="604" fill="none" extrusionOk="0">
                    <a:moveTo>
                      <a:pt x="600" y="302"/>
                    </a:moveTo>
                    <a:cubicBezTo>
                      <a:pt x="600" y="469"/>
                      <a:pt x="466" y="603"/>
                      <a:pt x="302" y="603"/>
                    </a:cubicBezTo>
                    <a:cubicBezTo>
                      <a:pt x="135" y="603"/>
                      <a:pt x="1" y="469"/>
                      <a:pt x="1" y="302"/>
                    </a:cubicBezTo>
                    <a:cubicBezTo>
                      <a:pt x="1" y="135"/>
                      <a:pt x="135" y="1"/>
                      <a:pt x="302" y="1"/>
                    </a:cubicBezTo>
                    <a:cubicBezTo>
                      <a:pt x="466" y="1"/>
                      <a:pt x="600" y="135"/>
                      <a:pt x="600"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9"/>
              <p:cNvSpPr/>
              <p:nvPr/>
            </p:nvSpPr>
            <p:spPr>
              <a:xfrm>
                <a:off x="8188614" y="2626636"/>
                <a:ext cx="202864" cy="316872"/>
              </a:xfrm>
              <a:custGeom>
                <a:avLst/>
                <a:gdLst/>
                <a:ahLst/>
                <a:cxnLst/>
                <a:rect l="l" t="t" r="r" b="b"/>
                <a:pathLst>
                  <a:path w="4920" h="7685" fill="none" extrusionOk="0">
                    <a:moveTo>
                      <a:pt x="0" y="4454"/>
                    </a:moveTo>
                    <a:lnTo>
                      <a:pt x="0" y="5224"/>
                    </a:lnTo>
                    <a:cubicBezTo>
                      <a:pt x="0" y="6585"/>
                      <a:pt x="1100" y="7685"/>
                      <a:pt x="2458" y="7685"/>
                    </a:cubicBezTo>
                    <a:lnTo>
                      <a:pt x="2458" y="7685"/>
                    </a:lnTo>
                    <a:cubicBezTo>
                      <a:pt x="3820" y="7685"/>
                      <a:pt x="4919" y="6585"/>
                      <a:pt x="4919" y="5224"/>
                    </a:cubicBezTo>
                    <a:lnTo>
                      <a:pt x="4919"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6" name="Google Shape;1686;p39"/>
            <p:cNvSpPr/>
            <p:nvPr/>
          </p:nvSpPr>
          <p:spPr>
            <a:xfrm>
              <a:off x="8436649" y="2472701"/>
              <a:ext cx="61200" cy="61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39"/>
          <p:cNvGrpSpPr/>
          <p:nvPr/>
        </p:nvGrpSpPr>
        <p:grpSpPr>
          <a:xfrm rot="747216">
            <a:off x="2963225" y="233625"/>
            <a:ext cx="395478" cy="333200"/>
            <a:chOff x="4264060" y="1424745"/>
            <a:chExt cx="543905" cy="458254"/>
          </a:xfrm>
        </p:grpSpPr>
        <p:sp>
          <p:nvSpPr>
            <p:cNvPr id="1688" name="Google Shape;1688;p39"/>
            <p:cNvSpPr/>
            <p:nvPr/>
          </p:nvSpPr>
          <p:spPr>
            <a:xfrm>
              <a:off x="4299100" y="1543671"/>
              <a:ext cx="473275" cy="239475"/>
            </a:xfrm>
            <a:custGeom>
              <a:avLst/>
              <a:gdLst/>
              <a:ahLst/>
              <a:cxnLst/>
              <a:rect l="l" t="t" r="r" b="b"/>
              <a:pathLst>
                <a:path w="33524" h="16963" extrusionOk="0">
                  <a:moveTo>
                    <a:pt x="13041" y="0"/>
                  </a:moveTo>
                  <a:lnTo>
                    <a:pt x="8597" y="8061"/>
                  </a:lnTo>
                  <a:lnTo>
                    <a:pt x="0" y="8061"/>
                  </a:lnTo>
                  <a:lnTo>
                    <a:pt x="0" y="9474"/>
                  </a:lnTo>
                  <a:lnTo>
                    <a:pt x="9431" y="9474"/>
                  </a:lnTo>
                  <a:lnTo>
                    <a:pt x="12890" y="3201"/>
                  </a:lnTo>
                  <a:lnTo>
                    <a:pt x="18851" y="16963"/>
                  </a:lnTo>
                  <a:lnTo>
                    <a:pt x="22514" y="9474"/>
                  </a:lnTo>
                  <a:lnTo>
                    <a:pt x="33524" y="9474"/>
                  </a:lnTo>
                  <a:lnTo>
                    <a:pt x="33524" y="8061"/>
                  </a:lnTo>
                  <a:lnTo>
                    <a:pt x="21630" y="8061"/>
                  </a:lnTo>
                  <a:lnTo>
                    <a:pt x="18928" y="13589"/>
                  </a:lnTo>
                  <a:lnTo>
                    <a:pt x="13041"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9"/>
            <p:cNvSpPr/>
            <p:nvPr/>
          </p:nvSpPr>
          <p:spPr>
            <a:xfrm>
              <a:off x="4264060" y="1424745"/>
              <a:ext cx="543905" cy="458254"/>
            </a:xfrm>
            <a:custGeom>
              <a:avLst/>
              <a:gdLst/>
              <a:ahLst/>
              <a:cxnLst/>
              <a:rect l="l" t="t" r="r" b="b"/>
              <a:pathLst>
                <a:path w="38527" h="32460" extrusionOk="0">
                  <a:moveTo>
                    <a:pt x="27779" y="1414"/>
                  </a:moveTo>
                  <a:cubicBezTo>
                    <a:pt x="28335" y="1414"/>
                    <a:pt x="28864" y="1441"/>
                    <a:pt x="29397" y="1491"/>
                  </a:cubicBezTo>
                  <a:cubicBezTo>
                    <a:pt x="31076" y="1645"/>
                    <a:pt x="32740" y="2421"/>
                    <a:pt x="34083" y="3680"/>
                  </a:cubicBezTo>
                  <a:cubicBezTo>
                    <a:pt x="35133" y="4657"/>
                    <a:pt x="35933" y="5876"/>
                    <a:pt x="36458" y="7297"/>
                  </a:cubicBezTo>
                  <a:cubicBezTo>
                    <a:pt x="36809" y="8262"/>
                    <a:pt x="37029" y="9274"/>
                    <a:pt x="37114" y="10297"/>
                  </a:cubicBezTo>
                  <a:lnTo>
                    <a:pt x="37114" y="12200"/>
                  </a:lnTo>
                  <a:cubicBezTo>
                    <a:pt x="37067" y="12706"/>
                    <a:pt x="36963" y="13204"/>
                    <a:pt x="36801" y="13686"/>
                  </a:cubicBezTo>
                  <a:cubicBezTo>
                    <a:pt x="36373" y="14995"/>
                    <a:pt x="35539" y="16450"/>
                    <a:pt x="34249" y="18126"/>
                  </a:cubicBezTo>
                  <a:cubicBezTo>
                    <a:pt x="33821" y="18685"/>
                    <a:pt x="33331" y="19284"/>
                    <a:pt x="32790" y="19905"/>
                  </a:cubicBezTo>
                  <a:cubicBezTo>
                    <a:pt x="32346" y="20415"/>
                    <a:pt x="31879" y="20928"/>
                    <a:pt x="31389" y="21453"/>
                  </a:cubicBezTo>
                  <a:cubicBezTo>
                    <a:pt x="30435" y="22468"/>
                    <a:pt x="29351" y="23561"/>
                    <a:pt x="28069" y="24796"/>
                  </a:cubicBezTo>
                  <a:cubicBezTo>
                    <a:pt x="26486" y="26329"/>
                    <a:pt x="24791" y="27900"/>
                    <a:pt x="22900" y="29649"/>
                  </a:cubicBezTo>
                  <a:cubicBezTo>
                    <a:pt x="22718" y="29819"/>
                    <a:pt x="22522" y="29977"/>
                    <a:pt x="22317" y="30116"/>
                  </a:cubicBezTo>
                  <a:cubicBezTo>
                    <a:pt x="21846" y="30436"/>
                    <a:pt x="21329" y="30680"/>
                    <a:pt x="20781" y="30834"/>
                  </a:cubicBezTo>
                  <a:cubicBezTo>
                    <a:pt x="20283" y="30976"/>
                    <a:pt x="19771" y="31047"/>
                    <a:pt x="19260" y="31047"/>
                  </a:cubicBezTo>
                  <a:cubicBezTo>
                    <a:pt x="18622" y="31047"/>
                    <a:pt x="17985" y="30937"/>
                    <a:pt x="17376" y="30718"/>
                  </a:cubicBezTo>
                  <a:cubicBezTo>
                    <a:pt x="16820" y="30514"/>
                    <a:pt x="16302" y="30220"/>
                    <a:pt x="15847" y="29846"/>
                  </a:cubicBezTo>
                  <a:cubicBezTo>
                    <a:pt x="15766" y="29784"/>
                    <a:pt x="15693" y="29714"/>
                    <a:pt x="15588" y="29618"/>
                  </a:cubicBezTo>
                  <a:cubicBezTo>
                    <a:pt x="13720" y="27888"/>
                    <a:pt x="11956" y="26252"/>
                    <a:pt x="10342" y="24696"/>
                  </a:cubicBezTo>
                  <a:cubicBezTo>
                    <a:pt x="9037" y="23437"/>
                    <a:pt x="7952" y="22349"/>
                    <a:pt x="7018" y="21357"/>
                  </a:cubicBezTo>
                  <a:cubicBezTo>
                    <a:pt x="6551" y="20863"/>
                    <a:pt x="6111" y="20376"/>
                    <a:pt x="5694" y="19901"/>
                  </a:cubicBezTo>
                  <a:cubicBezTo>
                    <a:pt x="5142" y="19268"/>
                    <a:pt x="4663" y="18689"/>
                    <a:pt x="4231" y="18126"/>
                  </a:cubicBezTo>
                  <a:cubicBezTo>
                    <a:pt x="2957" y="16462"/>
                    <a:pt x="2135" y="15010"/>
                    <a:pt x="1714" y="13690"/>
                  </a:cubicBezTo>
                  <a:cubicBezTo>
                    <a:pt x="1564" y="13223"/>
                    <a:pt x="1459" y="12744"/>
                    <a:pt x="1409" y="12258"/>
                  </a:cubicBezTo>
                  <a:lnTo>
                    <a:pt x="1409" y="10324"/>
                  </a:lnTo>
                  <a:cubicBezTo>
                    <a:pt x="1486" y="9335"/>
                    <a:pt x="1691" y="8363"/>
                    <a:pt x="2019" y="7425"/>
                  </a:cubicBezTo>
                  <a:cubicBezTo>
                    <a:pt x="2525" y="5992"/>
                    <a:pt x="3308" y="4765"/>
                    <a:pt x="4339" y="3769"/>
                  </a:cubicBezTo>
                  <a:cubicBezTo>
                    <a:pt x="5679" y="2475"/>
                    <a:pt x="7420" y="1645"/>
                    <a:pt x="9122" y="1491"/>
                  </a:cubicBezTo>
                  <a:cubicBezTo>
                    <a:pt x="9643" y="1437"/>
                    <a:pt x="10184" y="1414"/>
                    <a:pt x="10736" y="1414"/>
                  </a:cubicBezTo>
                  <a:cubicBezTo>
                    <a:pt x="12465" y="1414"/>
                    <a:pt x="13843" y="1707"/>
                    <a:pt x="15075" y="2344"/>
                  </a:cubicBezTo>
                  <a:cubicBezTo>
                    <a:pt x="15650" y="2645"/>
                    <a:pt x="16191" y="3008"/>
                    <a:pt x="16685" y="3429"/>
                  </a:cubicBezTo>
                  <a:cubicBezTo>
                    <a:pt x="17295" y="3935"/>
                    <a:pt x="17905" y="4549"/>
                    <a:pt x="18731" y="5475"/>
                  </a:cubicBezTo>
                  <a:lnTo>
                    <a:pt x="19260" y="6070"/>
                  </a:lnTo>
                  <a:lnTo>
                    <a:pt x="19788" y="5475"/>
                  </a:lnTo>
                  <a:cubicBezTo>
                    <a:pt x="20445" y="4738"/>
                    <a:pt x="20958" y="4209"/>
                    <a:pt x="21448" y="3761"/>
                  </a:cubicBezTo>
                  <a:cubicBezTo>
                    <a:pt x="21946" y="3302"/>
                    <a:pt x="22491" y="2896"/>
                    <a:pt x="23070" y="2549"/>
                  </a:cubicBezTo>
                  <a:cubicBezTo>
                    <a:pt x="24390" y="1777"/>
                    <a:pt x="25888" y="1414"/>
                    <a:pt x="27779" y="1414"/>
                  </a:cubicBezTo>
                  <a:close/>
                  <a:moveTo>
                    <a:pt x="10736" y="1"/>
                  </a:moveTo>
                  <a:cubicBezTo>
                    <a:pt x="10137" y="1"/>
                    <a:pt x="9551" y="28"/>
                    <a:pt x="8991" y="82"/>
                  </a:cubicBezTo>
                  <a:cubicBezTo>
                    <a:pt x="6949" y="271"/>
                    <a:pt x="4949" y="1217"/>
                    <a:pt x="3359" y="2750"/>
                  </a:cubicBezTo>
                  <a:cubicBezTo>
                    <a:pt x="2170" y="3900"/>
                    <a:pt x="1266" y="5313"/>
                    <a:pt x="687" y="6954"/>
                  </a:cubicBezTo>
                  <a:cubicBezTo>
                    <a:pt x="317" y="8023"/>
                    <a:pt x="85" y="9139"/>
                    <a:pt x="0" y="10266"/>
                  </a:cubicBezTo>
                  <a:lnTo>
                    <a:pt x="0" y="12316"/>
                  </a:lnTo>
                  <a:cubicBezTo>
                    <a:pt x="54" y="12929"/>
                    <a:pt x="178" y="13532"/>
                    <a:pt x="367" y="14118"/>
                  </a:cubicBezTo>
                  <a:cubicBezTo>
                    <a:pt x="838" y="15601"/>
                    <a:pt x="1733" y="17191"/>
                    <a:pt x="3108" y="18986"/>
                  </a:cubicBezTo>
                  <a:cubicBezTo>
                    <a:pt x="3559" y="19573"/>
                    <a:pt x="4057" y="20179"/>
                    <a:pt x="4629" y="20832"/>
                  </a:cubicBezTo>
                  <a:cubicBezTo>
                    <a:pt x="5057" y="21322"/>
                    <a:pt x="5513" y="21824"/>
                    <a:pt x="5988" y="22329"/>
                  </a:cubicBezTo>
                  <a:cubicBezTo>
                    <a:pt x="6937" y="23337"/>
                    <a:pt x="8041" y="24445"/>
                    <a:pt x="9358" y="25715"/>
                  </a:cubicBezTo>
                  <a:cubicBezTo>
                    <a:pt x="10983" y="27282"/>
                    <a:pt x="12755" y="28919"/>
                    <a:pt x="14662" y="30687"/>
                  </a:cubicBezTo>
                  <a:cubicBezTo>
                    <a:pt x="14758" y="30772"/>
                    <a:pt x="14855" y="30857"/>
                    <a:pt x="14951" y="30938"/>
                  </a:cubicBezTo>
                  <a:cubicBezTo>
                    <a:pt x="15530" y="31413"/>
                    <a:pt x="16187" y="31787"/>
                    <a:pt x="16893" y="32046"/>
                  </a:cubicBezTo>
                  <a:cubicBezTo>
                    <a:pt x="17654" y="32320"/>
                    <a:pt x="18457" y="32459"/>
                    <a:pt x="19263" y="32459"/>
                  </a:cubicBezTo>
                  <a:cubicBezTo>
                    <a:pt x="19908" y="32459"/>
                    <a:pt x="20549" y="32370"/>
                    <a:pt x="21170" y="32193"/>
                  </a:cubicBezTo>
                  <a:cubicBezTo>
                    <a:pt x="21861" y="31996"/>
                    <a:pt x="22518" y="31691"/>
                    <a:pt x="23112" y="31282"/>
                  </a:cubicBezTo>
                  <a:cubicBezTo>
                    <a:pt x="23379" y="31104"/>
                    <a:pt x="23626" y="30903"/>
                    <a:pt x="23861" y="30683"/>
                  </a:cubicBezTo>
                  <a:cubicBezTo>
                    <a:pt x="25757" y="28931"/>
                    <a:pt x="27455" y="27356"/>
                    <a:pt x="29053" y="25812"/>
                  </a:cubicBezTo>
                  <a:cubicBezTo>
                    <a:pt x="30347" y="24561"/>
                    <a:pt x="31447" y="23453"/>
                    <a:pt x="32420" y="22418"/>
                  </a:cubicBezTo>
                  <a:cubicBezTo>
                    <a:pt x="32921" y="21882"/>
                    <a:pt x="33404" y="21353"/>
                    <a:pt x="33856" y="20832"/>
                  </a:cubicBezTo>
                  <a:cubicBezTo>
                    <a:pt x="34415" y="20195"/>
                    <a:pt x="34929" y="19569"/>
                    <a:pt x="35373" y="18986"/>
                  </a:cubicBezTo>
                  <a:cubicBezTo>
                    <a:pt x="36759" y="17180"/>
                    <a:pt x="37666" y="15589"/>
                    <a:pt x="38145" y="14126"/>
                  </a:cubicBezTo>
                  <a:cubicBezTo>
                    <a:pt x="38345" y="13520"/>
                    <a:pt x="38473" y="12895"/>
                    <a:pt x="38527" y="12262"/>
                  </a:cubicBezTo>
                  <a:lnTo>
                    <a:pt x="38527" y="10266"/>
                  </a:lnTo>
                  <a:lnTo>
                    <a:pt x="38523" y="10208"/>
                  </a:lnTo>
                  <a:cubicBezTo>
                    <a:pt x="38430" y="9046"/>
                    <a:pt x="38183" y="7903"/>
                    <a:pt x="37782" y="6811"/>
                  </a:cubicBezTo>
                  <a:cubicBezTo>
                    <a:pt x="37179" y="5178"/>
                    <a:pt x="36261" y="3776"/>
                    <a:pt x="35049" y="2645"/>
                  </a:cubicBezTo>
                  <a:cubicBezTo>
                    <a:pt x="33477" y="1175"/>
                    <a:pt x="31516" y="267"/>
                    <a:pt x="29532" y="86"/>
                  </a:cubicBezTo>
                  <a:cubicBezTo>
                    <a:pt x="28957" y="28"/>
                    <a:pt x="28385" y="1"/>
                    <a:pt x="27783" y="1"/>
                  </a:cubicBezTo>
                  <a:cubicBezTo>
                    <a:pt x="25625" y="1"/>
                    <a:pt x="23904" y="426"/>
                    <a:pt x="22359" y="1329"/>
                  </a:cubicBezTo>
                  <a:cubicBezTo>
                    <a:pt x="21695" y="1727"/>
                    <a:pt x="21074" y="2190"/>
                    <a:pt x="20503" y="2715"/>
                  </a:cubicBezTo>
                  <a:cubicBezTo>
                    <a:pt x="20113" y="3066"/>
                    <a:pt x="19715" y="3464"/>
                    <a:pt x="19260" y="3954"/>
                  </a:cubicBezTo>
                  <a:cubicBezTo>
                    <a:pt x="18634" y="3278"/>
                    <a:pt x="18113" y="2777"/>
                    <a:pt x="17588" y="2340"/>
                  </a:cubicBezTo>
                  <a:cubicBezTo>
                    <a:pt x="17017" y="1858"/>
                    <a:pt x="16387" y="1437"/>
                    <a:pt x="15723" y="1086"/>
                  </a:cubicBezTo>
                  <a:cubicBezTo>
                    <a:pt x="14307" y="356"/>
                    <a:pt x="12674" y="1"/>
                    <a:pt x="10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0" name="Google Shape;1690;p39"/>
          <p:cNvGrpSpPr/>
          <p:nvPr/>
        </p:nvGrpSpPr>
        <p:grpSpPr>
          <a:xfrm rot="1799855">
            <a:off x="3028319" y="4431020"/>
            <a:ext cx="267729" cy="477324"/>
            <a:chOff x="308050" y="960575"/>
            <a:chExt cx="360600" cy="642900"/>
          </a:xfrm>
        </p:grpSpPr>
        <p:sp>
          <p:nvSpPr>
            <p:cNvPr id="1691" name="Google Shape;1691;p39"/>
            <p:cNvSpPr/>
            <p:nvPr/>
          </p:nvSpPr>
          <p:spPr>
            <a:xfrm rot="380">
              <a:off x="397058" y="1130178"/>
              <a:ext cx="182601" cy="182601"/>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2" name="Google Shape;1692;p39"/>
            <p:cNvGrpSpPr/>
            <p:nvPr/>
          </p:nvGrpSpPr>
          <p:grpSpPr>
            <a:xfrm>
              <a:off x="308050" y="960575"/>
              <a:ext cx="360600" cy="642900"/>
              <a:chOff x="839250" y="836025"/>
              <a:chExt cx="360600" cy="642900"/>
            </a:xfrm>
          </p:grpSpPr>
          <p:sp>
            <p:nvSpPr>
              <p:cNvPr id="1693" name="Google Shape;1693;p39"/>
              <p:cNvSpPr/>
              <p:nvPr/>
            </p:nvSpPr>
            <p:spPr>
              <a:xfrm>
                <a:off x="839250" y="836025"/>
                <a:ext cx="360600" cy="642900"/>
              </a:xfrm>
              <a:prstGeom prst="roundRect">
                <a:avLst>
                  <a:gd name="adj"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94" name="Google Shape;1694;p39"/>
              <p:cNvCxnSpPr/>
              <p:nvPr/>
            </p:nvCxnSpPr>
            <p:spPr>
              <a:xfrm>
                <a:off x="839250" y="901900"/>
                <a:ext cx="359100" cy="0"/>
              </a:xfrm>
              <a:prstGeom prst="straightConnector1">
                <a:avLst/>
              </a:prstGeom>
              <a:noFill/>
              <a:ln w="9525" cap="flat" cmpd="sng">
                <a:solidFill>
                  <a:schemeClr val="lt1"/>
                </a:solidFill>
                <a:prstDash val="solid"/>
                <a:round/>
                <a:headEnd type="none" w="med" len="med"/>
                <a:tailEnd type="none" w="med" len="med"/>
              </a:ln>
            </p:spPr>
          </p:cxnSp>
          <p:cxnSp>
            <p:nvCxnSpPr>
              <p:cNvPr id="1695" name="Google Shape;1695;p39"/>
              <p:cNvCxnSpPr/>
              <p:nvPr/>
            </p:nvCxnSpPr>
            <p:spPr>
              <a:xfrm>
                <a:off x="839250" y="1377100"/>
                <a:ext cx="359100" cy="0"/>
              </a:xfrm>
              <a:prstGeom prst="straightConnector1">
                <a:avLst/>
              </a:prstGeom>
              <a:noFill/>
              <a:ln w="9525" cap="flat" cmpd="sng">
                <a:solidFill>
                  <a:schemeClr val="lt1"/>
                </a:solidFill>
                <a:prstDash val="solid"/>
                <a:round/>
                <a:headEnd type="none" w="med" len="med"/>
                <a:tailEnd type="none" w="med" len="med"/>
              </a:ln>
            </p:spPr>
          </p:cxnSp>
          <p:sp>
            <p:nvSpPr>
              <p:cNvPr id="1696" name="Google Shape;1696;p39"/>
              <p:cNvSpPr/>
              <p:nvPr/>
            </p:nvSpPr>
            <p:spPr>
              <a:xfrm>
                <a:off x="997950" y="1406425"/>
                <a:ext cx="43200" cy="43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97" name="Google Shape;1697;p39"/>
          <p:cNvSpPr/>
          <p:nvPr/>
        </p:nvSpPr>
        <p:spPr>
          <a:xfrm rot="-2969503" flipH="1">
            <a:off x="1288579" y="350102"/>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8" name="Google Shape;1698;p39"/>
          <p:cNvGrpSpPr/>
          <p:nvPr/>
        </p:nvGrpSpPr>
        <p:grpSpPr>
          <a:xfrm>
            <a:off x="476326" y="830138"/>
            <a:ext cx="3295549" cy="3617200"/>
            <a:chOff x="476326" y="830138"/>
            <a:chExt cx="3295549" cy="3617200"/>
          </a:xfrm>
        </p:grpSpPr>
        <p:grpSp>
          <p:nvGrpSpPr>
            <p:cNvPr id="1699" name="Google Shape;1699;p39"/>
            <p:cNvGrpSpPr/>
            <p:nvPr/>
          </p:nvGrpSpPr>
          <p:grpSpPr>
            <a:xfrm flipH="1">
              <a:off x="744314" y="1278030"/>
              <a:ext cx="2297866" cy="3069556"/>
              <a:chOff x="7113241" y="1278030"/>
              <a:chExt cx="2297866" cy="3069556"/>
            </a:xfrm>
          </p:grpSpPr>
          <p:sp>
            <p:nvSpPr>
              <p:cNvPr id="1700" name="Google Shape;1700;p39"/>
              <p:cNvSpPr/>
              <p:nvPr/>
            </p:nvSpPr>
            <p:spPr>
              <a:xfrm>
                <a:off x="7159383" y="1942736"/>
                <a:ext cx="2251725" cy="2404850"/>
              </a:xfrm>
              <a:custGeom>
                <a:avLst/>
                <a:gdLst/>
                <a:ahLst/>
                <a:cxnLst/>
                <a:rect l="l" t="t" r="r" b="b"/>
                <a:pathLst>
                  <a:path w="90069" h="96194" extrusionOk="0">
                    <a:moveTo>
                      <a:pt x="53072" y="460"/>
                    </a:moveTo>
                    <a:cubicBezTo>
                      <a:pt x="67614" y="5032"/>
                      <a:pt x="95109" y="53991"/>
                      <a:pt x="89267" y="69802"/>
                    </a:cubicBezTo>
                    <a:cubicBezTo>
                      <a:pt x="83425" y="85614"/>
                      <a:pt x="32562" y="99901"/>
                      <a:pt x="18020" y="95329"/>
                    </a:cubicBezTo>
                    <a:cubicBezTo>
                      <a:pt x="3479" y="90757"/>
                      <a:pt x="-3824" y="58182"/>
                      <a:pt x="2018" y="42370"/>
                    </a:cubicBezTo>
                    <a:cubicBezTo>
                      <a:pt x="7860" y="26559"/>
                      <a:pt x="38531" y="-4112"/>
                      <a:pt x="53072" y="460"/>
                    </a:cubicBezTo>
                    <a:close/>
                  </a:path>
                </a:pathLst>
              </a:custGeom>
              <a:solidFill>
                <a:schemeClr val="lt1"/>
              </a:solidFill>
              <a:ln>
                <a:noFill/>
              </a:ln>
            </p:spPr>
            <p:txBody>
              <a:bodyPr/>
              <a:lstStyle/>
              <a:p>
                <a:endParaRPr lang="en-US"/>
              </a:p>
            </p:txBody>
          </p:sp>
          <p:grpSp>
            <p:nvGrpSpPr>
              <p:cNvPr id="1701" name="Google Shape;1701;p39"/>
              <p:cNvGrpSpPr/>
              <p:nvPr/>
            </p:nvGrpSpPr>
            <p:grpSpPr>
              <a:xfrm>
                <a:off x="7113241" y="1278030"/>
                <a:ext cx="1599219" cy="2587447"/>
                <a:chOff x="7113241" y="1278030"/>
                <a:chExt cx="1599219" cy="2587447"/>
              </a:xfrm>
            </p:grpSpPr>
            <p:grpSp>
              <p:nvGrpSpPr>
                <p:cNvPr id="1702" name="Google Shape;1702;p39"/>
                <p:cNvGrpSpPr/>
                <p:nvPr/>
              </p:nvGrpSpPr>
              <p:grpSpPr>
                <a:xfrm>
                  <a:off x="7306243" y="1278030"/>
                  <a:ext cx="1406218" cy="2587447"/>
                  <a:chOff x="10973368" y="1419830"/>
                  <a:chExt cx="1406218" cy="2587447"/>
                </a:xfrm>
              </p:grpSpPr>
              <p:sp>
                <p:nvSpPr>
                  <p:cNvPr id="1703" name="Google Shape;1703;p39"/>
                  <p:cNvSpPr/>
                  <p:nvPr/>
                </p:nvSpPr>
                <p:spPr>
                  <a:xfrm>
                    <a:off x="10995664" y="1419830"/>
                    <a:ext cx="1383921" cy="2587446"/>
                  </a:xfrm>
                  <a:custGeom>
                    <a:avLst/>
                    <a:gdLst/>
                    <a:ahLst/>
                    <a:cxnLst/>
                    <a:rect l="l" t="t" r="r" b="b"/>
                    <a:pathLst>
                      <a:path w="41763" h="78088" extrusionOk="0">
                        <a:moveTo>
                          <a:pt x="38297" y="0"/>
                        </a:moveTo>
                        <a:cubicBezTo>
                          <a:pt x="38284" y="0"/>
                          <a:pt x="38271" y="0"/>
                          <a:pt x="38258" y="0"/>
                        </a:cubicBezTo>
                        <a:lnTo>
                          <a:pt x="8773" y="0"/>
                        </a:lnTo>
                        <a:cubicBezTo>
                          <a:pt x="6677" y="35"/>
                          <a:pt x="4947" y="1653"/>
                          <a:pt x="4774" y="3743"/>
                        </a:cubicBezTo>
                        <a:lnTo>
                          <a:pt x="10" y="74359"/>
                        </a:lnTo>
                        <a:cubicBezTo>
                          <a:pt x="3" y="74459"/>
                          <a:pt x="0" y="74562"/>
                          <a:pt x="0" y="74663"/>
                        </a:cubicBezTo>
                        <a:cubicBezTo>
                          <a:pt x="21" y="76564"/>
                          <a:pt x="1569" y="78087"/>
                          <a:pt x="3463" y="78087"/>
                        </a:cubicBezTo>
                        <a:cubicBezTo>
                          <a:pt x="3476" y="78087"/>
                          <a:pt x="3489" y="78087"/>
                          <a:pt x="3502" y="78087"/>
                        </a:cubicBezTo>
                        <a:lnTo>
                          <a:pt x="32982" y="78087"/>
                        </a:lnTo>
                        <a:cubicBezTo>
                          <a:pt x="35074" y="78052"/>
                          <a:pt x="36799" y="76441"/>
                          <a:pt x="36977" y="74359"/>
                        </a:cubicBezTo>
                        <a:lnTo>
                          <a:pt x="41751" y="3745"/>
                        </a:lnTo>
                        <a:cubicBezTo>
                          <a:pt x="41758" y="3638"/>
                          <a:pt x="41762" y="3530"/>
                          <a:pt x="41760" y="3423"/>
                        </a:cubicBezTo>
                        <a:cubicBezTo>
                          <a:pt x="41739" y="1524"/>
                          <a:pt x="40191" y="0"/>
                          <a:pt x="38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4" name="Google Shape;1704;p39"/>
                  <p:cNvGrpSpPr/>
                  <p:nvPr/>
                </p:nvGrpSpPr>
                <p:grpSpPr>
                  <a:xfrm>
                    <a:off x="10973368" y="1419830"/>
                    <a:ext cx="1384087" cy="2587446"/>
                    <a:chOff x="10973368" y="1419830"/>
                    <a:chExt cx="1384087" cy="2587446"/>
                  </a:xfrm>
                </p:grpSpPr>
                <p:grpSp>
                  <p:nvGrpSpPr>
                    <p:cNvPr id="1705" name="Google Shape;1705;p39"/>
                    <p:cNvGrpSpPr/>
                    <p:nvPr/>
                  </p:nvGrpSpPr>
                  <p:grpSpPr>
                    <a:xfrm>
                      <a:off x="10973368" y="1419830"/>
                      <a:ext cx="1384087" cy="2587446"/>
                      <a:chOff x="1452475" y="3106525"/>
                      <a:chExt cx="1044200" cy="1952200"/>
                    </a:xfrm>
                  </p:grpSpPr>
                  <p:sp>
                    <p:nvSpPr>
                      <p:cNvPr id="1706" name="Google Shape;1706;p39"/>
                      <p:cNvSpPr/>
                      <p:nvPr/>
                    </p:nvSpPr>
                    <p:spPr>
                      <a:xfrm>
                        <a:off x="1452475" y="3106525"/>
                        <a:ext cx="1044200" cy="1952200"/>
                      </a:xfrm>
                      <a:custGeom>
                        <a:avLst/>
                        <a:gdLst/>
                        <a:ahLst/>
                        <a:cxnLst/>
                        <a:rect l="l" t="t" r="r" b="b"/>
                        <a:pathLst>
                          <a:path w="41768" h="78088" extrusionOk="0">
                            <a:moveTo>
                              <a:pt x="38305" y="0"/>
                            </a:moveTo>
                            <a:cubicBezTo>
                              <a:pt x="38292" y="0"/>
                              <a:pt x="38279" y="0"/>
                              <a:pt x="38266" y="0"/>
                            </a:cubicBezTo>
                            <a:lnTo>
                              <a:pt x="8793" y="0"/>
                            </a:lnTo>
                            <a:cubicBezTo>
                              <a:pt x="6696" y="28"/>
                              <a:pt x="4959" y="1642"/>
                              <a:pt x="4782" y="3733"/>
                            </a:cubicBezTo>
                            <a:lnTo>
                              <a:pt x="13" y="74359"/>
                            </a:lnTo>
                            <a:cubicBezTo>
                              <a:pt x="6" y="74459"/>
                              <a:pt x="1" y="74562"/>
                              <a:pt x="3" y="74663"/>
                            </a:cubicBezTo>
                            <a:cubicBezTo>
                              <a:pt x="24" y="76562"/>
                              <a:pt x="1572" y="78087"/>
                              <a:pt x="3466" y="78087"/>
                            </a:cubicBezTo>
                            <a:cubicBezTo>
                              <a:pt x="3479" y="78087"/>
                              <a:pt x="3492" y="78087"/>
                              <a:pt x="3505" y="78087"/>
                            </a:cubicBezTo>
                            <a:lnTo>
                              <a:pt x="32992" y="78087"/>
                            </a:lnTo>
                            <a:cubicBezTo>
                              <a:pt x="35084" y="78055"/>
                              <a:pt x="36811" y="76444"/>
                              <a:pt x="36989" y="74359"/>
                            </a:cubicBezTo>
                            <a:lnTo>
                              <a:pt x="41758" y="3733"/>
                            </a:lnTo>
                            <a:cubicBezTo>
                              <a:pt x="41765" y="3628"/>
                              <a:pt x="41768" y="3528"/>
                              <a:pt x="41768" y="3425"/>
                            </a:cubicBezTo>
                            <a:cubicBezTo>
                              <a:pt x="41747" y="1526"/>
                              <a:pt x="40201" y="0"/>
                              <a:pt x="383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9"/>
                      <p:cNvSpPr/>
                      <p:nvPr/>
                    </p:nvSpPr>
                    <p:spPr>
                      <a:xfrm>
                        <a:off x="1944650" y="3148950"/>
                        <a:ext cx="184575" cy="21275"/>
                      </a:xfrm>
                      <a:custGeom>
                        <a:avLst/>
                        <a:gdLst/>
                        <a:ahLst/>
                        <a:cxnLst/>
                        <a:rect l="l" t="t" r="r" b="b"/>
                        <a:pathLst>
                          <a:path w="7383" h="851" extrusionOk="0">
                            <a:moveTo>
                              <a:pt x="6997" y="0"/>
                            </a:moveTo>
                            <a:cubicBezTo>
                              <a:pt x="6994" y="0"/>
                              <a:pt x="6991" y="0"/>
                              <a:pt x="6988" y="1"/>
                            </a:cubicBezTo>
                            <a:lnTo>
                              <a:pt x="454" y="1"/>
                            </a:lnTo>
                            <a:cubicBezTo>
                              <a:pt x="216" y="3"/>
                              <a:pt x="20" y="187"/>
                              <a:pt x="3" y="423"/>
                            </a:cubicBezTo>
                            <a:cubicBezTo>
                              <a:pt x="1" y="437"/>
                              <a:pt x="1" y="449"/>
                              <a:pt x="1" y="460"/>
                            </a:cubicBezTo>
                            <a:cubicBezTo>
                              <a:pt x="3" y="676"/>
                              <a:pt x="178" y="850"/>
                              <a:pt x="393" y="850"/>
                            </a:cubicBezTo>
                            <a:cubicBezTo>
                              <a:pt x="395" y="850"/>
                              <a:pt x="396" y="850"/>
                              <a:pt x="398" y="850"/>
                            </a:cubicBezTo>
                            <a:lnTo>
                              <a:pt x="6930" y="850"/>
                            </a:lnTo>
                            <a:cubicBezTo>
                              <a:pt x="7168" y="846"/>
                              <a:pt x="7362" y="661"/>
                              <a:pt x="7383" y="423"/>
                            </a:cubicBezTo>
                            <a:cubicBezTo>
                              <a:pt x="7383" y="409"/>
                              <a:pt x="7383" y="397"/>
                              <a:pt x="7383" y="383"/>
                            </a:cubicBezTo>
                            <a:cubicBezTo>
                              <a:pt x="7380" y="171"/>
                              <a:pt x="7207" y="0"/>
                              <a:pt x="69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8" name="Google Shape;1708;p39"/>
                    <p:cNvSpPr/>
                    <p:nvPr/>
                  </p:nvSpPr>
                  <p:spPr>
                    <a:xfrm>
                      <a:off x="10978675" y="1562113"/>
                      <a:ext cx="1373475" cy="2302875"/>
                    </a:xfrm>
                    <a:custGeom>
                      <a:avLst/>
                      <a:gdLst/>
                      <a:ahLst/>
                      <a:cxnLst/>
                      <a:rect l="l" t="t" r="r" b="b"/>
                      <a:pathLst>
                        <a:path w="54939" h="92115" extrusionOk="0">
                          <a:moveTo>
                            <a:pt x="6217" y="0"/>
                          </a:moveTo>
                          <a:lnTo>
                            <a:pt x="54939" y="0"/>
                          </a:lnTo>
                          <a:lnTo>
                            <a:pt x="48722" y="92115"/>
                          </a:lnTo>
                          <a:lnTo>
                            <a:pt x="0" y="92115"/>
                          </a:lnTo>
                          <a:close/>
                        </a:path>
                      </a:pathLst>
                    </a:custGeom>
                    <a:solidFill>
                      <a:schemeClr val="lt2"/>
                    </a:solidFill>
                    <a:ln>
                      <a:noFill/>
                    </a:ln>
                  </p:spPr>
                  <p:txBody>
                    <a:bodyPr/>
                    <a:lstStyle/>
                    <a:p>
                      <a:endParaRPr lang="en-US"/>
                    </a:p>
                  </p:txBody>
                </p:sp>
              </p:grpSp>
            </p:grpSp>
            <p:grpSp>
              <p:nvGrpSpPr>
                <p:cNvPr id="1709" name="Google Shape;1709;p39"/>
                <p:cNvGrpSpPr/>
                <p:nvPr/>
              </p:nvGrpSpPr>
              <p:grpSpPr>
                <a:xfrm flipH="1">
                  <a:off x="7113241" y="1501770"/>
                  <a:ext cx="1220718" cy="2220823"/>
                  <a:chOff x="2252825" y="1263125"/>
                  <a:chExt cx="597600" cy="1087200"/>
                </a:xfrm>
              </p:grpSpPr>
              <p:sp>
                <p:nvSpPr>
                  <p:cNvPr id="1710" name="Google Shape;1710;p39"/>
                  <p:cNvSpPr/>
                  <p:nvPr/>
                </p:nvSpPr>
                <p:spPr>
                  <a:xfrm>
                    <a:off x="2765250" y="1908375"/>
                    <a:ext cx="85175" cy="82575"/>
                  </a:xfrm>
                  <a:custGeom>
                    <a:avLst/>
                    <a:gdLst/>
                    <a:ahLst/>
                    <a:cxnLst/>
                    <a:rect l="l" t="t" r="r" b="b"/>
                    <a:pathLst>
                      <a:path w="3407" h="3303" extrusionOk="0">
                        <a:moveTo>
                          <a:pt x="409" y="1"/>
                        </a:moveTo>
                        <a:lnTo>
                          <a:pt x="264" y="262"/>
                        </a:lnTo>
                        <a:cubicBezTo>
                          <a:pt x="24" y="680"/>
                          <a:pt x="0" y="1187"/>
                          <a:pt x="206" y="1623"/>
                        </a:cubicBezTo>
                        <a:lnTo>
                          <a:pt x="713" y="2716"/>
                        </a:lnTo>
                        <a:cubicBezTo>
                          <a:pt x="818" y="2944"/>
                          <a:pt x="1028" y="3113"/>
                          <a:pt x="1277" y="3162"/>
                        </a:cubicBezTo>
                        <a:lnTo>
                          <a:pt x="1950" y="3288"/>
                        </a:lnTo>
                        <a:lnTo>
                          <a:pt x="1950" y="3285"/>
                        </a:lnTo>
                        <a:cubicBezTo>
                          <a:pt x="2004" y="3297"/>
                          <a:pt x="2059" y="3303"/>
                          <a:pt x="2113" y="3303"/>
                        </a:cubicBezTo>
                        <a:cubicBezTo>
                          <a:pt x="2356" y="3303"/>
                          <a:pt x="2589" y="3186"/>
                          <a:pt x="2734" y="2982"/>
                        </a:cubicBezTo>
                        <a:lnTo>
                          <a:pt x="3206" y="2277"/>
                        </a:lnTo>
                        <a:cubicBezTo>
                          <a:pt x="3407" y="1971"/>
                          <a:pt x="3320" y="1558"/>
                          <a:pt x="3014" y="1357"/>
                        </a:cubicBezTo>
                        <a:cubicBezTo>
                          <a:pt x="3014" y="1357"/>
                          <a:pt x="1541" y="134"/>
                          <a:pt x="409"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9"/>
                  <p:cNvSpPr/>
                  <p:nvPr/>
                </p:nvSpPr>
                <p:spPr>
                  <a:xfrm>
                    <a:off x="2582575" y="1558225"/>
                    <a:ext cx="214400" cy="385775"/>
                  </a:xfrm>
                  <a:custGeom>
                    <a:avLst/>
                    <a:gdLst/>
                    <a:ahLst/>
                    <a:cxnLst/>
                    <a:rect l="l" t="t" r="r" b="b"/>
                    <a:pathLst>
                      <a:path w="8576" h="15431" extrusionOk="0">
                        <a:moveTo>
                          <a:pt x="861" y="0"/>
                        </a:moveTo>
                        <a:cubicBezTo>
                          <a:pt x="752" y="0"/>
                          <a:pt x="640" y="5"/>
                          <a:pt x="523" y="16"/>
                        </a:cubicBezTo>
                        <a:cubicBezTo>
                          <a:pt x="346" y="25"/>
                          <a:pt x="173" y="72"/>
                          <a:pt x="17" y="154"/>
                        </a:cubicBezTo>
                        <a:cubicBezTo>
                          <a:pt x="17" y="154"/>
                          <a:pt x="0" y="8719"/>
                          <a:pt x="537" y="9870"/>
                        </a:cubicBezTo>
                        <a:cubicBezTo>
                          <a:pt x="2452" y="12123"/>
                          <a:pt x="4763" y="14007"/>
                          <a:pt x="7354" y="15431"/>
                        </a:cubicBezTo>
                        <a:cubicBezTo>
                          <a:pt x="7588" y="14735"/>
                          <a:pt x="7970" y="14581"/>
                          <a:pt x="8575" y="14179"/>
                        </a:cubicBezTo>
                        <a:cubicBezTo>
                          <a:pt x="6794" y="12482"/>
                          <a:pt x="5073" y="10358"/>
                          <a:pt x="3383" y="8574"/>
                        </a:cubicBezTo>
                        <a:lnTo>
                          <a:pt x="3383" y="8574"/>
                        </a:lnTo>
                        <a:cubicBezTo>
                          <a:pt x="3400" y="6794"/>
                          <a:pt x="3474" y="4899"/>
                          <a:pt x="3474" y="3310"/>
                        </a:cubicBezTo>
                        <a:cubicBezTo>
                          <a:pt x="3474" y="1412"/>
                          <a:pt x="2667" y="0"/>
                          <a:pt x="8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9"/>
                  <p:cNvSpPr/>
                  <p:nvPr/>
                </p:nvSpPr>
                <p:spPr>
                  <a:xfrm>
                    <a:off x="2613800" y="1558725"/>
                    <a:ext cx="55750" cy="94925"/>
                  </a:xfrm>
                  <a:custGeom>
                    <a:avLst/>
                    <a:gdLst/>
                    <a:ahLst/>
                    <a:cxnLst/>
                    <a:rect l="l" t="t" r="r" b="b"/>
                    <a:pathLst>
                      <a:path w="2230" h="3797" extrusionOk="0">
                        <a:moveTo>
                          <a:pt x="0" y="1"/>
                        </a:moveTo>
                        <a:lnTo>
                          <a:pt x="5" y="5"/>
                        </a:lnTo>
                        <a:cubicBezTo>
                          <a:pt x="724" y="94"/>
                          <a:pt x="1256" y="437"/>
                          <a:pt x="1621" y="955"/>
                        </a:cubicBezTo>
                        <a:cubicBezTo>
                          <a:pt x="1249" y="414"/>
                          <a:pt x="710" y="85"/>
                          <a:pt x="0" y="1"/>
                        </a:cubicBezTo>
                        <a:close/>
                        <a:moveTo>
                          <a:pt x="2225" y="3213"/>
                        </a:moveTo>
                        <a:lnTo>
                          <a:pt x="2225" y="3290"/>
                        </a:lnTo>
                        <a:cubicBezTo>
                          <a:pt x="2225" y="3452"/>
                          <a:pt x="2225" y="3615"/>
                          <a:pt x="2223" y="3784"/>
                        </a:cubicBezTo>
                        <a:lnTo>
                          <a:pt x="2223" y="3784"/>
                        </a:lnTo>
                        <a:cubicBezTo>
                          <a:pt x="2224" y="3762"/>
                          <a:pt x="2225" y="3739"/>
                          <a:pt x="2225" y="3717"/>
                        </a:cubicBezTo>
                        <a:cubicBezTo>
                          <a:pt x="2230" y="3544"/>
                          <a:pt x="2230" y="3376"/>
                          <a:pt x="2225" y="3213"/>
                        </a:cubicBezTo>
                        <a:close/>
                        <a:moveTo>
                          <a:pt x="2223" y="3784"/>
                        </a:moveTo>
                        <a:lnTo>
                          <a:pt x="2223" y="3784"/>
                        </a:lnTo>
                        <a:cubicBezTo>
                          <a:pt x="2223" y="3788"/>
                          <a:pt x="2223" y="3792"/>
                          <a:pt x="2223" y="3796"/>
                        </a:cubicBezTo>
                        <a:cubicBezTo>
                          <a:pt x="2223" y="3792"/>
                          <a:pt x="2223" y="3788"/>
                          <a:pt x="2223" y="378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9"/>
                  <p:cNvSpPr/>
                  <p:nvPr/>
                </p:nvSpPr>
                <p:spPr>
                  <a:xfrm>
                    <a:off x="2475650" y="2024000"/>
                    <a:ext cx="68725" cy="226925"/>
                  </a:xfrm>
                  <a:custGeom>
                    <a:avLst/>
                    <a:gdLst/>
                    <a:ahLst/>
                    <a:cxnLst/>
                    <a:rect l="l" t="t" r="r" b="b"/>
                    <a:pathLst>
                      <a:path w="2749" h="9077" extrusionOk="0">
                        <a:moveTo>
                          <a:pt x="2748" y="0"/>
                        </a:moveTo>
                        <a:lnTo>
                          <a:pt x="1" y="3885"/>
                        </a:lnTo>
                        <a:cubicBezTo>
                          <a:pt x="386" y="5449"/>
                          <a:pt x="876" y="7186"/>
                          <a:pt x="1502" y="9077"/>
                        </a:cubicBezTo>
                        <a:cubicBezTo>
                          <a:pt x="1686" y="5272"/>
                          <a:pt x="2716" y="173"/>
                          <a:pt x="27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9"/>
                  <p:cNvSpPr/>
                  <p:nvPr/>
                </p:nvSpPr>
                <p:spPr>
                  <a:xfrm>
                    <a:off x="2312875" y="1886275"/>
                    <a:ext cx="356575" cy="464050"/>
                  </a:xfrm>
                  <a:custGeom>
                    <a:avLst/>
                    <a:gdLst/>
                    <a:ahLst/>
                    <a:cxnLst/>
                    <a:rect l="l" t="t" r="r" b="b"/>
                    <a:pathLst>
                      <a:path w="14263" h="18562" extrusionOk="0">
                        <a:moveTo>
                          <a:pt x="10176" y="0"/>
                        </a:moveTo>
                        <a:cubicBezTo>
                          <a:pt x="7101" y="0"/>
                          <a:pt x="2489" y="245"/>
                          <a:pt x="2489" y="245"/>
                        </a:cubicBezTo>
                        <a:cubicBezTo>
                          <a:pt x="2489" y="245"/>
                          <a:pt x="3960" y="2706"/>
                          <a:pt x="1980" y="6754"/>
                        </a:cubicBezTo>
                        <a:cubicBezTo>
                          <a:pt x="1" y="10799"/>
                          <a:pt x="848" y="18561"/>
                          <a:pt x="848" y="18561"/>
                        </a:cubicBezTo>
                        <a:cubicBezTo>
                          <a:pt x="848" y="18561"/>
                          <a:pt x="2111" y="18536"/>
                          <a:pt x="5123" y="18536"/>
                        </a:cubicBezTo>
                        <a:lnTo>
                          <a:pt x="14262" y="18536"/>
                        </a:lnTo>
                        <a:lnTo>
                          <a:pt x="14134" y="13696"/>
                        </a:lnTo>
                        <a:lnTo>
                          <a:pt x="12866" y="245"/>
                        </a:lnTo>
                        <a:cubicBezTo>
                          <a:pt x="12866" y="61"/>
                          <a:pt x="11713" y="0"/>
                          <a:pt x="10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9"/>
                  <p:cNvSpPr/>
                  <p:nvPr/>
                </p:nvSpPr>
                <p:spPr>
                  <a:xfrm>
                    <a:off x="2358100" y="1541925"/>
                    <a:ext cx="297975" cy="346300"/>
                  </a:xfrm>
                  <a:custGeom>
                    <a:avLst/>
                    <a:gdLst/>
                    <a:ahLst/>
                    <a:cxnLst/>
                    <a:rect l="l" t="t" r="r" b="b"/>
                    <a:pathLst>
                      <a:path w="11919" h="13852" extrusionOk="0">
                        <a:moveTo>
                          <a:pt x="5452" y="0"/>
                        </a:moveTo>
                        <a:cubicBezTo>
                          <a:pt x="4757" y="0"/>
                          <a:pt x="4062" y="24"/>
                          <a:pt x="3367" y="70"/>
                        </a:cubicBezTo>
                        <a:cubicBezTo>
                          <a:pt x="2973" y="87"/>
                          <a:pt x="2585" y="115"/>
                          <a:pt x="2223" y="152"/>
                        </a:cubicBezTo>
                        <a:cubicBezTo>
                          <a:pt x="904" y="217"/>
                          <a:pt x="1" y="1508"/>
                          <a:pt x="391" y="2769"/>
                        </a:cubicBezTo>
                        <a:cubicBezTo>
                          <a:pt x="2039" y="8241"/>
                          <a:pt x="2342" y="11021"/>
                          <a:pt x="2158" y="13454"/>
                        </a:cubicBezTo>
                        <a:cubicBezTo>
                          <a:pt x="3908" y="13680"/>
                          <a:pt x="6227" y="13852"/>
                          <a:pt x="8059" y="13852"/>
                        </a:cubicBezTo>
                        <a:cubicBezTo>
                          <a:pt x="9405" y="13852"/>
                          <a:pt x="10488" y="13759"/>
                          <a:pt x="10887" y="13526"/>
                        </a:cubicBezTo>
                        <a:cubicBezTo>
                          <a:pt x="11354" y="10751"/>
                          <a:pt x="11727" y="8944"/>
                          <a:pt x="11797" y="7230"/>
                        </a:cubicBezTo>
                        <a:cubicBezTo>
                          <a:pt x="11919" y="5953"/>
                          <a:pt x="11914" y="4669"/>
                          <a:pt x="11776" y="3395"/>
                        </a:cubicBezTo>
                        <a:cubicBezTo>
                          <a:pt x="11480" y="1676"/>
                          <a:pt x="10525" y="432"/>
                          <a:pt x="8907" y="220"/>
                        </a:cubicBezTo>
                        <a:cubicBezTo>
                          <a:pt x="8459" y="164"/>
                          <a:pt x="7980" y="108"/>
                          <a:pt x="7537" y="70"/>
                        </a:cubicBezTo>
                        <a:cubicBezTo>
                          <a:pt x="6842" y="24"/>
                          <a:pt x="6147" y="0"/>
                          <a:pt x="54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9"/>
                  <p:cNvSpPr/>
                  <p:nvPr/>
                </p:nvSpPr>
                <p:spPr>
                  <a:xfrm>
                    <a:off x="2400725" y="1872800"/>
                    <a:ext cx="239950" cy="30425"/>
                  </a:xfrm>
                  <a:custGeom>
                    <a:avLst/>
                    <a:gdLst/>
                    <a:ahLst/>
                    <a:cxnLst/>
                    <a:rect l="l" t="t" r="r" b="b"/>
                    <a:pathLst>
                      <a:path w="9598" h="1217" extrusionOk="0">
                        <a:moveTo>
                          <a:pt x="9332" y="1"/>
                        </a:moveTo>
                        <a:cubicBezTo>
                          <a:pt x="9325" y="1"/>
                          <a:pt x="9318" y="1"/>
                          <a:pt x="9310" y="2"/>
                        </a:cubicBezTo>
                        <a:cubicBezTo>
                          <a:pt x="7837" y="165"/>
                          <a:pt x="6358" y="247"/>
                          <a:pt x="4878" y="247"/>
                        </a:cubicBezTo>
                        <a:cubicBezTo>
                          <a:pt x="3399" y="247"/>
                          <a:pt x="1919" y="165"/>
                          <a:pt x="446" y="2"/>
                        </a:cubicBezTo>
                        <a:cubicBezTo>
                          <a:pt x="441" y="1"/>
                          <a:pt x="435" y="1"/>
                          <a:pt x="430" y="1"/>
                        </a:cubicBezTo>
                        <a:cubicBezTo>
                          <a:pt x="350" y="1"/>
                          <a:pt x="278" y="49"/>
                          <a:pt x="248" y="126"/>
                        </a:cubicBezTo>
                        <a:cubicBezTo>
                          <a:pt x="178" y="303"/>
                          <a:pt x="103" y="478"/>
                          <a:pt x="26" y="658"/>
                        </a:cubicBezTo>
                        <a:lnTo>
                          <a:pt x="26" y="686"/>
                        </a:lnTo>
                        <a:cubicBezTo>
                          <a:pt x="0" y="805"/>
                          <a:pt x="75" y="922"/>
                          <a:pt x="194" y="950"/>
                        </a:cubicBezTo>
                        <a:cubicBezTo>
                          <a:pt x="1751" y="1128"/>
                          <a:pt x="3317" y="1216"/>
                          <a:pt x="4882" y="1216"/>
                        </a:cubicBezTo>
                        <a:cubicBezTo>
                          <a:pt x="6395" y="1216"/>
                          <a:pt x="7909" y="1134"/>
                          <a:pt x="9415" y="968"/>
                        </a:cubicBezTo>
                        <a:lnTo>
                          <a:pt x="9404" y="968"/>
                        </a:lnTo>
                        <a:cubicBezTo>
                          <a:pt x="9516" y="954"/>
                          <a:pt x="9597" y="852"/>
                          <a:pt x="9583" y="740"/>
                        </a:cubicBezTo>
                        <a:cubicBezTo>
                          <a:pt x="9567" y="555"/>
                          <a:pt x="9551" y="371"/>
                          <a:pt x="9530" y="186"/>
                        </a:cubicBezTo>
                        <a:cubicBezTo>
                          <a:pt x="9530" y="182"/>
                          <a:pt x="9530" y="177"/>
                          <a:pt x="9530" y="172"/>
                        </a:cubicBezTo>
                        <a:cubicBezTo>
                          <a:pt x="9517" y="72"/>
                          <a:pt x="9431" y="1"/>
                          <a:pt x="933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9"/>
                  <p:cNvSpPr/>
                  <p:nvPr/>
                </p:nvSpPr>
                <p:spPr>
                  <a:xfrm>
                    <a:off x="2455100" y="1280800"/>
                    <a:ext cx="100875" cy="218025"/>
                  </a:xfrm>
                  <a:custGeom>
                    <a:avLst/>
                    <a:gdLst/>
                    <a:ahLst/>
                    <a:cxnLst/>
                    <a:rect l="l" t="t" r="r" b="b"/>
                    <a:pathLst>
                      <a:path w="4035" h="8721" extrusionOk="0">
                        <a:moveTo>
                          <a:pt x="2952" y="1"/>
                        </a:moveTo>
                        <a:lnTo>
                          <a:pt x="2952" y="1"/>
                        </a:lnTo>
                        <a:cubicBezTo>
                          <a:pt x="1700" y="325"/>
                          <a:pt x="1154" y="1294"/>
                          <a:pt x="571" y="2459"/>
                        </a:cubicBezTo>
                        <a:cubicBezTo>
                          <a:pt x="162" y="3372"/>
                          <a:pt x="1" y="4373"/>
                          <a:pt x="99" y="5365"/>
                        </a:cubicBezTo>
                        <a:cubicBezTo>
                          <a:pt x="164" y="6586"/>
                          <a:pt x="384" y="7466"/>
                          <a:pt x="1266" y="7936"/>
                        </a:cubicBezTo>
                        <a:cubicBezTo>
                          <a:pt x="1287" y="7595"/>
                          <a:pt x="1343" y="7184"/>
                          <a:pt x="1367" y="6843"/>
                        </a:cubicBezTo>
                        <a:cubicBezTo>
                          <a:pt x="1406" y="7294"/>
                          <a:pt x="1486" y="8111"/>
                          <a:pt x="1486" y="8111"/>
                        </a:cubicBezTo>
                        <a:cubicBezTo>
                          <a:pt x="1486" y="8111"/>
                          <a:pt x="1722" y="8275"/>
                          <a:pt x="1824" y="8275"/>
                        </a:cubicBezTo>
                        <a:cubicBezTo>
                          <a:pt x="1829" y="8275"/>
                          <a:pt x="1834" y="8275"/>
                          <a:pt x="1838" y="8274"/>
                        </a:cubicBezTo>
                        <a:cubicBezTo>
                          <a:pt x="1829" y="7931"/>
                          <a:pt x="1719" y="7427"/>
                          <a:pt x="1808" y="7084"/>
                        </a:cubicBezTo>
                        <a:lnTo>
                          <a:pt x="1808" y="7084"/>
                        </a:lnTo>
                        <a:lnTo>
                          <a:pt x="2053" y="8370"/>
                        </a:lnTo>
                        <a:cubicBezTo>
                          <a:pt x="2331" y="8410"/>
                          <a:pt x="2653" y="8505"/>
                          <a:pt x="2935" y="8547"/>
                        </a:cubicBezTo>
                        <a:cubicBezTo>
                          <a:pt x="2973" y="8335"/>
                          <a:pt x="2756" y="7663"/>
                          <a:pt x="2793" y="7452"/>
                        </a:cubicBezTo>
                        <a:lnTo>
                          <a:pt x="2793" y="7452"/>
                        </a:lnTo>
                        <a:cubicBezTo>
                          <a:pt x="2893" y="7728"/>
                          <a:pt x="3146" y="8358"/>
                          <a:pt x="3248" y="8641"/>
                        </a:cubicBezTo>
                        <a:cubicBezTo>
                          <a:pt x="3510" y="8655"/>
                          <a:pt x="3776" y="8720"/>
                          <a:pt x="4035" y="8720"/>
                        </a:cubicBezTo>
                        <a:cubicBezTo>
                          <a:pt x="4012" y="8615"/>
                          <a:pt x="2669" y="4950"/>
                          <a:pt x="2504" y="3885"/>
                        </a:cubicBezTo>
                        <a:cubicBezTo>
                          <a:pt x="2581" y="2583"/>
                          <a:pt x="2730" y="1287"/>
                          <a:pt x="29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9"/>
                  <p:cNvSpPr/>
                  <p:nvPr/>
                </p:nvSpPr>
                <p:spPr>
                  <a:xfrm>
                    <a:off x="2447750" y="1426350"/>
                    <a:ext cx="107950" cy="162750"/>
                  </a:xfrm>
                  <a:custGeom>
                    <a:avLst/>
                    <a:gdLst/>
                    <a:ahLst/>
                    <a:cxnLst/>
                    <a:rect l="l" t="t" r="r" b="b"/>
                    <a:pathLst>
                      <a:path w="4318" h="6510" extrusionOk="0">
                        <a:moveTo>
                          <a:pt x="61" y="1"/>
                        </a:moveTo>
                        <a:lnTo>
                          <a:pt x="61" y="1"/>
                        </a:lnTo>
                        <a:cubicBezTo>
                          <a:pt x="426" y="1334"/>
                          <a:pt x="869" y="3801"/>
                          <a:pt x="1" y="4696"/>
                        </a:cubicBezTo>
                        <a:cubicBezTo>
                          <a:pt x="1" y="4696"/>
                          <a:pt x="1149" y="5620"/>
                          <a:pt x="3589" y="6510"/>
                        </a:cubicBezTo>
                        <a:cubicBezTo>
                          <a:pt x="4317" y="6323"/>
                          <a:pt x="4156" y="4696"/>
                          <a:pt x="4156" y="4696"/>
                        </a:cubicBezTo>
                        <a:cubicBezTo>
                          <a:pt x="2632" y="4338"/>
                          <a:pt x="2587" y="3230"/>
                          <a:pt x="2772" y="2188"/>
                        </a:cubicBezTo>
                        <a:lnTo>
                          <a:pt x="61"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9"/>
                  <p:cNvSpPr/>
                  <p:nvPr/>
                </p:nvSpPr>
                <p:spPr>
                  <a:xfrm>
                    <a:off x="2294675" y="1538525"/>
                    <a:ext cx="220925" cy="699375"/>
                  </a:xfrm>
                  <a:custGeom>
                    <a:avLst/>
                    <a:gdLst/>
                    <a:ahLst/>
                    <a:cxnLst/>
                    <a:rect l="l" t="t" r="r" b="b"/>
                    <a:pathLst>
                      <a:path w="8837" h="27975" extrusionOk="0">
                        <a:moveTo>
                          <a:pt x="6032" y="1"/>
                        </a:moveTo>
                        <a:cubicBezTo>
                          <a:pt x="5869" y="1"/>
                          <a:pt x="3154" y="14"/>
                          <a:pt x="2557" y="888"/>
                        </a:cubicBezTo>
                        <a:cubicBezTo>
                          <a:pt x="1940" y="1787"/>
                          <a:pt x="2536" y="5944"/>
                          <a:pt x="2839" y="10733"/>
                        </a:cubicBezTo>
                        <a:cubicBezTo>
                          <a:pt x="3145" y="15521"/>
                          <a:pt x="0" y="24747"/>
                          <a:pt x="96" y="26554"/>
                        </a:cubicBezTo>
                        <a:cubicBezTo>
                          <a:pt x="1471" y="27739"/>
                          <a:pt x="4534" y="27189"/>
                          <a:pt x="6406" y="27889"/>
                        </a:cubicBezTo>
                        <a:cubicBezTo>
                          <a:pt x="6560" y="27947"/>
                          <a:pt x="6716" y="27974"/>
                          <a:pt x="6868" y="27974"/>
                        </a:cubicBezTo>
                        <a:cubicBezTo>
                          <a:pt x="7534" y="27974"/>
                          <a:pt x="8130" y="27454"/>
                          <a:pt x="8164" y="26736"/>
                        </a:cubicBezTo>
                        <a:cubicBezTo>
                          <a:pt x="8447" y="20734"/>
                          <a:pt x="8836" y="10233"/>
                          <a:pt x="8087" y="4780"/>
                        </a:cubicBezTo>
                        <a:cubicBezTo>
                          <a:pt x="7613" y="1416"/>
                          <a:pt x="6037" y="1"/>
                          <a:pt x="6037" y="1"/>
                        </a:cubicBezTo>
                        <a:lnTo>
                          <a:pt x="6040" y="1"/>
                        </a:lnTo>
                        <a:cubicBezTo>
                          <a:pt x="6040" y="1"/>
                          <a:pt x="6037" y="1"/>
                          <a:pt x="60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9"/>
                  <p:cNvSpPr/>
                  <p:nvPr/>
                </p:nvSpPr>
                <p:spPr>
                  <a:xfrm>
                    <a:off x="2549375" y="1541850"/>
                    <a:ext cx="163500" cy="689750"/>
                  </a:xfrm>
                  <a:custGeom>
                    <a:avLst/>
                    <a:gdLst/>
                    <a:ahLst/>
                    <a:cxnLst/>
                    <a:rect l="l" t="t" r="r" b="b"/>
                    <a:pathLst>
                      <a:path w="6540" h="27590" extrusionOk="0">
                        <a:moveTo>
                          <a:pt x="0" y="1"/>
                        </a:moveTo>
                        <a:cubicBezTo>
                          <a:pt x="2265" y="2907"/>
                          <a:pt x="2428" y="12430"/>
                          <a:pt x="1851" y="26547"/>
                        </a:cubicBezTo>
                        <a:cubicBezTo>
                          <a:pt x="1818" y="27356"/>
                          <a:pt x="2318" y="27589"/>
                          <a:pt x="2993" y="27589"/>
                        </a:cubicBezTo>
                        <a:cubicBezTo>
                          <a:pt x="3344" y="27589"/>
                          <a:pt x="3742" y="27526"/>
                          <a:pt x="4137" y="27448"/>
                        </a:cubicBezTo>
                        <a:cubicBezTo>
                          <a:pt x="5140" y="27242"/>
                          <a:pt x="5790" y="27199"/>
                          <a:pt x="6158" y="27199"/>
                        </a:cubicBezTo>
                        <a:cubicBezTo>
                          <a:pt x="6421" y="27199"/>
                          <a:pt x="6539" y="27221"/>
                          <a:pt x="6539" y="27221"/>
                        </a:cubicBezTo>
                        <a:cubicBezTo>
                          <a:pt x="6539" y="27221"/>
                          <a:pt x="3796" y="17680"/>
                          <a:pt x="4240" y="11214"/>
                        </a:cubicBezTo>
                        <a:cubicBezTo>
                          <a:pt x="4683" y="4747"/>
                          <a:pt x="4377" y="2466"/>
                          <a:pt x="3329" y="1269"/>
                        </a:cubicBezTo>
                        <a:cubicBezTo>
                          <a:pt x="2279" y="73"/>
                          <a:pt x="2" y="1"/>
                          <a:pt x="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9"/>
                  <p:cNvSpPr/>
                  <p:nvPr/>
                </p:nvSpPr>
                <p:spPr>
                  <a:xfrm>
                    <a:off x="2597000" y="2216875"/>
                    <a:ext cx="7375" cy="10025"/>
                  </a:xfrm>
                  <a:custGeom>
                    <a:avLst/>
                    <a:gdLst/>
                    <a:ahLst/>
                    <a:cxnLst/>
                    <a:rect l="l" t="t" r="r" b="b"/>
                    <a:pathLst>
                      <a:path w="295" h="401" extrusionOk="0">
                        <a:moveTo>
                          <a:pt x="0" y="1"/>
                        </a:moveTo>
                        <a:lnTo>
                          <a:pt x="0" y="1"/>
                        </a:lnTo>
                        <a:cubicBezTo>
                          <a:pt x="47" y="167"/>
                          <a:pt x="152" y="307"/>
                          <a:pt x="294" y="400"/>
                        </a:cubicBezTo>
                        <a:cubicBezTo>
                          <a:pt x="154" y="307"/>
                          <a:pt x="49" y="164"/>
                          <a:pt x="0" y="1"/>
                        </a:cubicBezTo>
                        <a:close/>
                      </a:path>
                    </a:pathLst>
                  </a:custGeom>
                  <a:solidFill>
                    <a:srgbClr val="BEC2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9"/>
                  <p:cNvSpPr/>
                  <p:nvPr/>
                </p:nvSpPr>
                <p:spPr>
                  <a:xfrm>
                    <a:off x="2665925" y="2221825"/>
                    <a:ext cx="46950" cy="4125"/>
                  </a:xfrm>
                  <a:custGeom>
                    <a:avLst/>
                    <a:gdLst/>
                    <a:ahLst/>
                    <a:cxnLst/>
                    <a:rect l="l" t="t" r="r" b="b"/>
                    <a:pathLst>
                      <a:path w="1878" h="165" extrusionOk="0">
                        <a:moveTo>
                          <a:pt x="1559" y="0"/>
                        </a:moveTo>
                        <a:cubicBezTo>
                          <a:pt x="1537" y="0"/>
                          <a:pt x="1514" y="0"/>
                          <a:pt x="1492" y="1"/>
                        </a:cubicBezTo>
                        <a:cubicBezTo>
                          <a:pt x="1193" y="1"/>
                          <a:pt x="710" y="29"/>
                          <a:pt x="0" y="151"/>
                        </a:cubicBezTo>
                        <a:lnTo>
                          <a:pt x="0" y="165"/>
                        </a:lnTo>
                        <a:cubicBezTo>
                          <a:pt x="621" y="74"/>
                          <a:pt x="1249" y="27"/>
                          <a:pt x="1877" y="22"/>
                        </a:cubicBezTo>
                        <a:cubicBezTo>
                          <a:pt x="1771" y="9"/>
                          <a:pt x="1665" y="0"/>
                          <a:pt x="15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9"/>
                  <p:cNvSpPr/>
                  <p:nvPr/>
                </p:nvSpPr>
                <p:spPr>
                  <a:xfrm>
                    <a:off x="2652775" y="2225575"/>
                    <a:ext cx="13225" cy="2475"/>
                  </a:xfrm>
                  <a:custGeom>
                    <a:avLst/>
                    <a:gdLst/>
                    <a:ahLst/>
                    <a:cxnLst/>
                    <a:rect l="l" t="t" r="r" b="b"/>
                    <a:pathLst>
                      <a:path w="529" h="99" extrusionOk="0">
                        <a:moveTo>
                          <a:pt x="526" y="1"/>
                        </a:moveTo>
                        <a:cubicBezTo>
                          <a:pt x="363" y="29"/>
                          <a:pt x="188" y="61"/>
                          <a:pt x="1" y="99"/>
                        </a:cubicBezTo>
                        <a:cubicBezTo>
                          <a:pt x="176" y="68"/>
                          <a:pt x="353" y="38"/>
                          <a:pt x="529" y="15"/>
                        </a:cubicBezTo>
                        <a:lnTo>
                          <a:pt x="529" y="1"/>
                        </a:lnTo>
                        <a:close/>
                      </a:path>
                    </a:pathLst>
                  </a:custGeom>
                  <a:solidFill>
                    <a:srgbClr val="BEC2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9"/>
                  <p:cNvSpPr/>
                  <p:nvPr/>
                </p:nvSpPr>
                <p:spPr>
                  <a:xfrm>
                    <a:off x="2297075" y="2202350"/>
                    <a:ext cx="33225" cy="15500"/>
                  </a:xfrm>
                  <a:custGeom>
                    <a:avLst/>
                    <a:gdLst/>
                    <a:ahLst/>
                    <a:cxnLst/>
                    <a:rect l="l" t="t" r="r" b="b"/>
                    <a:pathLst>
                      <a:path w="1329" h="620" extrusionOk="0">
                        <a:moveTo>
                          <a:pt x="0" y="1"/>
                        </a:moveTo>
                        <a:lnTo>
                          <a:pt x="0" y="3"/>
                        </a:lnTo>
                        <a:cubicBezTo>
                          <a:pt x="350" y="304"/>
                          <a:pt x="808" y="493"/>
                          <a:pt x="1328" y="619"/>
                        </a:cubicBezTo>
                        <a:cubicBezTo>
                          <a:pt x="810" y="493"/>
                          <a:pt x="350" y="304"/>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9"/>
                  <p:cNvSpPr/>
                  <p:nvPr/>
                </p:nvSpPr>
                <p:spPr>
                  <a:xfrm>
                    <a:off x="2330275" y="2217750"/>
                    <a:ext cx="134550" cy="20050"/>
                  </a:xfrm>
                  <a:custGeom>
                    <a:avLst/>
                    <a:gdLst/>
                    <a:ahLst/>
                    <a:cxnLst/>
                    <a:rect l="l" t="t" r="r" b="b"/>
                    <a:pathLst>
                      <a:path w="5382" h="802" extrusionOk="0">
                        <a:moveTo>
                          <a:pt x="0" y="1"/>
                        </a:moveTo>
                        <a:lnTo>
                          <a:pt x="0" y="3"/>
                        </a:lnTo>
                        <a:cubicBezTo>
                          <a:pt x="1513" y="370"/>
                          <a:pt x="3544" y="199"/>
                          <a:pt x="4940" y="720"/>
                        </a:cubicBezTo>
                        <a:cubicBezTo>
                          <a:pt x="5069" y="767"/>
                          <a:pt x="5202" y="795"/>
                          <a:pt x="5339" y="802"/>
                        </a:cubicBezTo>
                        <a:lnTo>
                          <a:pt x="5381" y="802"/>
                        </a:lnTo>
                        <a:cubicBezTo>
                          <a:pt x="5244" y="795"/>
                          <a:pt x="5111" y="767"/>
                          <a:pt x="4982" y="720"/>
                        </a:cubicBezTo>
                        <a:cubicBezTo>
                          <a:pt x="3586" y="197"/>
                          <a:pt x="1527" y="372"/>
                          <a:pt x="0" y="1"/>
                        </a:cubicBezTo>
                        <a:close/>
                      </a:path>
                    </a:pathLst>
                  </a:custGeom>
                  <a:solidFill>
                    <a:srgbClr val="BEC2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9"/>
                  <p:cNvSpPr/>
                  <p:nvPr/>
                </p:nvSpPr>
                <p:spPr>
                  <a:xfrm>
                    <a:off x="2488725" y="1457575"/>
                    <a:ext cx="27700" cy="41950"/>
                  </a:xfrm>
                  <a:custGeom>
                    <a:avLst/>
                    <a:gdLst/>
                    <a:ahLst/>
                    <a:cxnLst/>
                    <a:rect l="l" t="t" r="r" b="b"/>
                    <a:pathLst>
                      <a:path w="1108" h="1678" extrusionOk="0">
                        <a:moveTo>
                          <a:pt x="3" y="1"/>
                        </a:moveTo>
                        <a:lnTo>
                          <a:pt x="3" y="3"/>
                        </a:lnTo>
                        <a:cubicBezTo>
                          <a:pt x="3" y="10"/>
                          <a:pt x="1" y="17"/>
                          <a:pt x="1" y="24"/>
                        </a:cubicBezTo>
                        <a:lnTo>
                          <a:pt x="50" y="62"/>
                        </a:lnTo>
                        <a:cubicBezTo>
                          <a:pt x="50" y="55"/>
                          <a:pt x="47" y="45"/>
                          <a:pt x="47" y="36"/>
                        </a:cubicBezTo>
                        <a:lnTo>
                          <a:pt x="3" y="1"/>
                        </a:lnTo>
                        <a:close/>
                        <a:moveTo>
                          <a:pt x="430" y="346"/>
                        </a:moveTo>
                        <a:lnTo>
                          <a:pt x="430" y="372"/>
                        </a:lnTo>
                        <a:lnTo>
                          <a:pt x="552" y="470"/>
                        </a:lnTo>
                        <a:lnTo>
                          <a:pt x="545" y="440"/>
                        </a:lnTo>
                        <a:lnTo>
                          <a:pt x="430" y="346"/>
                        </a:lnTo>
                        <a:close/>
                        <a:moveTo>
                          <a:pt x="1074" y="1369"/>
                        </a:moveTo>
                        <a:cubicBezTo>
                          <a:pt x="1065" y="1472"/>
                          <a:pt x="1058" y="1572"/>
                          <a:pt x="1058" y="1672"/>
                        </a:cubicBezTo>
                        <a:lnTo>
                          <a:pt x="1093" y="1677"/>
                        </a:lnTo>
                        <a:cubicBezTo>
                          <a:pt x="1093" y="1577"/>
                          <a:pt x="1100" y="1476"/>
                          <a:pt x="1107" y="1378"/>
                        </a:cubicBezTo>
                        <a:lnTo>
                          <a:pt x="1074" y="1369"/>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9"/>
                  <p:cNvSpPr/>
                  <p:nvPr/>
                </p:nvSpPr>
                <p:spPr>
                  <a:xfrm>
                    <a:off x="2477525" y="1448650"/>
                    <a:ext cx="40400" cy="43400"/>
                  </a:xfrm>
                  <a:custGeom>
                    <a:avLst/>
                    <a:gdLst/>
                    <a:ahLst/>
                    <a:cxnLst/>
                    <a:rect l="l" t="t" r="r" b="b"/>
                    <a:pathLst>
                      <a:path w="1616" h="1736" extrusionOk="0">
                        <a:moveTo>
                          <a:pt x="3" y="1"/>
                        </a:moveTo>
                        <a:lnTo>
                          <a:pt x="3" y="3"/>
                        </a:lnTo>
                        <a:lnTo>
                          <a:pt x="0" y="22"/>
                        </a:lnTo>
                        <a:lnTo>
                          <a:pt x="449" y="384"/>
                        </a:lnTo>
                        <a:cubicBezTo>
                          <a:pt x="449" y="377"/>
                          <a:pt x="451" y="370"/>
                          <a:pt x="451" y="363"/>
                        </a:cubicBezTo>
                        <a:lnTo>
                          <a:pt x="3" y="1"/>
                        </a:lnTo>
                        <a:close/>
                        <a:moveTo>
                          <a:pt x="495" y="395"/>
                        </a:moveTo>
                        <a:cubicBezTo>
                          <a:pt x="495" y="405"/>
                          <a:pt x="495" y="414"/>
                          <a:pt x="498" y="421"/>
                        </a:cubicBezTo>
                        <a:lnTo>
                          <a:pt x="878" y="729"/>
                        </a:lnTo>
                        <a:lnTo>
                          <a:pt x="878" y="703"/>
                        </a:lnTo>
                        <a:lnTo>
                          <a:pt x="495" y="395"/>
                        </a:lnTo>
                        <a:close/>
                        <a:moveTo>
                          <a:pt x="993" y="797"/>
                        </a:moveTo>
                        <a:lnTo>
                          <a:pt x="1000" y="827"/>
                        </a:lnTo>
                        <a:lnTo>
                          <a:pt x="1583" y="1296"/>
                        </a:lnTo>
                        <a:cubicBezTo>
                          <a:pt x="1557" y="1439"/>
                          <a:pt x="1536" y="1583"/>
                          <a:pt x="1525" y="1726"/>
                        </a:cubicBezTo>
                        <a:lnTo>
                          <a:pt x="1557" y="1735"/>
                        </a:lnTo>
                        <a:cubicBezTo>
                          <a:pt x="1569" y="1586"/>
                          <a:pt x="1588" y="1439"/>
                          <a:pt x="1616" y="1294"/>
                        </a:cubicBezTo>
                        <a:lnTo>
                          <a:pt x="993" y="797"/>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9"/>
                  <p:cNvSpPr/>
                  <p:nvPr/>
                </p:nvSpPr>
                <p:spPr>
                  <a:xfrm>
                    <a:off x="2476700" y="1449125"/>
                    <a:ext cx="40350" cy="50275"/>
                  </a:xfrm>
                  <a:custGeom>
                    <a:avLst/>
                    <a:gdLst/>
                    <a:ahLst/>
                    <a:cxnLst/>
                    <a:rect l="l" t="t" r="r" b="b"/>
                    <a:pathLst>
                      <a:path w="1614" h="2011" extrusionOk="0">
                        <a:moveTo>
                          <a:pt x="31" y="0"/>
                        </a:moveTo>
                        <a:lnTo>
                          <a:pt x="33" y="2"/>
                        </a:lnTo>
                        <a:lnTo>
                          <a:pt x="33" y="2"/>
                        </a:lnTo>
                        <a:cubicBezTo>
                          <a:pt x="33" y="2"/>
                          <a:pt x="33" y="1"/>
                          <a:pt x="33" y="0"/>
                        </a:cubicBezTo>
                        <a:close/>
                        <a:moveTo>
                          <a:pt x="33" y="2"/>
                        </a:moveTo>
                        <a:cubicBezTo>
                          <a:pt x="1" y="237"/>
                          <a:pt x="10" y="475"/>
                          <a:pt x="59" y="705"/>
                        </a:cubicBezTo>
                        <a:cubicBezTo>
                          <a:pt x="159" y="1294"/>
                          <a:pt x="974" y="1908"/>
                          <a:pt x="1539" y="2010"/>
                        </a:cubicBezTo>
                        <a:cubicBezTo>
                          <a:pt x="1539" y="1910"/>
                          <a:pt x="1546" y="1810"/>
                          <a:pt x="1555" y="1707"/>
                        </a:cubicBezTo>
                        <a:cubicBezTo>
                          <a:pt x="1569" y="1564"/>
                          <a:pt x="1590" y="1420"/>
                          <a:pt x="1614" y="1277"/>
                        </a:cubicBezTo>
                        <a:lnTo>
                          <a:pt x="1030" y="806"/>
                        </a:lnTo>
                        <a:lnTo>
                          <a:pt x="909" y="710"/>
                        </a:lnTo>
                        <a:lnTo>
                          <a:pt x="528" y="402"/>
                        </a:lnTo>
                        <a:lnTo>
                          <a:pt x="479" y="365"/>
                        </a:lnTo>
                        <a:lnTo>
                          <a:pt x="33" y="2"/>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9"/>
                  <p:cNvSpPr/>
                  <p:nvPr/>
                </p:nvSpPr>
                <p:spPr>
                  <a:xfrm>
                    <a:off x="2504825" y="1277750"/>
                    <a:ext cx="85000" cy="212650"/>
                  </a:xfrm>
                  <a:custGeom>
                    <a:avLst/>
                    <a:gdLst/>
                    <a:ahLst/>
                    <a:cxnLst/>
                    <a:rect l="l" t="t" r="r" b="b"/>
                    <a:pathLst>
                      <a:path w="3400" h="8506" extrusionOk="0">
                        <a:moveTo>
                          <a:pt x="1063" y="0"/>
                        </a:moveTo>
                        <a:cubicBezTo>
                          <a:pt x="1043" y="0"/>
                          <a:pt x="1023" y="1"/>
                          <a:pt x="1002" y="1"/>
                        </a:cubicBezTo>
                        <a:cubicBezTo>
                          <a:pt x="706" y="4"/>
                          <a:pt x="421" y="120"/>
                          <a:pt x="206" y="328"/>
                        </a:cubicBezTo>
                        <a:cubicBezTo>
                          <a:pt x="1" y="543"/>
                          <a:pt x="115" y="802"/>
                          <a:pt x="293" y="1040"/>
                        </a:cubicBezTo>
                        <a:cubicBezTo>
                          <a:pt x="1880" y="3183"/>
                          <a:pt x="2564" y="5863"/>
                          <a:pt x="2200" y="8506"/>
                        </a:cubicBezTo>
                        <a:cubicBezTo>
                          <a:pt x="2933" y="7016"/>
                          <a:pt x="3318" y="5380"/>
                          <a:pt x="3330" y="3720"/>
                        </a:cubicBezTo>
                        <a:cubicBezTo>
                          <a:pt x="3400" y="2896"/>
                          <a:pt x="3267" y="2067"/>
                          <a:pt x="2942" y="1306"/>
                        </a:cubicBezTo>
                        <a:cubicBezTo>
                          <a:pt x="2585" y="587"/>
                          <a:pt x="1863" y="0"/>
                          <a:pt x="10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9"/>
                  <p:cNvSpPr/>
                  <p:nvPr/>
                </p:nvSpPr>
                <p:spPr>
                  <a:xfrm>
                    <a:off x="2415600" y="1273500"/>
                    <a:ext cx="172075" cy="208900"/>
                  </a:xfrm>
                  <a:custGeom>
                    <a:avLst/>
                    <a:gdLst/>
                    <a:ahLst/>
                    <a:cxnLst/>
                    <a:rect l="l" t="t" r="r" b="b"/>
                    <a:pathLst>
                      <a:path w="6883" h="8356" extrusionOk="0">
                        <a:moveTo>
                          <a:pt x="2983" y="0"/>
                        </a:moveTo>
                        <a:cubicBezTo>
                          <a:pt x="2309" y="0"/>
                          <a:pt x="1645" y="241"/>
                          <a:pt x="1121" y="699"/>
                        </a:cubicBezTo>
                        <a:cubicBezTo>
                          <a:pt x="346" y="1376"/>
                          <a:pt x="0" y="2419"/>
                          <a:pt x="218" y="3426"/>
                        </a:cubicBezTo>
                        <a:cubicBezTo>
                          <a:pt x="626" y="5590"/>
                          <a:pt x="752" y="6516"/>
                          <a:pt x="1994" y="7553"/>
                        </a:cubicBezTo>
                        <a:cubicBezTo>
                          <a:pt x="2652" y="8102"/>
                          <a:pt x="3396" y="8355"/>
                          <a:pt x="4095" y="8355"/>
                        </a:cubicBezTo>
                        <a:cubicBezTo>
                          <a:pt x="5373" y="8355"/>
                          <a:pt x="6498" y="7509"/>
                          <a:pt x="6658" y="6082"/>
                        </a:cubicBezTo>
                        <a:cubicBezTo>
                          <a:pt x="6883" y="4103"/>
                          <a:pt x="6178" y="886"/>
                          <a:pt x="3946" y="169"/>
                        </a:cubicBezTo>
                        <a:cubicBezTo>
                          <a:pt x="3632" y="55"/>
                          <a:pt x="3306" y="0"/>
                          <a:pt x="2983"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9"/>
                  <p:cNvSpPr/>
                  <p:nvPr/>
                </p:nvSpPr>
                <p:spPr>
                  <a:xfrm>
                    <a:off x="2513775" y="1362225"/>
                    <a:ext cx="12925" cy="16400"/>
                  </a:xfrm>
                  <a:custGeom>
                    <a:avLst/>
                    <a:gdLst/>
                    <a:ahLst/>
                    <a:cxnLst/>
                    <a:rect l="l" t="t" r="r" b="b"/>
                    <a:pathLst>
                      <a:path w="517" h="656" extrusionOk="0">
                        <a:moveTo>
                          <a:pt x="186" y="1"/>
                        </a:moveTo>
                        <a:cubicBezTo>
                          <a:pt x="179" y="1"/>
                          <a:pt x="171" y="1"/>
                          <a:pt x="164" y="3"/>
                        </a:cubicBezTo>
                        <a:cubicBezTo>
                          <a:pt x="51" y="24"/>
                          <a:pt x="0" y="192"/>
                          <a:pt x="47" y="371"/>
                        </a:cubicBezTo>
                        <a:cubicBezTo>
                          <a:pt x="97" y="538"/>
                          <a:pt x="220" y="655"/>
                          <a:pt x="329" y="655"/>
                        </a:cubicBezTo>
                        <a:cubicBezTo>
                          <a:pt x="336" y="655"/>
                          <a:pt x="343" y="655"/>
                          <a:pt x="350" y="654"/>
                        </a:cubicBezTo>
                        <a:cubicBezTo>
                          <a:pt x="462" y="638"/>
                          <a:pt x="516" y="463"/>
                          <a:pt x="467" y="285"/>
                        </a:cubicBezTo>
                        <a:cubicBezTo>
                          <a:pt x="419" y="122"/>
                          <a:pt x="296" y="1"/>
                          <a:pt x="1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9"/>
                  <p:cNvSpPr/>
                  <p:nvPr/>
                </p:nvSpPr>
                <p:spPr>
                  <a:xfrm>
                    <a:off x="2559700" y="1351150"/>
                    <a:ext cx="13025" cy="16400"/>
                  </a:xfrm>
                  <a:custGeom>
                    <a:avLst/>
                    <a:gdLst/>
                    <a:ahLst/>
                    <a:cxnLst/>
                    <a:rect l="l" t="t" r="r" b="b"/>
                    <a:pathLst>
                      <a:path w="521" h="656" extrusionOk="0">
                        <a:moveTo>
                          <a:pt x="187" y="1"/>
                        </a:moveTo>
                        <a:cubicBezTo>
                          <a:pt x="180" y="1"/>
                          <a:pt x="173" y="1"/>
                          <a:pt x="166" y="2"/>
                        </a:cubicBezTo>
                        <a:cubicBezTo>
                          <a:pt x="49" y="18"/>
                          <a:pt x="0" y="191"/>
                          <a:pt x="52" y="371"/>
                        </a:cubicBezTo>
                        <a:cubicBezTo>
                          <a:pt x="102" y="536"/>
                          <a:pt x="221" y="655"/>
                          <a:pt x="332" y="655"/>
                        </a:cubicBezTo>
                        <a:cubicBezTo>
                          <a:pt x="340" y="655"/>
                          <a:pt x="347" y="655"/>
                          <a:pt x="355" y="653"/>
                        </a:cubicBezTo>
                        <a:cubicBezTo>
                          <a:pt x="472" y="632"/>
                          <a:pt x="521" y="464"/>
                          <a:pt x="467" y="285"/>
                        </a:cubicBezTo>
                        <a:cubicBezTo>
                          <a:pt x="417" y="118"/>
                          <a:pt x="296" y="1"/>
                          <a:pt x="1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9"/>
                  <p:cNvSpPr/>
                  <p:nvPr/>
                </p:nvSpPr>
                <p:spPr>
                  <a:xfrm>
                    <a:off x="2562500" y="1346275"/>
                    <a:ext cx="9700" cy="6550"/>
                  </a:xfrm>
                  <a:custGeom>
                    <a:avLst/>
                    <a:gdLst/>
                    <a:ahLst/>
                    <a:cxnLst/>
                    <a:rect l="l" t="t" r="r" b="b"/>
                    <a:pathLst>
                      <a:path w="388" h="262" extrusionOk="0">
                        <a:moveTo>
                          <a:pt x="388" y="1"/>
                        </a:moveTo>
                        <a:lnTo>
                          <a:pt x="0" y="220"/>
                        </a:lnTo>
                        <a:cubicBezTo>
                          <a:pt x="50" y="250"/>
                          <a:pt x="95" y="262"/>
                          <a:pt x="134" y="262"/>
                        </a:cubicBezTo>
                        <a:cubicBezTo>
                          <a:pt x="317" y="262"/>
                          <a:pt x="388" y="1"/>
                          <a:pt x="3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9"/>
                  <p:cNvSpPr/>
                  <p:nvPr/>
                </p:nvSpPr>
                <p:spPr>
                  <a:xfrm>
                    <a:off x="2548325" y="1370975"/>
                    <a:ext cx="23950" cy="31375"/>
                  </a:xfrm>
                  <a:custGeom>
                    <a:avLst/>
                    <a:gdLst/>
                    <a:ahLst/>
                    <a:cxnLst/>
                    <a:rect l="l" t="t" r="r" b="b"/>
                    <a:pathLst>
                      <a:path w="958" h="1255" extrusionOk="0">
                        <a:moveTo>
                          <a:pt x="0" y="0"/>
                        </a:moveTo>
                        <a:lnTo>
                          <a:pt x="364" y="1254"/>
                        </a:lnTo>
                        <a:cubicBezTo>
                          <a:pt x="374" y="1255"/>
                          <a:pt x="385" y="1255"/>
                          <a:pt x="395" y="1255"/>
                        </a:cubicBezTo>
                        <a:cubicBezTo>
                          <a:pt x="610" y="1255"/>
                          <a:pt x="817" y="1160"/>
                          <a:pt x="957" y="997"/>
                        </a:cubicBezTo>
                        <a:cubicBezTo>
                          <a:pt x="595" y="708"/>
                          <a:pt x="276" y="374"/>
                          <a:pt x="0" y="0"/>
                        </a:cubicBezTo>
                        <a:close/>
                      </a:path>
                    </a:pathLst>
                  </a:custGeom>
                  <a:solidFill>
                    <a:srgbClr val="BA4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9"/>
                  <p:cNvSpPr/>
                  <p:nvPr/>
                </p:nvSpPr>
                <p:spPr>
                  <a:xfrm>
                    <a:off x="2508800" y="1412775"/>
                    <a:ext cx="36625" cy="11550"/>
                  </a:xfrm>
                  <a:custGeom>
                    <a:avLst/>
                    <a:gdLst/>
                    <a:ahLst/>
                    <a:cxnLst/>
                    <a:rect l="l" t="t" r="r" b="b"/>
                    <a:pathLst>
                      <a:path w="1465" h="462" extrusionOk="0">
                        <a:moveTo>
                          <a:pt x="59" y="1"/>
                        </a:moveTo>
                        <a:cubicBezTo>
                          <a:pt x="46" y="1"/>
                          <a:pt x="32" y="6"/>
                          <a:pt x="22" y="16"/>
                        </a:cubicBezTo>
                        <a:cubicBezTo>
                          <a:pt x="1" y="37"/>
                          <a:pt x="1" y="70"/>
                          <a:pt x="22" y="91"/>
                        </a:cubicBezTo>
                        <a:cubicBezTo>
                          <a:pt x="309" y="330"/>
                          <a:pt x="671" y="462"/>
                          <a:pt x="1047" y="462"/>
                        </a:cubicBezTo>
                        <a:cubicBezTo>
                          <a:pt x="1072" y="462"/>
                          <a:pt x="1096" y="461"/>
                          <a:pt x="1121" y="460"/>
                        </a:cubicBezTo>
                        <a:cubicBezTo>
                          <a:pt x="1222" y="453"/>
                          <a:pt x="1322" y="439"/>
                          <a:pt x="1420" y="418"/>
                        </a:cubicBezTo>
                        <a:cubicBezTo>
                          <a:pt x="1448" y="411"/>
                          <a:pt x="1464" y="385"/>
                          <a:pt x="1460" y="359"/>
                        </a:cubicBezTo>
                        <a:lnTo>
                          <a:pt x="1460" y="357"/>
                        </a:lnTo>
                        <a:cubicBezTo>
                          <a:pt x="1452" y="332"/>
                          <a:pt x="1431" y="316"/>
                          <a:pt x="1406" y="316"/>
                        </a:cubicBezTo>
                        <a:cubicBezTo>
                          <a:pt x="1401" y="316"/>
                          <a:pt x="1397" y="316"/>
                          <a:pt x="1392" y="317"/>
                        </a:cubicBezTo>
                        <a:cubicBezTo>
                          <a:pt x="1281" y="343"/>
                          <a:pt x="1169" y="355"/>
                          <a:pt x="1057" y="355"/>
                        </a:cubicBezTo>
                        <a:cubicBezTo>
                          <a:pt x="711" y="355"/>
                          <a:pt x="372" y="237"/>
                          <a:pt x="96" y="16"/>
                        </a:cubicBezTo>
                        <a:cubicBezTo>
                          <a:pt x="86" y="6"/>
                          <a:pt x="72" y="1"/>
                          <a:pt x="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9"/>
                  <p:cNvSpPr/>
                  <p:nvPr/>
                </p:nvSpPr>
                <p:spPr>
                  <a:xfrm>
                    <a:off x="2358350" y="1269575"/>
                    <a:ext cx="104425" cy="219500"/>
                  </a:xfrm>
                  <a:custGeom>
                    <a:avLst/>
                    <a:gdLst/>
                    <a:ahLst/>
                    <a:cxnLst/>
                    <a:rect l="l" t="t" r="r" b="b"/>
                    <a:pathLst>
                      <a:path w="4177" h="8780" extrusionOk="0">
                        <a:moveTo>
                          <a:pt x="3770" y="1"/>
                        </a:moveTo>
                        <a:cubicBezTo>
                          <a:pt x="1607" y="1"/>
                          <a:pt x="548" y="3294"/>
                          <a:pt x="416" y="3998"/>
                        </a:cubicBezTo>
                        <a:cubicBezTo>
                          <a:pt x="119" y="5569"/>
                          <a:pt x="0" y="6704"/>
                          <a:pt x="913" y="7463"/>
                        </a:cubicBezTo>
                        <a:cubicBezTo>
                          <a:pt x="913" y="7463"/>
                          <a:pt x="995" y="7413"/>
                          <a:pt x="1147" y="7131"/>
                        </a:cubicBezTo>
                        <a:lnTo>
                          <a:pt x="1147" y="7131"/>
                        </a:lnTo>
                        <a:cubicBezTo>
                          <a:pt x="1114" y="7294"/>
                          <a:pt x="1070" y="7458"/>
                          <a:pt x="1013" y="7614"/>
                        </a:cubicBezTo>
                        <a:cubicBezTo>
                          <a:pt x="1102" y="7754"/>
                          <a:pt x="1242" y="7857"/>
                          <a:pt x="1403" y="7897"/>
                        </a:cubicBezTo>
                        <a:cubicBezTo>
                          <a:pt x="1464" y="7712"/>
                          <a:pt x="1513" y="7523"/>
                          <a:pt x="1548" y="7332"/>
                        </a:cubicBezTo>
                        <a:lnTo>
                          <a:pt x="1592" y="8032"/>
                        </a:lnTo>
                        <a:cubicBezTo>
                          <a:pt x="1856" y="8128"/>
                          <a:pt x="2160" y="8289"/>
                          <a:pt x="2421" y="8387"/>
                        </a:cubicBezTo>
                        <a:cubicBezTo>
                          <a:pt x="2438" y="8191"/>
                          <a:pt x="2445" y="7995"/>
                          <a:pt x="2440" y="7801"/>
                        </a:cubicBezTo>
                        <a:lnTo>
                          <a:pt x="2440" y="7801"/>
                        </a:lnTo>
                        <a:cubicBezTo>
                          <a:pt x="2512" y="8053"/>
                          <a:pt x="2601" y="8301"/>
                          <a:pt x="2708" y="8541"/>
                        </a:cubicBezTo>
                        <a:cubicBezTo>
                          <a:pt x="2960" y="8606"/>
                          <a:pt x="3455" y="8711"/>
                          <a:pt x="3703" y="8779"/>
                        </a:cubicBezTo>
                        <a:cubicBezTo>
                          <a:pt x="3703" y="8728"/>
                          <a:pt x="3584" y="7887"/>
                          <a:pt x="3460" y="6886"/>
                        </a:cubicBezTo>
                        <a:cubicBezTo>
                          <a:pt x="3189" y="4717"/>
                          <a:pt x="3196" y="2504"/>
                          <a:pt x="3990" y="485"/>
                        </a:cubicBezTo>
                        <a:cubicBezTo>
                          <a:pt x="4055" y="321"/>
                          <a:pt x="4118" y="174"/>
                          <a:pt x="4177" y="39"/>
                        </a:cubicBezTo>
                        <a:cubicBezTo>
                          <a:pt x="4037" y="13"/>
                          <a:pt x="3901" y="1"/>
                          <a:pt x="37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9"/>
                  <p:cNvSpPr/>
                  <p:nvPr/>
                </p:nvSpPr>
                <p:spPr>
                  <a:xfrm>
                    <a:off x="2416525" y="1379575"/>
                    <a:ext cx="49300" cy="51675"/>
                  </a:xfrm>
                  <a:custGeom>
                    <a:avLst/>
                    <a:gdLst/>
                    <a:ahLst/>
                    <a:cxnLst/>
                    <a:rect l="l" t="t" r="r" b="b"/>
                    <a:pathLst>
                      <a:path w="1972" h="2067" extrusionOk="0">
                        <a:moveTo>
                          <a:pt x="705" y="0"/>
                        </a:moveTo>
                        <a:cubicBezTo>
                          <a:pt x="647" y="0"/>
                          <a:pt x="590" y="11"/>
                          <a:pt x="533" y="32"/>
                        </a:cubicBezTo>
                        <a:cubicBezTo>
                          <a:pt x="62" y="212"/>
                          <a:pt x="1" y="898"/>
                          <a:pt x="307" y="1375"/>
                        </a:cubicBezTo>
                        <a:cubicBezTo>
                          <a:pt x="533" y="1737"/>
                          <a:pt x="900" y="1986"/>
                          <a:pt x="1320" y="2061"/>
                        </a:cubicBezTo>
                        <a:cubicBezTo>
                          <a:pt x="1348" y="2065"/>
                          <a:pt x="1376" y="2067"/>
                          <a:pt x="1402" y="2067"/>
                        </a:cubicBezTo>
                        <a:cubicBezTo>
                          <a:pt x="1851" y="2067"/>
                          <a:pt x="1972" y="1503"/>
                          <a:pt x="1747" y="982"/>
                        </a:cubicBezTo>
                        <a:cubicBezTo>
                          <a:pt x="1550" y="545"/>
                          <a:pt x="1126" y="0"/>
                          <a:pt x="705"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9"/>
                  <p:cNvSpPr/>
                  <p:nvPr/>
                </p:nvSpPr>
                <p:spPr>
                  <a:xfrm>
                    <a:off x="2490425" y="1335075"/>
                    <a:ext cx="21800" cy="19225"/>
                  </a:xfrm>
                  <a:custGeom>
                    <a:avLst/>
                    <a:gdLst/>
                    <a:ahLst/>
                    <a:cxnLst/>
                    <a:rect l="l" t="t" r="r" b="b"/>
                    <a:pathLst>
                      <a:path w="872" h="769" extrusionOk="0">
                        <a:moveTo>
                          <a:pt x="756" y="0"/>
                        </a:moveTo>
                        <a:cubicBezTo>
                          <a:pt x="748" y="0"/>
                          <a:pt x="739" y="1"/>
                          <a:pt x="731" y="3"/>
                        </a:cubicBezTo>
                        <a:cubicBezTo>
                          <a:pt x="402" y="75"/>
                          <a:pt x="133" y="311"/>
                          <a:pt x="19" y="629"/>
                        </a:cubicBezTo>
                        <a:cubicBezTo>
                          <a:pt x="0" y="685"/>
                          <a:pt x="31" y="745"/>
                          <a:pt x="87" y="766"/>
                        </a:cubicBezTo>
                        <a:cubicBezTo>
                          <a:pt x="93" y="768"/>
                          <a:pt x="99" y="768"/>
                          <a:pt x="105" y="768"/>
                        </a:cubicBezTo>
                        <a:cubicBezTo>
                          <a:pt x="122" y="768"/>
                          <a:pt x="139" y="763"/>
                          <a:pt x="154" y="755"/>
                        </a:cubicBezTo>
                        <a:cubicBezTo>
                          <a:pt x="180" y="748"/>
                          <a:pt x="203" y="727"/>
                          <a:pt x="213" y="701"/>
                        </a:cubicBezTo>
                        <a:cubicBezTo>
                          <a:pt x="301" y="447"/>
                          <a:pt x="516" y="258"/>
                          <a:pt x="780" y="197"/>
                        </a:cubicBezTo>
                        <a:cubicBezTo>
                          <a:pt x="834" y="190"/>
                          <a:pt x="871" y="141"/>
                          <a:pt x="864" y="87"/>
                        </a:cubicBezTo>
                        <a:cubicBezTo>
                          <a:pt x="852" y="37"/>
                          <a:pt x="807" y="0"/>
                          <a:pt x="7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9"/>
                  <p:cNvSpPr/>
                  <p:nvPr/>
                </p:nvSpPr>
                <p:spPr>
                  <a:xfrm>
                    <a:off x="2546275" y="1322100"/>
                    <a:ext cx="27325" cy="12125"/>
                  </a:xfrm>
                  <a:custGeom>
                    <a:avLst/>
                    <a:gdLst/>
                    <a:ahLst/>
                    <a:cxnLst/>
                    <a:rect l="l" t="t" r="r" b="b"/>
                    <a:pathLst>
                      <a:path w="1093" h="485" extrusionOk="0">
                        <a:moveTo>
                          <a:pt x="279" y="1"/>
                        </a:moveTo>
                        <a:cubicBezTo>
                          <a:pt x="215" y="1"/>
                          <a:pt x="149" y="7"/>
                          <a:pt x="84" y="18"/>
                        </a:cubicBezTo>
                        <a:cubicBezTo>
                          <a:pt x="33" y="32"/>
                          <a:pt x="0" y="86"/>
                          <a:pt x="17" y="139"/>
                        </a:cubicBezTo>
                        <a:cubicBezTo>
                          <a:pt x="31" y="189"/>
                          <a:pt x="76" y="219"/>
                          <a:pt x="125" y="219"/>
                        </a:cubicBezTo>
                        <a:cubicBezTo>
                          <a:pt x="134" y="219"/>
                          <a:pt x="143" y="218"/>
                          <a:pt x="152" y="216"/>
                        </a:cubicBezTo>
                        <a:cubicBezTo>
                          <a:pt x="203" y="208"/>
                          <a:pt x="254" y="203"/>
                          <a:pt x="304" y="203"/>
                        </a:cubicBezTo>
                        <a:cubicBezTo>
                          <a:pt x="527" y="203"/>
                          <a:pt x="746" y="286"/>
                          <a:pt x="913" y="438"/>
                        </a:cubicBezTo>
                        <a:cubicBezTo>
                          <a:pt x="934" y="464"/>
                          <a:pt x="962" y="480"/>
                          <a:pt x="997" y="485"/>
                        </a:cubicBezTo>
                        <a:cubicBezTo>
                          <a:pt x="1051" y="482"/>
                          <a:pt x="1093" y="438"/>
                          <a:pt x="1093" y="384"/>
                        </a:cubicBezTo>
                        <a:lnTo>
                          <a:pt x="1093" y="380"/>
                        </a:lnTo>
                        <a:cubicBezTo>
                          <a:pt x="1093" y="349"/>
                          <a:pt x="1077" y="319"/>
                          <a:pt x="1051" y="300"/>
                        </a:cubicBezTo>
                        <a:cubicBezTo>
                          <a:pt x="838" y="107"/>
                          <a:pt x="562" y="1"/>
                          <a:pt x="2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9"/>
                  <p:cNvSpPr/>
                  <p:nvPr/>
                </p:nvSpPr>
                <p:spPr>
                  <a:xfrm>
                    <a:off x="2516625" y="1357425"/>
                    <a:ext cx="9725" cy="6475"/>
                  </a:xfrm>
                  <a:custGeom>
                    <a:avLst/>
                    <a:gdLst/>
                    <a:ahLst/>
                    <a:cxnLst/>
                    <a:rect l="l" t="t" r="r" b="b"/>
                    <a:pathLst>
                      <a:path w="389" h="259" extrusionOk="0">
                        <a:moveTo>
                          <a:pt x="388" y="1"/>
                        </a:moveTo>
                        <a:lnTo>
                          <a:pt x="1" y="218"/>
                        </a:lnTo>
                        <a:cubicBezTo>
                          <a:pt x="48" y="247"/>
                          <a:pt x="91" y="259"/>
                          <a:pt x="129" y="259"/>
                        </a:cubicBezTo>
                        <a:cubicBezTo>
                          <a:pt x="307" y="259"/>
                          <a:pt x="388" y="1"/>
                          <a:pt x="3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9"/>
                  <p:cNvSpPr/>
                  <p:nvPr/>
                </p:nvSpPr>
                <p:spPr>
                  <a:xfrm>
                    <a:off x="2343000" y="1730025"/>
                    <a:ext cx="248125" cy="318325"/>
                  </a:xfrm>
                  <a:custGeom>
                    <a:avLst/>
                    <a:gdLst/>
                    <a:ahLst/>
                    <a:cxnLst/>
                    <a:rect l="l" t="t" r="r" b="b"/>
                    <a:pathLst>
                      <a:path w="9925" h="12733" extrusionOk="0">
                        <a:moveTo>
                          <a:pt x="1980" y="0"/>
                        </a:moveTo>
                        <a:cubicBezTo>
                          <a:pt x="1525" y="4809"/>
                          <a:pt x="1548" y="6852"/>
                          <a:pt x="0" y="11883"/>
                        </a:cubicBezTo>
                        <a:cubicBezTo>
                          <a:pt x="0" y="11883"/>
                          <a:pt x="1" y="11883"/>
                          <a:pt x="1" y="11883"/>
                        </a:cubicBezTo>
                        <a:cubicBezTo>
                          <a:pt x="24" y="11883"/>
                          <a:pt x="1018" y="12095"/>
                          <a:pt x="2302" y="12308"/>
                        </a:cubicBezTo>
                        <a:cubicBezTo>
                          <a:pt x="3581" y="12520"/>
                          <a:pt x="5147" y="12733"/>
                          <a:pt x="6322" y="12733"/>
                        </a:cubicBezTo>
                        <a:cubicBezTo>
                          <a:pt x="6993" y="12733"/>
                          <a:pt x="7536" y="12664"/>
                          <a:pt x="7826" y="12485"/>
                        </a:cubicBezTo>
                        <a:cubicBezTo>
                          <a:pt x="8944" y="9401"/>
                          <a:pt x="9924" y="4735"/>
                          <a:pt x="9875" y="659"/>
                        </a:cubicBezTo>
                        <a:lnTo>
                          <a:pt x="9875" y="659"/>
                        </a:lnTo>
                        <a:cubicBezTo>
                          <a:pt x="9333" y="694"/>
                          <a:pt x="8801" y="711"/>
                          <a:pt x="8275" y="711"/>
                        </a:cubicBezTo>
                        <a:cubicBezTo>
                          <a:pt x="6150" y="711"/>
                          <a:pt x="4132" y="435"/>
                          <a:pt x="19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9"/>
                  <p:cNvSpPr/>
                  <p:nvPr/>
                </p:nvSpPr>
                <p:spPr>
                  <a:xfrm>
                    <a:off x="2392725" y="1730025"/>
                    <a:ext cx="600" cy="200"/>
                  </a:xfrm>
                  <a:custGeom>
                    <a:avLst/>
                    <a:gdLst/>
                    <a:ahLst/>
                    <a:cxnLst/>
                    <a:rect l="l" t="t" r="r" b="b"/>
                    <a:pathLst>
                      <a:path w="24" h="8" extrusionOk="0">
                        <a:moveTo>
                          <a:pt x="0" y="0"/>
                        </a:moveTo>
                        <a:lnTo>
                          <a:pt x="3" y="3"/>
                        </a:lnTo>
                        <a:lnTo>
                          <a:pt x="24" y="7"/>
                        </a:lnTo>
                        <a:lnTo>
                          <a:pt x="0" y="0"/>
                        </a:lnTo>
                        <a:close/>
                      </a:path>
                    </a:pathLst>
                  </a:custGeom>
                  <a:solidFill>
                    <a:srgbClr val="9EA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9"/>
                  <p:cNvSpPr/>
                  <p:nvPr/>
                </p:nvSpPr>
                <p:spPr>
                  <a:xfrm>
                    <a:off x="2504550" y="1745375"/>
                    <a:ext cx="85350" cy="2475"/>
                  </a:xfrm>
                  <a:custGeom>
                    <a:avLst/>
                    <a:gdLst/>
                    <a:ahLst/>
                    <a:cxnLst/>
                    <a:rect l="l" t="t" r="r" b="b"/>
                    <a:pathLst>
                      <a:path w="3414" h="99" extrusionOk="0">
                        <a:moveTo>
                          <a:pt x="0" y="0"/>
                        </a:moveTo>
                        <a:lnTo>
                          <a:pt x="0" y="33"/>
                        </a:lnTo>
                        <a:cubicBezTo>
                          <a:pt x="600" y="75"/>
                          <a:pt x="1203" y="98"/>
                          <a:pt x="1817" y="98"/>
                        </a:cubicBezTo>
                        <a:cubicBezTo>
                          <a:pt x="2342" y="98"/>
                          <a:pt x="2872" y="82"/>
                          <a:pt x="3413" y="45"/>
                        </a:cubicBezTo>
                        <a:lnTo>
                          <a:pt x="3413" y="45"/>
                        </a:lnTo>
                        <a:cubicBezTo>
                          <a:pt x="3002" y="56"/>
                          <a:pt x="2606" y="63"/>
                          <a:pt x="2225" y="63"/>
                        </a:cubicBezTo>
                        <a:cubicBezTo>
                          <a:pt x="1415" y="63"/>
                          <a:pt x="670" y="38"/>
                          <a:pt x="0" y="0"/>
                        </a:cubicBezTo>
                        <a:close/>
                      </a:path>
                    </a:pathLst>
                  </a:custGeom>
                  <a:solidFill>
                    <a:srgbClr val="336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9"/>
                  <p:cNvSpPr/>
                  <p:nvPr/>
                </p:nvSpPr>
                <p:spPr>
                  <a:xfrm>
                    <a:off x="2504425" y="1745375"/>
                    <a:ext cx="150" cy="775"/>
                  </a:xfrm>
                  <a:custGeom>
                    <a:avLst/>
                    <a:gdLst/>
                    <a:ahLst/>
                    <a:cxnLst/>
                    <a:rect l="l" t="t" r="r" b="b"/>
                    <a:pathLst>
                      <a:path w="6" h="31" extrusionOk="0">
                        <a:moveTo>
                          <a:pt x="1" y="0"/>
                        </a:moveTo>
                        <a:cubicBezTo>
                          <a:pt x="1" y="10"/>
                          <a:pt x="1" y="21"/>
                          <a:pt x="3" y="31"/>
                        </a:cubicBezTo>
                        <a:lnTo>
                          <a:pt x="5" y="31"/>
                        </a:lnTo>
                        <a:lnTo>
                          <a:pt x="5" y="0"/>
                        </a:lnTo>
                        <a:close/>
                      </a:path>
                    </a:pathLst>
                  </a:custGeom>
                  <a:solidFill>
                    <a:srgbClr val="336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9"/>
                  <p:cNvSpPr/>
                  <p:nvPr/>
                </p:nvSpPr>
                <p:spPr>
                  <a:xfrm>
                    <a:off x="2462050" y="1741800"/>
                    <a:ext cx="42400" cy="4350"/>
                  </a:xfrm>
                  <a:custGeom>
                    <a:avLst/>
                    <a:gdLst/>
                    <a:ahLst/>
                    <a:cxnLst/>
                    <a:rect l="l" t="t" r="r" b="b"/>
                    <a:pathLst>
                      <a:path w="1696" h="174" extrusionOk="0">
                        <a:moveTo>
                          <a:pt x="1" y="1"/>
                        </a:moveTo>
                        <a:lnTo>
                          <a:pt x="1" y="1"/>
                        </a:lnTo>
                        <a:cubicBezTo>
                          <a:pt x="566" y="76"/>
                          <a:pt x="1128" y="134"/>
                          <a:pt x="1696" y="174"/>
                        </a:cubicBezTo>
                        <a:cubicBezTo>
                          <a:pt x="1696" y="164"/>
                          <a:pt x="1696" y="153"/>
                          <a:pt x="1693" y="143"/>
                        </a:cubicBezTo>
                        <a:cubicBezTo>
                          <a:pt x="1065" y="106"/>
                          <a:pt x="500" y="55"/>
                          <a:pt x="1" y="1"/>
                        </a:cubicBezTo>
                        <a:close/>
                      </a:path>
                    </a:pathLst>
                  </a:custGeom>
                  <a:solidFill>
                    <a:srgbClr val="9EA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9"/>
                  <p:cNvSpPr/>
                  <p:nvPr/>
                </p:nvSpPr>
                <p:spPr>
                  <a:xfrm>
                    <a:off x="2392725" y="1730075"/>
                    <a:ext cx="197175" cy="64350"/>
                  </a:xfrm>
                  <a:custGeom>
                    <a:avLst/>
                    <a:gdLst/>
                    <a:ahLst/>
                    <a:cxnLst/>
                    <a:rect l="l" t="t" r="r" b="b"/>
                    <a:pathLst>
                      <a:path w="7887" h="2574" extrusionOk="0">
                        <a:moveTo>
                          <a:pt x="0" y="1"/>
                        </a:moveTo>
                        <a:lnTo>
                          <a:pt x="1954" y="2387"/>
                        </a:lnTo>
                        <a:lnTo>
                          <a:pt x="5255" y="2573"/>
                        </a:lnTo>
                        <a:lnTo>
                          <a:pt x="7886" y="659"/>
                        </a:lnTo>
                        <a:lnTo>
                          <a:pt x="7886" y="659"/>
                        </a:lnTo>
                        <a:cubicBezTo>
                          <a:pt x="7345" y="694"/>
                          <a:pt x="6812" y="710"/>
                          <a:pt x="6290" y="710"/>
                        </a:cubicBezTo>
                        <a:cubicBezTo>
                          <a:pt x="5676" y="710"/>
                          <a:pt x="5073" y="687"/>
                          <a:pt x="4473" y="645"/>
                        </a:cubicBezTo>
                        <a:lnTo>
                          <a:pt x="4469" y="645"/>
                        </a:lnTo>
                        <a:cubicBezTo>
                          <a:pt x="3904" y="603"/>
                          <a:pt x="3339" y="545"/>
                          <a:pt x="2774" y="470"/>
                        </a:cubicBezTo>
                        <a:cubicBezTo>
                          <a:pt x="1130" y="290"/>
                          <a:pt x="182" y="47"/>
                          <a:pt x="24" y="5"/>
                        </a:cubicBezTo>
                        <a:lnTo>
                          <a:pt x="0"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9"/>
                  <p:cNvSpPr/>
                  <p:nvPr/>
                </p:nvSpPr>
                <p:spPr>
                  <a:xfrm>
                    <a:off x="2392725" y="1679725"/>
                    <a:ext cx="197175" cy="69525"/>
                  </a:xfrm>
                  <a:custGeom>
                    <a:avLst/>
                    <a:gdLst/>
                    <a:ahLst/>
                    <a:cxnLst/>
                    <a:rect l="l" t="t" r="r" b="b"/>
                    <a:pathLst>
                      <a:path w="7887" h="2781" extrusionOk="0">
                        <a:moveTo>
                          <a:pt x="1817" y="0"/>
                        </a:moveTo>
                        <a:lnTo>
                          <a:pt x="0" y="2012"/>
                        </a:lnTo>
                        <a:cubicBezTo>
                          <a:pt x="0" y="2012"/>
                          <a:pt x="2797" y="2781"/>
                          <a:pt x="5947" y="2781"/>
                        </a:cubicBezTo>
                        <a:cubicBezTo>
                          <a:pt x="6586" y="2781"/>
                          <a:pt x="7239" y="2749"/>
                          <a:pt x="7886" y="2673"/>
                        </a:cubicBezTo>
                        <a:lnTo>
                          <a:pt x="6675" y="350"/>
                        </a:lnTo>
                        <a:lnTo>
                          <a:pt x="18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9"/>
                  <p:cNvSpPr/>
                  <p:nvPr/>
                </p:nvSpPr>
                <p:spPr>
                  <a:xfrm>
                    <a:off x="2416875" y="1886500"/>
                    <a:ext cx="93350" cy="77525"/>
                  </a:xfrm>
                  <a:custGeom>
                    <a:avLst/>
                    <a:gdLst/>
                    <a:ahLst/>
                    <a:cxnLst/>
                    <a:rect l="l" t="t" r="r" b="b"/>
                    <a:pathLst>
                      <a:path w="3734" h="3101" extrusionOk="0">
                        <a:moveTo>
                          <a:pt x="1033" y="1"/>
                        </a:moveTo>
                        <a:cubicBezTo>
                          <a:pt x="662" y="1"/>
                          <a:pt x="512" y="269"/>
                          <a:pt x="211" y="579"/>
                        </a:cubicBezTo>
                        <a:lnTo>
                          <a:pt x="1" y="794"/>
                        </a:lnTo>
                        <a:cubicBezTo>
                          <a:pt x="440" y="1844"/>
                          <a:pt x="1700" y="2655"/>
                          <a:pt x="1700" y="2655"/>
                        </a:cubicBezTo>
                        <a:lnTo>
                          <a:pt x="2027" y="2937"/>
                        </a:lnTo>
                        <a:cubicBezTo>
                          <a:pt x="2154" y="3047"/>
                          <a:pt x="2310" y="3100"/>
                          <a:pt x="2465" y="3100"/>
                        </a:cubicBezTo>
                        <a:cubicBezTo>
                          <a:pt x="2651" y="3100"/>
                          <a:pt x="2835" y="3024"/>
                          <a:pt x="2966" y="2874"/>
                        </a:cubicBezTo>
                        <a:lnTo>
                          <a:pt x="3510" y="2225"/>
                        </a:lnTo>
                        <a:cubicBezTo>
                          <a:pt x="3706" y="1982"/>
                          <a:pt x="3734" y="1646"/>
                          <a:pt x="3584" y="1373"/>
                        </a:cubicBezTo>
                        <a:lnTo>
                          <a:pt x="3278" y="766"/>
                        </a:lnTo>
                        <a:cubicBezTo>
                          <a:pt x="3164" y="535"/>
                          <a:pt x="2945" y="374"/>
                          <a:pt x="2690" y="334"/>
                        </a:cubicBezTo>
                        <a:lnTo>
                          <a:pt x="1170" y="12"/>
                        </a:lnTo>
                        <a:cubicBezTo>
                          <a:pt x="1121" y="4"/>
                          <a:pt x="1076" y="1"/>
                          <a:pt x="1033"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9"/>
                  <p:cNvSpPr/>
                  <p:nvPr/>
                </p:nvSpPr>
                <p:spPr>
                  <a:xfrm>
                    <a:off x="2252825" y="1545300"/>
                    <a:ext cx="202475" cy="400800"/>
                  </a:xfrm>
                  <a:custGeom>
                    <a:avLst/>
                    <a:gdLst/>
                    <a:ahLst/>
                    <a:cxnLst/>
                    <a:rect l="l" t="t" r="r" b="b"/>
                    <a:pathLst>
                      <a:path w="8099" h="16032" extrusionOk="0">
                        <a:moveTo>
                          <a:pt x="2830" y="9376"/>
                        </a:moveTo>
                        <a:cubicBezTo>
                          <a:pt x="2832" y="9381"/>
                          <a:pt x="2832" y="9385"/>
                          <a:pt x="2830" y="9390"/>
                        </a:cubicBezTo>
                        <a:lnTo>
                          <a:pt x="2830" y="9376"/>
                        </a:lnTo>
                        <a:close/>
                        <a:moveTo>
                          <a:pt x="5149" y="1"/>
                        </a:moveTo>
                        <a:cubicBezTo>
                          <a:pt x="5145" y="1"/>
                          <a:pt x="5141" y="1"/>
                          <a:pt x="5136" y="1"/>
                        </a:cubicBezTo>
                        <a:cubicBezTo>
                          <a:pt x="5097" y="1"/>
                          <a:pt x="5055" y="5"/>
                          <a:pt x="5013" y="8"/>
                        </a:cubicBezTo>
                        <a:cubicBezTo>
                          <a:pt x="4623" y="66"/>
                          <a:pt x="4277" y="292"/>
                          <a:pt x="4067" y="629"/>
                        </a:cubicBezTo>
                        <a:lnTo>
                          <a:pt x="4070" y="626"/>
                        </a:lnTo>
                        <a:lnTo>
                          <a:pt x="3876" y="860"/>
                        </a:lnTo>
                        <a:cubicBezTo>
                          <a:pt x="3747" y="1014"/>
                          <a:pt x="3624" y="1152"/>
                          <a:pt x="3512" y="1317"/>
                        </a:cubicBezTo>
                        <a:cubicBezTo>
                          <a:pt x="3274" y="1625"/>
                          <a:pt x="3045" y="1938"/>
                          <a:pt x="2825" y="2258"/>
                        </a:cubicBezTo>
                        <a:cubicBezTo>
                          <a:pt x="2384" y="2898"/>
                          <a:pt x="1980" y="3563"/>
                          <a:pt x="1611" y="4249"/>
                        </a:cubicBezTo>
                        <a:cubicBezTo>
                          <a:pt x="1240" y="4943"/>
                          <a:pt x="918" y="5664"/>
                          <a:pt x="650" y="6407"/>
                        </a:cubicBezTo>
                        <a:cubicBezTo>
                          <a:pt x="519" y="6782"/>
                          <a:pt x="395" y="7172"/>
                          <a:pt x="299" y="7555"/>
                        </a:cubicBezTo>
                        <a:cubicBezTo>
                          <a:pt x="194" y="7950"/>
                          <a:pt x="110" y="8347"/>
                          <a:pt x="45" y="8748"/>
                        </a:cubicBezTo>
                        <a:lnTo>
                          <a:pt x="1" y="9040"/>
                        </a:lnTo>
                        <a:lnTo>
                          <a:pt x="1" y="9591"/>
                        </a:lnTo>
                        <a:cubicBezTo>
                          <a:pt x="24" y="9922"/>
                          <a:pt x="101" y="10247"/>
                          <a:pt x="229" y="10555"/>
                        </a:cubicBezTo>
                        <a:cubicBezTo>
                          <a:pt x="430" y="11017"/>
                          <a:pt x="701" y="11447"/>
                          <a:pt x="1032" y="11830"/>
                        </a:cubicBezTo>
                        <a:cubicBezTo>
                          <a:pt x="1574" y="12448"/>
                          <a:pt x="2176" y="13009"/>
                          <a:pt x="2835" y="13503"/>
                        </a:cubicBezTo>
                        <a:cubicBezTo>
                          <a:pt x="3442" y="13987"/>
                          <a:pt x="4065" y="14416"/>
                          <a:pt x="4691" y="14836"/>
                        </a:cubicBezTo>
                        <a:cubicBezTo>
                          <a:pt x="5006" y="15042"/>
                          <a:pt x="5319" y="15252"/>
                          <a:pt x="5636" y="15448"/>
                        </a:cubicBezTo>
                        <a:lnTo>
                          <a:pt x="6119" y="15740"/>
                        </a:lnTo>
                        <a:cubicBezTo>
                          <a:pt x="6285" y="15840"/>
                          <a:pt x="6434" y="15936"/>
                          <a:pt x="6624" y="16032"/>
                        </a:cubicBezTo>
                        <a:lnTo>
                          <a:pt x="8099" y="13058"/>
                        </a:lnTo>
                        <a:cubicBezTo>
                          <a:pt x="7966" y="13006"/>
                          <a:pt x="7807" y="12936"/>
                          <a:pt x="7651" y="12868"/>
                        </a:cubicBezTo>
                        <a:lnTo>
                          <a:pt x="7191" y="12654"/>
                        </a:lnTo>
                        <a:cubicBezTo>
                          <a:pt x="6899" y="12504"/>
                          <a:pt x="6579" y="12362"/>
                          <a:pt x="6283" y="12189"/>
                        </a:cubicBezTo>
                        <a:cubicBezTo>
                          <a:pt x="5699" y="11876"/>
                          <a:pt x="5132" y="11528"/>
                          <a:pt x="4586" y="11148"/>
                        </a:cubicBezTo>
                        <a:cubicBezTo>
                          <a:pt x="4084" y="10805"/>
                          <a:pt x="3619" y="10406"/>
                          <a:pt x="3203" y="9960"/>
                        </a:cubicBezTo>
                        <a:cubicBezTo>
                          <a:pt x="3063" y="9806"/>
                          <a:pt x="2942" y="9633"/>
                          <a:pt x="2849" y="9446"/>
                        </a:cubicBezTo>
                        <a:cubicBezTo>
                          <a:pt x="2838" y="9403"/>
                          <a:pt x="2832" y="9376"/>
                          <a:pt x="2830" y="9372"/>
                        </a:cubicBezTo>
                        <a:lnTo>
                          <a:pt x="2830" y="9372"/>
                        </a:lnTo>
                        <a:lnTo>
                          <a:pt x="2830" y="9364"/>
                        </a:lnTo>
                        <a:lnTo>
                          <a:pt x="2865" y="9140"/>
                        </a:lnTo>
                        <a:cubicBezTo>
                          <a:pt x="3082" y="7894"/>
                          <a:pt x="6563" y="3281"/>
                          <a:pt x="6532" y="1371"/>
                        </a:cubicBezTo>
                        <a:cubicBezTo>
                          <a:pt x="6526" y="612"/>
                          <a:pt x="5907" y="1"/>
                          <a:pt x="51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9"/>
                  <p:cNvSpPr/>
                  <p:nvPr/>
                </p:nvSpPr>
                <p:spPr>
                  <a:xfrm>
                    <a:off x="2470275" y="1263125"/>
                    <a:ext cx="124125" cy="77050"/>
                  </a:xfrm>
                  <a:custGeom>
                    <a:avLst/>
                    <a:gdLst/>
                    <a:ahLst/>
                    <a:cxnLst/>
                    <a:rect l="l" t="t" r="r" b="b"/>
                    <a:pathLst>
                      <a:path w="4965" h="3082" extrusionOk="0">
                        <a:moveTo>
                          <a:pt x="1783" y="2832"/>
                        </a:moveTo>
                        <a:cubicBezTo>
                          <a:pt x="1730" y="2838"/>
                          <a:pt x="1669" y="2845"/>
                          <a:pt x="1600" y="2853"/>
                        </a:cubicBezTo>
                        <a:cubicBezTo>
                          <a:pt x="1629" y="2864"/>
                          <a:pt x="1685" y="2880"/>
                          <a:pt x="1728" y="2880"/>
                        </a:cubicBezTo>
                        <a:cubicBezTo>
                          <a:pt x="1757" y="2880"/>
                          <a:pt x="1780" y="2873"/>
                          <a:pt x="1787" y="2853"/>
                        </a:cubicBezTo>
                        <a:cubicBezTo>
                          <a:pt x="1786" y="2846"/>
                          <a:pt x="1784" y="2839"/>
                          <a:pt x="1783" y="2832"/>
                        </a:cubicBezTo>
                        <a:close/>
                        <a:moveTo>
                          <a:pt x="1634" y="1"/>
                        </a:moveTo>
                        <a:cubicBezTo>
                          <a:pt x="1019" y="1"/>
                          <a:pt x="580" y="203"/>
                          <a:pt x="437" y="388"/>
                        </a:cubicBezTo>
                        <a:cubicBezTo>
                          <a:pt x="143" y="766"/>
                          <a:pt x="1" y="1242"/>
                          <a:pt x="36" y="1723"/>
                        </a:cubicBezTo>
                        <a:cubicBezTo>
                          <a:pt x="83" y="2192"/>
                          <a:pt x="202" y="2650"/>
                          <a:pt x="393" y="3082"/>
                        </a:cubicBezTo>
                        <a:cubicBezTo>
                          <a:pt x="583" y="2949"/>
                          <a:pt x="809" y="2880"/>
                          <a:pt x="1038" y="2880"/>
                        </a:cubicBezTo>
                        <a:cubicBezTo>
                          <a:pt x="1126" y="2880"/>
                          <a:pt x="1216" y="2891"/>
                          <a:pt x="1304" y="2911"/>
                        </a:cubicBezTo>
                        <a:cubicBezTo>
                          <a:pt x="1287" y="2475"/>
                          <a:pt x="1304" y="1978"/>
                          <a:pt x="1304" y="1543"/>
                        </a:cubicBezTo>
                        <a:cubicBezTo>
                          <a:pt x="1538" y="1941"/>
                          <a:pt x="1702" y="2377"/>
                          <a:pt x="1783" y="2832"/>
                        </a:cubicBezTo>
                        <a:lnTo>
                          <a:pt x="1783" y="2832"/>
                        </a:lnTo>
                        <a:cubicBezTo>
                          <a:pt x="2095" y="2796"/>
                          <a:pt x="2145" y="2767"/>
                          <a:pt x="2151" y="2342"/>
                        </a:cubicBezTo>
                        <a:cubicBezTo>
                          <a:pt x="2151" y="2115"/>
                          <a:pt x="1957" y="1609"/>
                          <a:pt x="1740" y="1492"/>
                        </a:cubicBezTo>
                        <a:lnTo>
                          <a:pt x="1740" y="1492"/>
                        </a:lnTo>
                        <a:cubicBezTo>
                          <a:pt x="2307" y="1735"/>
                          <a:pt x="2753" y="2202"/>
                          <a:pt x="2970" y="2783"/>
                        </a:cubicBezTo>
                        <a:cubicBezTo>
                          <a:pt x="3148" y="2720"/>
                          <a:pt x="3334" y="2687"/>
                          <a:pt x="3521" y="2687"/>
                        </a:cubicBezTo>
                        <a:cubicBezTo>
                          <a:pt x="3637" y="2687"/>
                          <a:pt x="3753" y="2700"/>
                          <a:pt x="3867" y="2725"/>
                        </a:cubicBezTo>
                        <a:cubicBezTo>
                          <a:pt x="3993" y="2330"/>
                          <a:pt x="3748" y="1875"/>
                          <a:pt x="3442" y="1592"/>
                        </a:cubicBezTo>
                        <a:lnTo>
                          <a:pt x="3442" y="1592"/>
                        </a:lnTo>
                        <a:cubicBezTo>
                          <a:pt x="3890" y="1796"/>
                          <a:pt x="4189" y="2230"/>
                          <a:pt x="4224" y="2722"/>
                        </a:cubicBezTo>
                        <a:lnTo>
                          <a:pt x="4964" y="2722"/>
                        </a:lnTo>
                        <a:cubicBezTo>
                          <a:pt x="4852" y="1954"/>
                          <a:pt x="4448" y="1263"/>
                          <a:pt x="3832" y="792"/>
                        </a:cubicBezTo>
                        <a:cubicBezTo>
                          <a:pt x="3008" y="195"/>
                          <a:pt x="2237" y="1"/>
                          <a:pt x="16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9"/>
                  <p:cNvSpPr/>
                  <p:nvPr/>
                </p:nvSpPr>
                <p:spPr>
                  <a:xfrm>
                    <a:off x="2417700" y="1268825"/>
                    <a:ext cx="77650" cy="224800"/>
                  </a:xfrm>
                  <a:custGeom>
                    <a:avLst/>
                    <a:gdLst/>
                    <a:ahLst/>
                    <a:cxnLst/>
                    <a:rect l="l" t="t" r="r" b="b"/>
                    <a:pathLst>
                      <a:path w="3106" h="8992" extrusionOk="0">
                        <a:moveTo>
                          <a:pt x="2181" y="1"/>
                        </a:moveTo>
                        <a:cubicBezTo>
                          <a:pt x="2134" y="1"/>
                          <a:pt x="2086" y="4"/>
                          <a:pt x="2039" y="10"/>
                        </a:cubicBezTo>
                        <a:cubicBezTo>
                          <a:pt x="1219" y="80"/>
                          <a:pt x="551" y="799"/>
                          <a:pt x="269" y="1614"/>
                        </a:cubicBezTo>
                        <a:cubicBezTo>
                          <a:pt x="36" y="2443"/>
                          <a:pt x="1" y="3316"/>
                          <a:pt x="164" y="4161"/>
                        </a:cubicBezTo>
                        <a:cubicBezTo>
                          <a:pt x="418" y="5858"/>
                          <a:pt x="930" y="7577"/>
                          <a:pt x="1861" y="8991"/>
                        </a:cubicBezTo>
                        <a:cubicBezTo>
                          <a:pt x="1189" y="6288"/>
                          <a:pt x="1553" y="3430"/>
                          <a:pt x="2877" y="979"/>
                        </a:cubicBezTo>
                        <a:cubicBezTo>
                          <a:pt x="3024" y="715"/>
                          <a:pt x="3105" y="426"/>
                          <a:pt x="2867" y="244"/>
                        </a:cubicBezTo>
                        <a:cubicBezTo>
                          <a:pt x="2673" y="87"/>
                          <a:pt x="2430" y="1"/>
                          <a:pt x="21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752" name="Google Shape;1752;p39"/>
            <p:cNvGrpSpPr/>
            <p:nvPr/>
          </p:nvGrpSpPr>
          <p:grpSpPr>
            <a:xfrm>
              <a:off x="2822717" y="1278017"/>
              <a:ext cx="949157" cy="435460"/>
              <a:chOff x="2089800" y="3679475"/>
              <a:chExt cx="716075" cy="328550"/>
            </a:xfrm>
          </p:grpSpPr>
          <p:sp>
            <p:nvSpPr>
              <p:cNvPr id="1753" name="Google Shape;1753;p39"/>
              <p:cNvSpPr/>
              <p:nvPr/>
            </p:nvSpPr>
            <p:spPr>
              <a:xfrm>
                <a:off x="2089800" y="3679475"/>
                <a:ext cx="716075" cy="328550"/>
              </a:xfrm>
              <a:custGeom>
                <a:avLst/>
                <a:gdLst/>
                <a:ahLst/>
                <a:cxnLst/>
                <a:rect l="l" t="t" r="r" b="b"/>
                <a:pathLst>
                  <a:path w="28643" h="13142" extrusionOk="0">
                    <a:moveTo>
                      <a:pt x="23820" y="3960"/>
                    </a:moveTo>
                    <a:lnTo>
                      <a:pt x="23820" y="4527"/>
                    </a:lnTo>
                    <a:lnTo>
                      <a:pt x="5431" y="4527"/>
                    </a:lnTo>
                    <a:lnTo>
                      <a:pt x="5431" y="3960"/>
                    </a:lnTo>
                    <a:close/>
                    <a:moveTo>
                      <a:pt x="12502" y="6506"/>
                    </a:moveTo>
                    <a:lnTo>
                      <a:pt x="12502" y="7071"/>
                    </a:lnTo>
                    <a:lnTo>
                      <a:pt x="5146" y="7071"/>
                    </a:lnTo>
                    <a:lnTo>
                      <a:pt x="5146" y="6506"/>
                    </a:lnTo>
                    <a:close/>
                    <a:moveTo>
                      <a:pt x="19011" y="6506"/>
                    </a:moveTo>
                    <a:lnTo>
                      <a:pt x="19011" y="7071"/>
                    </a:lnTo>
                    <a:lnTo>
                      <a:pt x="14202" y="7071"/>
                    </a:lnTo>
                    <a:lnTo>
                      <a:pt x="14202" y="6506"/>
                    </a:lnTo>
                    <a:close/>
                    <a:moveTo>
                      <a:pt x="4920" y="0"/>
                    </a:moveTo>
                    <a:cubicBezTo>
                      <a:pt x="2662" y="38"/>
                      <a:pt x="802" y="1781"/>
                      <a:pt x="617" y="4032"/>
                    </a:cubicBezTo>
                    <a:lnTo>
                      <a:pt x="1" y="13141"/>
                    </a:lnTo>
                    <a:lnTo>
                      <a:pt x="1" y="13141"/>
                    </a:lnTo>
                    <a:lnTo>
                      <a:pt x="4194" y="10751"/>
                    </a:lnTo>
                    <a:lnTo>
                      <a:pt x="24149" y="10751"/>
                    </a:lnTo>
                    <a:cubicBezTo>
                      <a:pt x="26404" y="10711"/>
                      <a:pt x="28265" y="8967"/>
                      <a:pt x="28451" y="6719"/>
                    </a:cubicBezTo>
                    <a:lnTo>
                      <a:pt x="28631" y="4032"/>
                    </a:lnTo>
                    <a:cubicBezTo>
                      <a:pt x="28640" y="3932"/>
                      <a:pt x="28643" y="3831"/>
                      <a:pt x="28643" y="3733"/>
                    </a:cubicBezTo>
                    <a:lnTo>
                      <a:pt x="28643" y="3691"/>
                    </a:lnTo>
                    <a:cubicBezTo>
                      <a:pt x="28622" y="1646"/>
                      <a:pt x="26957" y="0"/>
                      <a:pt x="249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9"/>
              <p:cNvSpPr/>
              <p:nvPr/>
            </p:nvSpPr>
            <p:spPr>
              <a:xfrm>
                <a:off x="2225550" y="3778450"/>
                <a:ext cx="459750" cy="14200"/>
              </a:xfrm>
              <a:custGeom>
                <a:avLst/>
                <a:gdLst/>
                <a:ahLst/>
                <a:cxnLst/>
                <a:rect l="l" t="t" r="r" b="b"/>
                <a:pathLst>
                  <a:path w="18390" h="568" extrusionOk="0">
                    <a:moveTo>
                      <a:pt x="1" y="1"/>
                    </a:moveTo>
                    <a:lnTo>
                      <a:pt x="1" y="568"/>
                    </a:lnTo>
                    <a:lnTo>
                      <a:pt x="18390" y="568"/>
                    </a:lnTo>
                    <a:lnTo>
                      <a:pt x="183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9"/>
              <p:cNvSpPr/>
              <p:nvPr/>
            </p:nvSpPr>
            <p:spPr>
              <a:xfrm>
                <a:off x="2218450" y="3842125"/>
                <a:ext cx="183925" cy="14150"/>
              </a:xfrm>
              <a:custGeom>
                <a:avLst/>
                <a:gdLst/>
                <a:ahLst/>
                <a:cxnLst/>
                <a:rect l="l" t="t" r="r" b="b"/>
                <a:pathLst>
                  <a:path w="7357" h="566" extrusionOk="0">
                    <a:moveTo>
                      <a:pt x="0" y="0"/>
                    </a:moveTo>
                    <a:lnTo>
                      <a:pt x="0" y="565"/>
                    </a:lnTo>
                    <a:lnTo>
                      <a:pt x="7356" y="565"/>
                    </a:lnTo>
                    <a:lnTo>
                      <a:pt x="73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9"/>
              <p:cNvSpPr/>
              <p:nvPr/>
            </p:nvSpPr>
            <p:spPr>
              <a:xfrm>
                <a:off x="2444825" y="3842125"/>
                <a:ext cx="120250" cy="14150"/>
              </a:xfrm>
              <a:custGeom>
                <a:avLst/>
                <a:gdLst/>
                <a:ahLst/>
                <a:cxnLst/>
                <a:rect l="l" t="t" r="r" b="b"/>
                <a:pathLst>
                  <a:path w="4810" h="566" extrusionOk="0">
                    <a:moveTo>
                      <a:pt x="1" y="0"/>
                    </a:moveTo>
                    <a:lnTo>
                      <a:pt x="1" y="565"/>
                    </a:lnTo>
                    <a:lnTo>
                      <a:pt x="4810" y="565"/>
                    </a:lnTo>
                    <a:lnTo>
                      <a:pt x="48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7" name="Google Shape;1757;p39"/>
            <p:cNvGrpSpPr/>
            <p:nvPr/>
          </p:nvGrpSpPr>
          <p:grpSpPr>
            <a:xfrm>
              <a:off x="1211475" y="1278025"/>
              <a:ext cx="557700" cy="557700"/>
              <a:chOff x="450050" y="1039825"/>
              <a:chExt cx="557700" cy="557700"/>
            </a:xfrm>
          </p:grpSpPr>
          <p:sp>
            <p:nvSpPr>
              <p:cNvPr id="1758" name="Google Shape;1758;p39"/>
              <p:cNvSpPr/>
              <p:nvPr/>
            </p:nvSpPr>
            <p:spPr>
              <a:xfrm>
                <a:off x="450050" y="1039825"/>
                <a:ext cx="557700" cy="557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9"/>
              <p:cNvSpPr/>
              <p:nvPr/>
            </p:nvSpPr>
            <p:spPr>
              <a:xfrm>
                <a:off x="566115" y="1155893"/>
                <a:ext cx="325564" cy="325564"/>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0" name="Google Shape;1760;p39"/>
            <p:cNvSpPr/>
            <p:nvPr/>
          </p:nvSpPr>
          <p:spPr>
            <a:xfrm rot="-2969503" flipH="1">
              <a:off x="918679" y="2040577"/>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9"/>
            <p:cNvSpPr/>
            <p:nvPr/>
          </p:nvSpPr>
          <p:spPr>
            <a:xfrm rot="-2969503" flipH="1">
              <a:off x="1605223" y="850678"/>
              <a:ext cx="100222" cy="10022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9"/>
            <p:cNvSpPr/>
            <p:nvPr/>
          </p:nvSpPr>
          <p:spPr>
            <a:xfrm rot="-2969503" flipH="1">
              <a:off x="3062723" y="2315303"/>
              <a:ext cx="100222" cy="10022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9"/>
            <p:cNvSpPr/>
            <p:nvPr/>
          </p:nvSpPr>
          <p:spPr>
            <a:xfrm rot="-2969503" flipH="1">
              <a:off x="645198" y="4124003"/>
              <a:ext cx="100222" cy="10022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9"/>
            <p:cNvSpPr/>
            <p:nvPr/>
          </p:nvSpPr>
          <p:spPr>
            <a:xfrm rot="-2969503" flipH="1">
              <a:off x="2652229" y="850677"/>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9"/>
            <p:cNvSpPr/>
            <p:nvPr/>
          </p:nvSpPr>
          <p:spPr>
            <a:xfrm rot="-2969503" flipH="1">
              <a:off x="3247191" y="3774502"/>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9"/>
            <p:cNvSpPr/>
            <p:nvPr/>
          </p:nvSpPr>
          <p:spPr>
            <a:xfrm rot="-2969503" flipH="1">
              <a:off x="1059979" y="4326577"/>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9"/>
            <p:cNvSpPr/>
            <p:nvPr/>
          </p:nvSpPr>
          <p:spPr>
            <a:xfrm rot="-2969503" flipH="1">
              <a:off x="967898" y="2374678"/>
              <a:ext cx="100222" cy="10022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9"/>
            <p:cNvSpPr/>
            <p:nvPr/>
          </p:nvSpPr>
          <p:spPr>
            <a:xfrm>
              <a:off x="476326" y="2721248"/>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9" name="Google Shape;1769;p39"/>
          <p:cNvSpPr/>
          <p:nvPr/>
        </p:nvSpPr>
        <p:spPr>
          <a:xfrm>
            <a:off x="-362091" y="-369713"/>
            <a:ext cx="1087378" cy="1096617"/>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9"/>
          <p:cNvSpPr/>
          <p:nvPr/>
        </p:nvSpPr>
        <p:spPr>
          <a:xfrm>
            <a:off x="-362091" y="4404512"/>
            <a:ext cx="1087378" cy="1096617"/>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8001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2CB52-58D5-5185-7E1E-5D1FD743B6E9}"/>
              </a:ext>
            </a:extLst>
          </p:cNvPr>
          <p:cNvSpPr>
            <a:spLocks noGrp="1"/>
          </p:cNvSpPr>
          <p:nvPr>
            <p:ph type="title"/>
          </p:nvPr>
        </p:nvSpPr>
        <p:spPr>
          <a:xfrm>
            <a:off x="713250" y="0"/>
            <a:ext cx="7717500" cy="701100"/>
          </a:xfrm>
        </p:spPr>
        <p:txBody>
          <a:bodyPr/>
          <a:lstStyle/>
          <a:p>
            <a:r>
              <a:rPr lang="en-US" dirty="0"/>
              <a:t>Database design</a:t>
            </a:r>
          </a:p>
        </p:txBody>
      </p:sp>
      <p:pic>
        <p:nvPicPr>
          <p:cNvPr id="12" name="Picture 11" descr="A diagram of a process&#10;&#10;Description automatically generated with medium confidence">
            <a:extLst>
              <a:ext uri="{FF2B5EF4-FFF2-40B4-BE49-F238E27FC236}">
                <a16:creationId xmlns:a16="http://schemas.microsoft.com/office/drawing/2014/main" id="{C8DEE5A6-FD9B-E220-66C8-6A958EAF4821}"/>
              </a:ext>
            </a:extLst>
          </p:cNvPr>
          <p:cNvPicPr>
            <a:picLocks noChangeAspect="1"/>
          </p:cNvPicPr>
          <p:nvPr/>
        </p:nvPicPr>
        <p:blipFill>
          <a:blip r:embed="rId2"/>
          <a:stretch>
            <a:fillRect/>
          </a:stretch>
        </p:blipFill>
        <p:spPr>
          <a:xfrm>
            <a:off x="4478489" y="1854200"/>
            <a:ext cx="4583104" cy="1988457"/>
          </a:xfrm>
          <a:prstGeom prst="rect">
            <a:avLst/>
          </a:prstGeom>
        </p:spPr>
      </p:pic>
      <p:pic>
        <p:nvPicPr>
          <p:cNvPr id="13" name="Picture 12" descr="A logo of an elephant&#10;&#10;Description automatically generated">
            <a:extLst>
              <a:ext uri="{FF2B5EF4-FFF2-40B4-BE49-F238E27FC236}">
                <a16:creationId xmlns:a16="http://schemas.microsoft.com/office/drawing/2014/main" id="{973A9D4C-ED8A-35F5-D157-679A7AB6B227}"/>
              </a:ext>
            </a:extLst>
          </p:cNvPr>
          <p:cNvPicPr>
            <a:picLocks noChangeAspect="1"/>
          </p:cNvPicPr>
          <p:nvPr/>
        </p:nvPicPr>
        <p:blipFill rotWithShape="1">
          <a:blip r:embed="rId3"/>
          <a:srcRect l="21270" r="21452" b="-557"/>
          <a:stretch/>
        </p:blipFill>
        <p:spPr>
          <a:xfrm rot="20110838">
            <a:off x="7120548" y="698919"/>
            <a:ext cx="937383" cy="902674"/>
          </a:xfrm>
          <a:prstGeom prst="ellipse">
            <a:avLst/>
          </a:prstGeom>
          <a:ln>
            <a:noFill/>
          </a:ln>
          <a:effectLst>
            <a:softEdge rad="12700"/>
          </a:effectLst>
        </p:spPr>
      </p:pic>
      <p:grpSp>
        <p:nvGrpSpPr>
          <p:cNvPr id="17" name="Group 16">
            <a:extLst>
              <a:ext uri="{FF2B5EF4-FFF2-40B4-BE49-F238E27FC236}">
                <a16:creationId xmlns:a16="http://schemas.microsoft.com/office/drawing/2014/main" id="{B566D49A-7562-38F6-D676-81495114DE50}"/>
              </a:ext>
            </a:extLst>
          </p:cNvPr>
          <p:cNvGrpSpPr/>
          <p:nvPr/>
        </p:nvGrpSpPr>
        <p:grpSpPr>
          <a:xfrm>
            <a:off x="82407" y="1280005"/>
            <a:ext cx="4262082" cy="3136846"/>
            <a:chOff x="82407" y="1330804"/>
            <a:chExt cx="4262082" cy="3136846"/>
          </a:xfrm>
        </p:grpSpPr>
        <p:pic>
          <p:nvPicPr>
            <p:cNvPr id="10" name="Picture 9" descr="A diagram of a diagram&#10;&#10;Description automatically generated with medium confidence">
              <a:extLst>
                <a:ext uri="{FF2B5EF4-FFF2-40B4-BE49-F238E27FC236}">
                  <a16:creationId xmlns:a16="http://schemas.microsoft.com/office/drawing/2014/main" id="{514F77B1-4EDF-655F-CB25-15628A9AC78E}"/>
                </a:ext>
              </a:extLst>
            </p:cNvPr>
            <p:cNvPicPr>
              <a:picLocks noChangeAspect="1"/>
            </p:cNvPicPr>
            <p:nvPr/>
          </p:nvPicPr>
          <p:blipFill>
            <a:blip r:embed="rId4"/>
            <a:stretch>
              <a:fillRect/>
            </a:stretch>
          </p:blipFill>
          <p:spPr>
            <a:xfrm>
              <a:off x="82407" y="1330804"/>
              <a:ext cx="4262082" cy="3136846"/>
            </a:xfrm>
            <a:prstGeom prst="rect">
              <a:avLst/>
            </a:prstGeom>
          </p:spPr>
        </p:pic>
        <p:sp>
          <p:nvSpPr>
            <p:cNvPr id="14" name="TextBox 13">
              <a:extLst>
                <a:ext uri="{FF2B5EF4-FFF2-40B4-BE49-F238E27FC236}">
                  <a16:creationId xmlns:a16="http://schemas.microsoft.com/office/drawing/2014/main" id="{B492EAC8-9DD2-C898-31C7-7965ECF650FD}"/>
                </a:ext>
              </a:extLst>
            </p:cNvPr>
            <p:cNvSpPr txBox="1"/>
            <p:nvPr/>
          </p:nvSpPr>
          <p:spPr>
            <a:xfrm>
              <a:off x="1872341" y="3301999"/>
              <a:ext cx="484779" cy="161291"/>
            </a:xfrm>
            <a:prstGeom prst="rect">
              <a:avLst/>
            </a:prstGeom>
            <a:solidFill>
              <a:srgbClr val="A0E2FF"/>
            </a:solidFill>
          </p:spPr>
          <p:txBody>
            <a:bodyPr wrap="square" rtlCol="0">
              <a:spAutoFit/>
            </a:bodyPr>
            <a:lstStyle/>
            <a:p>
              <a:endParaRPr lang="en-US" dirty="0"/>
            </a:p>
          </p:txBody>
        </p:sp>
        <p:sp>
          <p:nvSpPr>
            <p:cNvPr id="15" name="TextBox 14">
              <a:extLst>
                <a:ext uri="{FF2B5EF4-FFF2-40B4-BE49-F238E27FC236}">
                  <a16:creationId xmlns:a16="http://schemas.microsoft.com/office/drawing/2014/main" id="{67C659D1-62B0-D92E-5B4D-7ABD71F2AE74}"/>
                </a:ext>
              </a:extLst>
            </p:cNvPr>
            <p:cNvSpPr txBox="1"/>
            <p:nvPr/>
          </p:nvSpPr>
          <p:spPr>
            <a:xfrm>
              <a:off x="3838301" y="3221353"/>
              <a:ext cx="466999" cy="161291"/>
            </a:xfrm>
            <a:prstGeom prst="rect">
              <a:avLst/>
            </a:prstGeom>
            <a:solidFill>
              <a:srgbClr val="A0E2FF"/>
            </a:solidFill>
          </p:spPr>
          <p:txBody>
            <a:bodyPr wrap="square" rtlCol="0">
              <a:spAutoFit/>
            </a:bodyPr>
            <a:lstStyle/>
            <a:p>
              <a:endParaRPr lang="en-US" dirty="0"/>
            </a:p>
          </p:txBody>
        </p:sp>
      </p:grpSp>
      <p:sp>
        <p:nvSpPr>
          <p:cNvPr id="18" name="Google Shape;1661;p39">
            <a:extLst>
              <a:ext uri="{FF2B5EF4-FFF2-40B4-BE49-F238E27FC236}">
                <a16:creationId xmlns:a16="http://schemas.microsoft.com/office/drawing/2014/main" id="{C4E25184-5A0E-8829-221F-71B970F92497}"/>
              </a:ext>
            </a:extLst>
          </p:cNvPr>
          <p:cNvSpPr/>
          <p:nvPr/>
        </p:nvSpPr>
        <p:spPr>
          <a:xfrm>
            <a:off x="2499778" y="798657"/>
            <a:ext cx="4144443" cy="335792"/>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Barlow" panose="00000500000000000000" pitchFamily="2" charset="0"/>
              </a:rPr>
              <a:t>PostgreSQL, ideal for modern web applications</a:t>
            </a:r>
            <a:endParaRPr dirty="0">
              <a:latin typeface="Barlow" panose="00000500000000000000" pitchFamily="2" charset="0"/>
            </a:endParaRPr>
          </a:p>
        </p:txBody>
      </p:sp>
      <p:sp>
        <p:nvSpPr>
          <p:cNvPr id="19" name="Google Shape;1661;p39">
            <a:extLst>
              <a:ext uri="{FF2B5EF4-FFF2-40B4-BE49-F238E27FC236}">
                <a16:creationId xmlns:a16="http://schemas.microsoft.com/office/drawing/2014/main" id="{779C746A-C006-A417-4944-C73E5FC93D15}"/>
              </a:ext>
            </a:extLst>
          </p:cNvPr>
          <p:cNvSpPr/>
          <p:nvPr/>
        </p:nvSpPr>
        <p:spPr>
          <a:xfrm>
            <a:off x="506784" y="4542443"/>
            <a:ext cx="2731114" cy="370644"/>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Barlow" panose="00000500000000000000" pitchFamily="2" charset="0"/>
              </a:rPr>
              <a:t>Entity Relation Diagram (ERD)</a:t>
            </a:r>
            <a:endParaRPr dirty="0">
              <a:latin typeface="Barlow" panose="00000500000000000000" pitchFamily="2" charset="0"/>
            </a:endParaRPr>
          </a:p>
        </p:txBody>
      </p:sp>
      <p:sp>
        <p:nvSpPr>
          <p:cNvPr id="20" name="Google Shape;1661;p39">
            <a:extLst>
              <a:ext uri="{FF2B5EF4-FFF2-40B4-BE49-F238E27FC236}">
                <a16:creationId xmlns:a16="http://schemas.microsoft.com/office/drawing/2014/main" id="{A17F7EC2-E410-D231-3E5F-3B391C4AD51F}"/>
              </a:ext>
            </a:extLst>
          </p:cNvPr>
          <p:cNvSpPr/>
          <p:nvPr/>
        </p:nvSpPr>
        <p:spPr>
          <a:xfrm>
            <a:off x="5404484" y="4542443"/>
            <a:ext cx="2731114" cy="370644"/>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Barlow" panose="00000500000000000000" pitchFamily="2" charset="0"/>
              </a:rPr>
              <a:t>Database schema</a:t>
            </a:r>
            <a:endParaRPr dirty="0">
              <a:latin typeface="Barlow" panose="00000500000000000000" pitchFamily="2" charset="0"/>
            </a:endParaRPr>
          </a:p>
        </p:txBody>
      </p:sp>
    </p:spTree>
    <p:extLst>
      <p:ext uri="{BB962C8B-B14F-4D97-AF65-F5344CB8AC3E}">
        <p14:creationId xmlns:p14="http://schemas.microsoft.com/office/powerpoint/2010/main" val="12711763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6093F-D37E-91C0-C1AB-8AE09BC4DA71}"/>
              </a:ext>
            </a:extLst>
          </p:cNvPr>
          <p:cNvSpPr>
            <a:spLocks noGrp="1"/>
          </p:cNvSpPr>
          <p:nvPr>
            <p:ph type="title"/>
          </p:nvPr>
        </p:nvSpPr>
        <p:spPr>
          <a:xfrm>
            <a:off x="713250" y="75043"/>
            <a:ext cx="7717500" cy="701100"/>
          </a:xfrm>
        </p:spPr>
        <p:txBody>
          <a:bodyPr/>
          <a:lstStyle/>
          <a:p>
            <a:r>
              <a:rPr lang="en-US" dirty="0"/>
              <a:t>Data fabrication</a:t>
            </a:r>
          </a:p>
        </p:txBody>
      </p:sp>
      <p:pic>
        <p:nvPicPr>
          <p:cNvPr id="10" name="Picture 9" descr="A close-up of a computer code&#10;&#10;Description automatically generated">
            <a:extLst>
              <a:ext uri="{FF2B5EF4-FFF2-40B4-BE49-F238E27FC236}">
                <a16:creationId xmlns:a16="http://schemas.microsoft.com/office/drawing/2014/main" id="{C717B397-7043-686E-AE68-9A90D08047D0}"/>
              </a:ext>
            </a:extLst>
          </p:cNvPr>
          <p:cNvPicPr>
            <a:picLocks noChangeAspect="1"/>
          </p:cNvPicPr>
          <p:nvPr/>
        </p:nvPicPr>
        <p:blipFill rotWithShape="1">
          <a:blip r:embed="rId2"/>
          <a:srcRect l="1111" t="1812" r="73731" b="54147"/>
          <a:stretch/>
        </p:blipFill>
        <p:spPr>
          <a:xfrm>
            <a:off x="5485425" y="1881866"/>
            <a:ext cx="3237659" cy="3186591"/>
          </a:xfrm>
          <a:prstGeom prst="rect">
            <a:avLst/>
          </a:prstGeom>
        </p:spPr>
      </p:pic>
      <p:sp>
        <p:nvSpPr>
          <p:cNvPr id="11" name="Google Shape;2715;p52">
            <a:extLst>
              <a:ext uri="{FF2B5EF4-FFF2-40B4-BE49-F238E27FC236}">
                <a16:creationId xmlns:a16="http://schemas.microsoft.com/office/drawing/2014/main" id="{419B6545-DD43-F665-552B-E9C6DE11094D}"/>
              </a:ext>
            </a:extLst>
          </p:cNvPr>
          <p:cNvSpPr txBox="1">
            <a:spLocks noGrp="1"/>
          </p:cNvSpPr>
          <p:nvPr>
            <p:ph type="subTitle" idx="1"/>
          </p:nvPr>
        </p:nvSpPr>
        <p:spPr>
          <a:xfrm>
            <a:off x="970934" y="1996868"/>
            <a:ext cx="4074002" cy="2837977"/>
          </a:xfrm>
          <a:prstGeom prst="rect">
            <a:avLst/>
          </a:prstGeom>
        </p:spPr>
        <p:txBody>
          <a:bodyPr spcFirstLastPara="1" wrap="square" lIns="91425" tIns="91425" rIns="91425" bIns="91425" anchor="t" anchorCtr="0">
            <a:noAutofit/>
          </a:bodyPr>
          <a:lstStyle/>
          <a:p>
            <a:pPr marL="285750" lvl="0" indent="-285750" algn="ctr" rtl="0">
              <a:spcBef>
                <a:spcPts val="0"/>
              </a:spcBef>
              <a:spcAft>
                <a:spcPts val="0"/>
              </a:spcAft>
              <a:buFont typeface="Arial" panose="020B0604020202020204" pitchFamily="34" charset="0"/>
              <a:buChar char="•"/>
            </a:pPr>
            <a:r>
              <a:rPr lang="en-US" dirty="0"/>
              <a:t>Dynamically create pseudo realistic healthcare systems</a:t>
            </a:r>
            <a:br>
              <a:rPr lang="en-US" dirty="0"/>
            </a:br>
            <a:endParaRPr lang="en-US" dirty="0"/>
          </a:p>
          <a:p>
            <a:pPr marL="285750" lvl="0" indent="-285750" algn="ctr" rtl="0">
              <a:spcBef>
                <a:spcPts val="0"/>
              </a:spcBef>
              <a:spcAft>
                <a:spcPts val="0"/>
              </a:spcAft>
              <a:buFont typeface="Arial" panose="020B0604020202020204" pitchFamily="34" charset="0"/>
              <a:buChar char="•"/>
            </a:pPr>
            <a:r>
              <a:rPr lang="en-US" dirty="0"/>
              <a:t>Assumes 2.5 appointments per patient</a:t>
            </a:r>
            <a:br>
              <a:rPr lang="en-US" dirty="0"/>
            </a:br>
            <a:endParaRPr lang="en-US" dirty="0"/>
          </a:p>
          <a:p>
            <a:pPr marL="285750" lvl="0" indent="-285750" algn="ctr" rtl="0">
              <a:spcBef>
                <a:spcPts val="0"/>
              </a:spcBef>
              <a:spcAft>
                <a:spcPts val="0"/>
              </a:spcAft>
              <a:buFont typeface="Arial" panose="020B0604020202020204" pitchFamily="34" charset="0"/>
              <a:buChar char="•"/>
            </a:pPr>
            <a:r>
              <a:rPr lang="en-US" dirty="0"/>
              <a:t>Assumes an 9 to 5, five days a week schedule for doctors</a:t>
            </a:r>
            <a:br>
              <a:rPr lang="en-US" dirty="0"/>
            </a:br>
            <a:endParaRPr lang="en-US" dirty="0"/>
          </a:p>
          <a:p>
            <a:pPr marL="285750" lvl="0" indent="-285750" algn="ctr" rtl="0">
              <a:spcBef>
                <a:spcPts val="0"/>
              </a:spcBef>
              <a:spcAft>
                <a:spcPts val="0"/>
              </a:spcAft>
              <a:buFont typeface="Arial" panose="020B0604020202020204" pitchFamily="34" charset="0"/>
              <a:buChar char="•"/>
            </a:pPr>
            <a:r>
              <a:rPr lang="en-US" dirty="0"/>
              <a:t>Schedules the appointments by choosing the highest (best case) or the lowest (worst case) score </a:t>
            </a:r>
            <a:endParaRPr dirty="0"/>
          </a:p>
        </p:txBody>
      </p:sp>
      <p:sp>
        <p:nvSpPr>
          <p:cNvPr id="12" name="Google Shape;1661;p39">
            <a:extLst>
              <a:ext uri="{FF2B5EF4-FFF2-40B4-BE49-F238E27FC236}">
                <a16:creationId xmlns:a16="http://schemas.microsoft.com/office/drawing/2014/main" id="{0A556D32-BC43-1D6B-AEE6-A668D41CEB37}"/>
              </a:ext>
            </a:extLst>
          </p:cNvPr>
          <p:cNvSpPr/>
          <p:nvPr/>
        </p:nvSpPr>
        <p:spPr>
          <a:xfrm>
            <a:off x="2381250" y="937511"/>
            <a:ext cx="4381500" cy="782987"/>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The DataFabricator class was developed for testing purposes</a:t>
            </a:r>
          </a:p>
        </p:txBody>
      </p:sp>
      <p:pic>
        <p:nvPicPr>
          <p:cNvPr id="14" name="Picture 13" descr="A red rectangle with black background&#10;&#10;Description automatically generated">
            <a:extLst>
              <a:ext uri="{FF2B5EF4-FFF2-40B4-BE49-F238E27FC236}">
                <a16:creationId xmlns:a16="http://schemas.microsoft.com/office/drawing/2014/main" id="{88534769-2DDA-E7F2-641C-0741C677BF68}"/>
              </a:ext>
            </a:extLst>
          </p:cNvPr>
          <p:cNvPicPr>
            <a:picLocks noChangeAspect="1"/>
          </p:cNvPicPr>
          <p:nvPr/>
        </p:nvPicPr>
        <p:blipFill>
          <a:blip r:embed="rId3"/>
          <a:stretch>
            <a:fillRect/>
          </a:stretch>
        </p:blipFill>
        <p:spPr>
          <a:xfrm rot="20043440">
            <a:off x="517908" y="1276274"/>
            <a:ext cx="1421422" cy="588558"/>
          </a:xfrm>
          <a:prstGeom prst="rect">
            <a:avLst/>
          </a:prstGeom>
        </p:spPr>
      </p:pic>
      <p:pic>
        <p:nvPicPr>
          <p:cNvPr id="15" name="Picture 14" descr="A blue and yellow snake logo&#10;&#10;Description automatically generated">
            <a:extLst>
              <a:ext uri="{FF2B5EF4-FFF2-40B4-BE49-F238E27FC236}">
                <a16:creationId xmlns:a16="http://schemas.microsoft.com/office/drawing/2014/main" id="{7AF949F4-9CB0-D212-A979-008F1C01F12E}"/>
              </a:ext>
            </a:extLst>
          </p:cNvPr>
          <p:cNvPicPr>
            <a:picLocks noChangeAspect="1"/>
          </p:cNvPicPr>
          <p:nvPr/>
        </p:nvPicPr>
        <p:blipFill>
          <a:blip r:embed="rId4"/>
          <a:stretch>
            <a:fillRect/>
          </a:stretch>
        </p:blipFill>
        <p:spPr>
          <a:xfrm>
            <a:off x="713250" y="815811"/>
            <a:ext cx="515368" cy="513193"/>
          </a:xfrm>
          <a:prstGeom prst="ellipse">
            <a:avLst/>
          </a:prstGeom>
          <a:ln>
            <a:noFill/>
          </a:ln>
          <a:effectLst>
            <a:softEdge rad="12700"/>
          </a:effectLst>
        </p:spPr>
      </p:pic>
    </p:spTree>
    <p:extLst>
      <p:ext uri="{BB962C8B-B14F-4D97-AF65-F5344CB8AC3E}">
        <p14:creationId xmlns:p14="http://schemas.microsoft.com/office/powerpoint/2010/main" val="33577851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B7903-056C-5665-4DE2-34A897DEA960}"/>
              </a:ext>
            </a:extLst>
          </p:cNvPr>
          <p:cNvSpPr>
            <a:spLocks noGrp="1"/>
          </p:cNvSpPr>
          <p:nvPr>
            <p:ph type="title"/>
          </p:nvPr>
        </p:nvSpPr>
        <p:spPr>
          <a:xfrm>
            <a:off x="713250" y="133100"/>
            <a:ext cx="7717500" cy="701100"/>
          </a:xfrm>
        </p:spPr>
        <p:txBody>
          <a:bodyPr/>
          <a:lstStyle/>
          <a:p>
            <a:r>
              <a:rPr lang="en-US" dirty="0"/>
              <a:t>The clingo code</a:t>
            </a:r>
          </a:p>
        </p:txBody>
      </p:sp>
      <p:sp>
        <p:nvSpPr>
          <p:cNvPr id="3" name="Subtitle 2">
            <a:extLst>
              <a:ext uri="{FF2B5EF4-FFF2-40B4-BE49-F238E27FC236}">
                <a16:creationId xmlns:a16="http://schemas.microsoft.com/office/drawing/2014/main" id="{7571B74E-A109-D3DC-9B48-E98A27ED2322}"/>
              </a:ext>
            </a:extLst>
          </p:cNvPr>
          <p:cNvSpPr>
            <a:spLocks noGrp="1"/>
          </p:cNvSpPr>
          <p:nvPr>
            <p:ph type="subTitle" idx="1"/>
          </p:nvPr>
        </p:nvSpPr>
        <p:spPr>
          <a:xfrm>
            <a:off x="-96195" y="2000463"/>
            <a:ext cx="2910840" cy="1256957"/>
          </a:xfrm>
        </p:spPr>
        <p:txBody>
          <a:bodyPr/>
          <a:lstStyle/>
          <a:p>
            <a:r>
              <a:rPr lang="en-US" dirty="0"/>
              <a:t>The appointment is currently appointed to a patient</a:t>
            </a:r>
          </a:p>
        </p:txBody>
      </p:sp>
      <p:sp>
        <p:nvSpPr>
          <p:cNvPr id="4" name="Subtitle 3">
            <a:extLst>
              <a:ext uri="{FF2B5EF4-FFF2-40B4-BE49-F238E27FC236}">
                <a16:creationId xmlns:a16="http://schemas.microsoft.com/office/drawing/2014/main" id="{3A7902ED-35F5-1F80-7055-425273EE63C7}"/>
              </a:ext>
            </a:extLst>
          </p:cNvPr>
          <p:cNvSpPr>
            <a:spLocks noGrp="1"/>
          </p:cNvSpPr>
          <p:nvPr>
            <p:ph type="subTitle" idx="2"/>
          </p:nvPr>
        </p:nvSpPr>
        <p:spPr>
          <a:xfrm>
            <a:off x="367125" y="1700742"/>
            <a:ext cx="1984200" cy="471300"/>
          </a:xfrm>
        </p:spPr>
        <p:txBody>
          <a:bodyPr/>
          <a:lstStyle/>
          <a:p>
            <a:r>
              <a:rPr lang="en-US" dirty="0"/>
              <a:t>Granted</a:t>
            </a:r>
          </a:p>
        </p:txBody>
      </p:sp>
      <p:sp>
        <p:nvSpPr>
          <p:cNvPr id="5" name="Subtitle 4">
            <a:extLst>
              <a:ext uri="{FF2B5EF4-FFF2-40B4-BE49-F238E27FC236}">
                <a16:creationId xmlns:a16="http://schemas.microsoft.com/office/drawing/2014/main" id="{49500659-9401-C600-9DF7-40B70CA63475}"/>
              </a:ext>
            </a:extLst>
          </p:cNvPr>
          <p:cNvSpPr>
            <a:spLocks noGrp="1"/>
          </p:cNvSpPr>
          <p:nvPr>
            <p:ph type="subTitle" idx="3"/>
          </p:nvPr>
        </p:nvSpPr>
        <p:spPr>
          <a:xfrm>
            <a:off x="2936307" y="2112247"/>
            <a:ext cx="3383280" cy="535500"/>
          </a:xfrm>
        </p:spPr>
        <p:txBody>
          <a:bodyPr/>
          <a:lstStyle/>
          <a:p>
            <a:r>
              <a:rPr lang="en-US" dirty="0"/>
              <a:t>The appointment is granted and is the first choice of a patient</a:t>
            </a:r>
          </a:p>
        </p:txBody>
      </p:sp>
      <p:sp>
        <p:nvSpPr>
          <p:cNvPr id="6" name="Subtitle 5">
            <a:extLst>
              <a:ext uri="{FF2B5EF4-FFF2-40B4-BE49-F238E27FC236}">
                <a16:creationId xmlns:a16="http://schemas.microsoft.com/office/drawing/2014/main" id="{4BD13349-1DDD-565A-EF07-956240F8E079}"/>
              </a:ext>
            </a:extLst>
          </p:cNvPr>
          <p:cNvSpPr>
            <a:spLocks noGrp="1"/>
          </p:cNvSpPr>
          <p:nvPr>
            <p:ph type="subTitle" idx="4"/>
          </p:nvPr>
        </p:nvSpPr>
        <p:spPr>
          <a:xfrm>
            <a:off x="3681605" y="1700742"/>
            <a:ext cx="1984200" cy="471300"/>
          </a:xfrm>
        </p:spPr>
        <p:txBody>
          <a:bodyPr/>
          <a:lstStyle/>
          <a:p>
            <a:r>
              <a:rPr lang="en-US" dirty="0"/>
              <a:t>Claimed</a:t>
            </a:r>
          </a:p>
        </p:txBody>
      </p:sp>
      <p:sp>
        <p:nvSpPr>
          <p:cNvPr id="7" name="Subtitle 6">
            <a:extLst>
              <a:ext uri="{FF2B5EF4-FFF2-40B4-BE49-F238E27FC236}">
                <a16:creationId xmlns:a16="http://schemas.microsoft.com/office/drawing/2014/main" id="{817B5DD0-8645-373E-26D0-50ED6150D7AF}"/>
              </a:ext>
            </a:extLst>
          </p:cNvPr>
          <p:cNvSpPr>
            <a:spLocks noGrp="1"/>
          </p:cNvSpPr>
          <p:nvPr>
            <p:ph type="subTitle" idx="5"/>
          </p:nvPr>
        </p:nvSpPr>
        <p:spPr>
          <a:xfrm>
            <a:off x="6363565" y="2098485"/>
            <a:ext cx="2614535" cy="535500"/>
          </a:xfrm>
        </p:spPr>
        <p:txBody>
          <a:bodyPr/>
          <a:lstStyle/>
          <a:p>
            <a:r>
              <a:rPr lang="en-US" dirty="0"/>
              <a:t>The patient has booked an appointment</a:t>
            </a:r>
          </a:p>
        </p:txBody>
      </p:sp>
      <p:sp>
        <p:nvSpPr>
          <p:cNvPr id="8" name="Subtitle 7">
            <a:extLst>
              <a:ext uri="{FF2B5EF4-FFF2-40B4-BE49-F238E27FC236}">
                <a16:creationId xmlns:a16="http://schemas.microsoft.com/office/drawing/2014/main" id="{364C231D-AEEA-33D8-E253-60EF8FA7B32B}"/>
              </a:ext>
            </a:extLst>
          </p:cNvPr>
          <p:cNvSpPr>
            <a:spLocks noGrp="1"/>
          </p:cNvSpPr>
          <p:nvPr>
            <p:ph type="subTitle" idx="6"/>
          </p:nvPr>
        </p:nvSpPr>
        <p:spPr>
          <a:xfrm>
            <a:off x="6678733" y="1700742"/>
            <a:ext cx="1984200" cy="471300"/>
          </a:xfrm>
        </p:spPr>
        <p:txBody>
          <a:bodyPr/>
          <a:lstStyle/>
          <a:p>
            <a:r>
              <a:rPr lang="en-US" dirty="0"/>
              <a:t>Appointed</a:t>
            </a:r>
          </a:p>
        </p:txBody>
      </p:sp>
      <p:sp>
        <p:nvSpPr>
          <p:cNvPr id="9" name="Google Shape;1661;p39">
            <a:extLst>
              <a:ext uri="{FF2B5EF4-FFF2-40B4-BE49-F238E27FC236}">
                <a16:creationId xmlns:a16="http://schemas.microsoft.com/office/drawing/2014/main" id="{59BCCAA5-45F2-F080-3080-E3552E8F8144}"/>
              </a:ext>
            </a:extLst>
          </p:cNvPr>
          <p:cNvSpPr/>
          <p:nvPr/>
        </p:nvSpPr>
        <p:spPr>
          <a:xfrm>
            <a:off x="2381250" y="995385"/>
            <a:ext cx="4381500" cy="4713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Appointment states and auxiliary predicates </a:t>
            </a:r>
          </a:p>
        </p:txBody>
      </p:sp>
      <p:sp>
        <p:nvSpPr>
          <p:cNvPr id="14" name="Subtitle 3">
            <a:extLst>
              <a:ext uri="{FF2B5EF4-FFF2-40B4-BE49-F238E27FC236}">
                <a16:creationId xmlns:a16="http://schemas.microsoft.com/office/drawing/2014/main" id="{F24B2554-65D6-A48C-ABFB-981EBDDA6E5E}"/>
              </a:ext>
            </a:extLst>
          </p:cNvPr>
          <p:cNvSpPr txBox="1">
            <a:spLocks/>
          </p:cNvSpPr>
          <p:nvPr/>
        </p:nvSpPr>
        <p:spPr>
          <a:xfrm>
            <a:off x="400212" y="2931849"/>
            <a:ext cx="1984200" cy="471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r>
              <a:rPr lang="en-US" dirty="0"/>
              <a:t>Best</a:t>
            </a:r>
          </a:p>
        </p:txBody>
      </p:sp>
      <p:sp>
        <p:nvSpPr>
          <p:cNvPr id="15" name="Subtitle 4">
            <a:extLst>
              <a:ext uri="{FF2B5EF4-FFF2-40B4-BE49-F238E27FC236}">
                <a16:creationId xmlns:a16="http://schemas.microsoft.com/office/drawing/2014/main" id="{58B181CF-66BE-CC00-208D-C929E50C886F}"/>
              </a:ext>
            </a:extLst>
          </p:cNvPr>
          <p:cNvSpPr txBox="1">
            <a:spLocks/>
          </p:cNvSpPr>
          <p:nvPr/>
        </p:nvSpPr>
        <p:spPr>
          <a:xfrm>
            <a:off x="2969394" y="3343354"/>
            <a:ext cx="3383280" cy="53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r>
              <a:rPr lang="en-US" dirty="0"/>
              <a:t>The appointment is a patient’s only option</a:t>
            </a:r>
          </a:p>
        </p:txBody>
      </p:sp>
      <p:sp>
        <p:nvSpPr>
          <p:cNvPr id="16" name="Subtitle 5">
            <a:extLst>
              <a:ext uri="{FF2B5EF4-FFF2-40B4-BE49-F238E27FC236}">
                <a16:creationId xmlns:a16="http://schemas.microsoft.com/office/drawing/2014/main" id="{D02DDBF7-9376-FABF-BFD0-AEDFAF8947B6}"/>
              </a:ext>
            </a:extLst>
          </p:cNvPr>
          <p:cNvSpPr txBox="1">
            <a:spLocks/>
          </p:cNvSpPr>
          <p:nvPr/>
        </p:nvSpPr>
        <p:spPr>
          <a:xfrm>
            <a:off x="3714692" y="2931849"/>
            <a:ext cx="1984200" cy="471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r>
              <a:rPr lang="en-US" dirty="0"/>
              <a:t>OnlyOption </a:t>
            </a:r>
          </a:p>
        </p:txBody>
      </p:sp>
      <p:sp>
        <p:nvSpPr>
          <p:cNvPr id="17" name="Subtitle 7">
            <a:extLst>
              <a:ext uri="{FF2B5EF4-FFF2-40B4-BE49-F238E27FC236}">
                <a16:creationId xmlns:a16="http://schemas.microsoft.com/office/drawing/2014/main" id="{3A04BF8E-6983-6785-247D-AC5A9E16F53D}"/>
              </a:ext>
            </a:extLst>
          </p:cNvPr>
          <p:cNvSpPr txBox="1">
            <a:spLocks/>
          </p:cNvSpPr>
          <p:nvPr/>
        </p:nvSpPr>
        <p:spPr>
          <a:xfrm>
            <a:off x="6508880" y="2955212"/>
            <a:ext cx="2323906" cy="471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r>
              <a:rPr lang="en-US" dirty="0"/>
              <a:t>SingleRequest </a:t>
            </a:r>
          </a:p>
        </p:txBody>
      </p:sp>
      <p:sp>
        <p:nvSpPr>
          <p:cNvPr id="18" name="Subtitle 2">
            <a:extLst>
              <a:ext uri="{FF2B5EF4-FFF2-40B4-BE49-F238E27FC236}">
                <a16:creationId xmlns:a16="http://schemas.microsoft.com/office/drawing/2014/main" id="{5B919FEA-2A10-D475-FCD9-CFA096EC2048}"/>
              </a:ext>
            </a:extLst>
          </p:cNvPr>
          <p:cNvSpPr txBox="1">
            <a:spLocks/>
          </p:cNvSpPr>
          <p:nvPr/>
        </p:nvSpPr>
        <p:spPr>
          <a:xfrm>
            <a:off x="-63108" y="3265785"/>
            <a:ext cx="2910840" cy="12569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r>
              <a:rPr lang="en-US" dirty="0"/>
              <a:t>The appointment is the first choice of a patient</a:t>
            </a:r>
          </a:p>
        </p:txBody>
      </p:sp>
      <p:sp>
        <p:nvSpPr>
          <p:cNvPr id="19" name="Subtitle 4">
            <a:extLst>
              <a:ext uri="{FF2B5EF4-FFF2-40B4-BE49-F238E27FC236}">
                <a16:creationId xmlns:a16="http://schemas.microsoft.com/office/drawing/2014/main" id="{332333F8-2A90-DA1A-7B7F-73AA0402DC97}"/>
              </a:ext>
            </a:extLst>
          </p:cNvPr>
          <p:cNvSpPr txBox="1">
            <a:spLocks/>
          </p:cNvSpPr>
          <p:nvPr/>
        </p:nvSpPr>
        <p:spPr>
          <a:xfrm>
            <a:off x="6111240" y="3363806"/>
            <a:ext cx="3119187" cy="7255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r>
              <a:rPr lang="en-US" dirty="0"/>
              <a:t>This request is the only one for a specific appointment</a:t>
            </a:r>
          </a:p>
        </p:txBody>
      </p:sp>
      <p:sp>
        <p:nvSpPr>
          <p:cNvPr id="20" name="Subtitle 4">
            <a:extLst>
              <a:ext uri="{FF2B5EF4-FFF2-40B4-BE49-F238E27FC236}">
                <a16:creationId xmlns:a16="http://schemas.microsoft.com/office/drawing/2014/main" id="{C518642A-92FD-08D3-2C14-ABCA81376BE8}"/>
              </a:ext>
            </a:extLst>
          </p:cNvPr>
          <p:cNvSpPr txBox="1">
            <a:spLocks/>
          </p:cNvSpPr>
          <p:nvPr/>
        </p:nvSpPr>
        <p:spPr>
          <a:xfrm>
            <a:off x="3015152" y="4474514"/>
            <a:ext cx="3383280" cy="53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r>
              <a:rPr lang="en-US" dirty="0"/>
              <a:t>This is the highest scoring of the patient’s single requests</a:t>
            </a:r>
          </a:p>
        </p:txBody>
      </p:sp>
      <p:sp>
        <p:nvSpPr>
          <p:cNvPr id="21" name="Subtitle 5">
            <a:extLst>
              <a:ext uri="{FF2B5EF4-FFF2-40B4-BE49-F238E27FC236}">
                <a16:creationId xmlns:a16="http://schemas.microsoft.com/office/drawing/2014/main" id="{79B957CD-22B8-F517-A98E-D4B1615DB17F}"/>
              </a:ext>
            </a:extLst>
          </p:cNvPr>
          <p:cNvSpPr txBox="1">
            <a:spLocks/>
          </p:cNvSpPr>
          <p:nvPr/>
        </p:nvSpPr>
        <p:spPr>
          <a:xfrm>
            <a:off x="3032762" y="4121618"/>
            <a:ext cx="3383279" cy="471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r>
              <a:rPr lang="en-US" dirty="0"/>
              <a:t>BestSingleRequest  </a:t>
            </a:r>
          </a:p>
        </p:txBody>
      </p:sp>
    </p:spTree>
    <p:extLst>
      <p:ext uri="{BB962C8B-B14F-4D97-AF65-F5344CB8AC3E}">
        <p14:creationId xmlns:p14="http://schemas.microsoft.com/office/powerpoint/2010/main" val="26834067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B7903-056C-5665-4DE2-34A897DEA960}"/>
              </a:ext>
            </a:extLst>
          </p:cNvPr>
          <p:cNvSpPr>
            <a:spLocks noGrp="1"/>
          </p:cNvSpPr>
          <p:nvPr>
            <p:ph type="title"/>
          </p:nvPr>
        </p:nvSpPr>
        <p:spPr>
          <a:xfrm>
            <a:off x="713250" y="9730"/>
            <a:ext cx="7717500" cy="701100"/>
          </a:xfrm>
        </p:spPr>
        <p:txBody>
          <a:bodyPr/>
          <a:lstStyle/>
          <a:p>
            <a:r>
              <a:rPr lang="en-US" dirty="0"/>
              <a:t>The clingo code</a:t>
            </a:r>
          </a:p>
        </p:txBody>
      </p:sp>
      <p:sp>
        <p:nvSpPr>
          <p:cNvPr id="3" name="Subtitle 2">
            <a:extLst>
              <a:ext uri="{FF2B5EF4-FFF2-40B4-BE49-F238E27FC236}">
                <a16:creationId xmlns:a16="http://schemas.microsoft.com/office/drawing/2014/main" id="{7571B74E-A109-D3DC-9B48-E98A27ED2322}"/>
              </a:ext>
            </a:extLst>
          </p:cNvPr>
          <p:cNvSpPr>
            <a:spLocks noGrp="1"/>
          </p:cNvSpPr>
          <p:nvPr>
            <p:ph type="subTitle" idx="1"/>
          </p:nvPr>
        </p:nvSpPr>
        <p:spPr>
          <a:xfrm>
            <a:off x="1" y="2060492"/>
            <a:ext cx="9143998" cy="449178"/>
          </a:xfrm>
        </p:spPr>
        <p:txBody>
          <a:bodyPr/>
          <a:lstStyle/>
          <a:p>
            <a:r>
              <a:rPr lang="en-US" sz="1200" dirty="0">
                <a:latin typeface="Barlow" panose="00000500000000000000" pitchFamily="2" charset="0"/>
                <a:ea typeface="Times New Roman" panose="02020603050405020304" pitchFamily="18" charset="0"/>
                <a:cs typeface="Times New Roman" panose="02020603050405020304" pitchFamily="18" charset="0"/>
              </a:rPr>
              <a:t>Include t</a:t>
            </a:r>
            <a:r>
              <a:rPr lang="en-US" sz="1200" dirty="0">
                <a:effectLst/>
                <a:latin typeface="Barlow" panose="00000500000000000000" pitchFamily="2" charset="0"/>
                <a:ea typeface="Times New Roman" panose="02020603050405020304" pitchFamily="18" charset="0"/>
                <a:cs typeface="Times New Roman" panose="02020603050405020304" pitchFamily="18" charset="0"/>
              </a:rPr>
              <a:t>he </a:t>
            </a:r>
            <a:r>
              <a:rPr lang="en-US" sz="1200" b="1" dirty="0">
                <a:effectLst/>
                <a:latin typeface="Barlow" panose="00000500000000000000" pitchFamily="2" charset="0"/>
                <a:ea typeface="Times New Roman" panose="02020603050405020304" pitchFamily="18" charset="0"/>
                <a:cs typeface="Times New Roman" panose="02020603050405020304" pitchFamily="18" charset="0"/>
              </a:rPr>
              <a:t>granted </a:t>
            </a:r>
            <a:r>
              <a:rPr lang="en-US" sz="1200" dirty="0">
                <a:effectLst/>
                <a:latin typeface="Barlow" panose="00000500000000000000" pitchFamily="2" charset="0"/>
                <a:ea typeface="Times New Roman" panose="02020603050405020304" pitchFamily="18" charset="0"/>
                <a:cs typeface="Times New Roman" panose="02020603050405020304" pitchFamily="18" charset="0"/>
              </a:rPr>
              <a:t>but </a:t>
            </a:r>
            <a:r>
              <a:rPr lang="en-US" sz="1200" b="1" dirty="0">
                <a:effectLst/>
                <a:latin typeface="Barlow" panose="00000500000000000000" pitchFamily="2" charset="0"/>
                <a:ea typeface="Times New Roman" panose="02020603050405020304" pitchFamily="18" charset="0"/>
                <a:cs typeface="Times New Roman" panose="02020603050405020304" pitchFamily="18" charset="0"/>
              </a:rPr>
              <a:t>not best </a:t>
            </a:r>
            <a:r>
              <a:rPr lang="en-US" sz="1200" dirty="0">
                <a:effectLst/>
                <a:latin typeface="Barlow" panose="00000500000000000000" pitchFamily="2" charset="0"/>
                <a:ea typeface="Times New Roman" panose="02020603050405020304" pitchFamily="18" charset="0"/>
                <a:cs typeface="Times New Roman" panose="02020603050405020304" pitchFamily="18" charset="0"/>
              </a:rPr>
              <a:t>requests as a patient can retain their currently owned appointment if it appears in the answer set that maximizes the common benefit.</a:t>
            </a:r>
          </a:p>
          <a:p>
            <a:endParaRPr lang="en-US" sz="1100" dirty="0">
              <a:latin typeface="Barlow" panose="00000500000000000000" pitchFamily="2" charset="0"/>
            </a:endParaRPr>
          </a:p>
        </p:txBody>
      </p:sp>
      <p:sp>
        <p:nvSpPr>
          <p:cNvPr id="4" name="Subtitle 3">
            <a:extLst>
              <a:ext uri="{FF2B5EF4-FFF2-40B4-BE49-F238E27FC236}">
                <a16:creationId xmlns:a16="http://schemas.microsoft.com/office/drawing/2014/main" id="{3A7902ED-35F5-1F80-7055-425273EE63C7}"/>
              </a:ext>
            </a:extLst>
          </p:cNvPr>
          <p:cNvSpPr>
            <a:spLocks noGrp="1"/>
          </p:cNvSpPr>
          <p:nvPr>
            <p:ph type="subTitle" idx="2"/>
          </p:nvPr>
        </p:nvSpPr>
        <p:spPr>
          <a:xfrm>
            <a:off x="1600199" y="1821128"/>
            <a:ext cx="6190343" cy="646229"/>
          </a:xfrm>
        </p:spPr>
        <p:txBody>
          <a:bodyPr/>
          <a:lstStyle/>
          <a:p>
            <a:r>
              <a:rPr lang="en-US" sz="1400" dirty="0"/>
              <a:t>0 {grant(R)} 1 :- granted(R), not best(R)</a:t>
            </a:r>
          </a:p>
          <a:p>
            <a:endParaRPr lang="en-US" dirty="0"/>
          </a:p>
        </p:txBody>
      </p:sp>
      <p:sp>
        <p:nvSpPr>
          <p:cNvPr id="9" name="Google Shape;1661;p39">
            <a:extLst>
              <a:ext uri="{FF2B5EF4-FFF2-40B4-BE49-F238E27FC236}">
                <a16:creationId xmlns:a16="http://schemas.microsoft.com/office/drawing/2014/main" id="{59BCCAA5-45F2-F080-3080-E3552E8F8144}"/>
              </a:ext>
            </a:extLst>
          </p:cNvPr>
          <p:cNvSpPr/>
          <p:nvPr/>
        </p:nvSpPr>
        <p:spPr>
          <a:xfrm>
            <a:off x="2381250" y="831251"/>
            <a:ext cx="4381500" cy="318459"/>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Set generation rules</a:t>
            </a:r>
          </a:p>
        </p:txBody>
      </p:sp>
      <p:sp>
        <p:nvSpPr>
          <p:cNvPr id="10" name="Google Shape;1662;p39">
            <a:extLst>
              <a:ext uri="{FF2B5EF4-FFF2-40B4-BE49-F238E27FC236}">
                <a16:creationId xmlns:a16="http://schemas.microsoft.com/office/drawing/2014/main" id="{696356F8-56C6-8A3C-5182-0257130B57E0}"/>
              </a:ext>
            </a:extLst>
          </p:cNvPr>
          <p:cNvSpPr/>
          <p:nvPr/>
        </p:nvSpPr>
        <p:spPr>
          <a:xfrm>
            <a:off x="4329270" y="1253389"/>
            <a:ext cx="485457" cy="48063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64;p39">
            <a:extLst>
              <a:ext uri="{FF2B5EF4-FFF2-40B4-BE49-F238E27FC236}">
                <a16:creationId xmlns:a16="http://schemas.microsoft.com/office/drawing/2014/main" id="{5278873F-8A44-C35E-DFE4-3E6B3B3E2D52}"/>
              </a:ext>
            </a:extLst>
          </p:cNvPr>
          <p:cNvSpPr txBox="1">
            <a:spLocks/>
          </p:cNvSpPr>
          <p:nvPr/>
        </p:nvSpPr>
        <p:spPr>
          <a:xfrm>
            <a:off x="4226845" y="1332097"/>
            <a:ext cx="690306" cy="3232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pPr marL="0" indent="0"/>
            <a:r>
              <a:rPr lang="en" dirty="0"/>
              <a:t>01</a:t>
            </a:r>
          </a:p>
        </p:txBody>
      </p:sp>
      <p:sp>
        <p:nvSpPr>
          <p:cNvPr id="12" name="Subtitle 2">
            <a:extLst>
              <a:ext uri="{FF2B5EF4-FFF2-40B4-BE49-F238E27FC236}">
                <a16:creationId xmlns:a16="http://schemas.microsoft.com/office/drawing/2014/main" id="{21E0C3EF-85B4-E7EB-DEE2-148E0913DA26}"/>
              </a:ext>
            </a:extLst>
          </p:cNvPr>
          <p:cNvSpPr txBox="1">
            <a:spLocks/>
          </p:cNvSpPr>
          <p:nvPr/>
        </p:nvSpPr>
        <p:spPr>
          <a:xfrm>
            <a:off x="-116113" y="3365620"/>
            <a:ext cx="9260112" cy="7109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r>
              <a:rPr lang="en-US" sz="1200" dirty="0">
                <a:latin typeface="Barlow" panose="00000500000000000000" pitchFamily="2" charset="0"/>
                <a:ea typeface="Times New Roman" panose="02020603050405020304" pitchFamily="18" charset="0"/>
                <a:cs typeface="Times New Roman" panose="02020603050405020304" pitchFamily="18" charset="0"/>
              </a:rPr>
              <a:t>Include the </a:t>
            </a:r>
            <a:r>
              <a:rPr lang="en-US" sz="1200" b="1" dirty="0">
                <a:latin typeface="Barlow" panose="00000500000000000000" pitchFamily="2" charset="0"/>
                <a:ea typeface="Times New Roman" panose="02020603050405020304" pitchFamily="18" charset="0"/>
                <a:cs typeface="Times New Roman" panose="02020603050405020304" pitchFamily="18" charset="0"/>
              </a:rPr>
              <a:t>not granted</a:t>
            </a:r>
            <a:r>
              <a:rPr lang="en-US" sz="1200" dirty="0">
                <a:latin typeface="Barlow" panose="00000500000000000000" pitchFamily="2" charset="0"/>
                <a:ea typeface="Times New Roman" panose="02020603050405020304" pitchFamily="18" charset="0"/>
                <a:cs typeface="Times New Roman" panose="02020603050405020304" pitchFamily="18" charset="0"/>
              </a:rPr>
              <a:t> requests of a patient </a:t>
            </a:r>
            <a:r>
              <a:rPr lang="en-US" sz="1200" b="1" dirty="0">
                <a:latin typeface="Barlow" panose="00000500000000000000" pitchFamily="2" charset="0"/>
                <a:ea typeface="Times New Roman" panose="02020603050405020304" pitchFamily="18" charset="0"/>
                <a:cs typeface="Times New Roman" panose="02020603050405020304" pitchFamily="18" charset="0"/>
              </a:rPr>
              <a:t>already having a granted request</a:t>
            </a:r>
            <a:r>
              <a:rPr lang="en-US" sz="1200" dirty="0">
                <a:latin typeface="Barlow" panose="00000500000000000000" pitchFamily="2" charset="0"/>
                <a:ea typeface="Times New Roman" panose="02020603050405020304" pitchFamily="18" charset="0"/>
                <a:cs typeface="Times New Roman" panose="02020603050405020304" pitchFamily="18" charset="0"/>
              </a:rPr>
              <a:t>, that </a:t>
            </a:r>
            <a:r>
              <a:rPr lang="en-US" sz="1200" b="1" dirty="0">
                <a:latin typeface="Barlow" panose="00000500000000000000" pitchFamily="2" charset="0"/>
                <a:ea typeface="Times New Roman" panose="02020603050405020304" pitchFamily="18" charset="0"/>
                <a:cs typeface="Times New Roman" panose="02020603050405020304" pitchFamily="18" charset="0"/>
              </a:rPr>
              <a:t>present a higher score</a:t>
            </a:r>
            <a:r>
              <a:rPr lang="en-US" sz="1200" dirty="0">
                <a:latin typeface="Barlow" panose="00000500000000000000" pitchFamily="2" charset="0"/>
                <a:ea typeface="Times New Roman" panose="02020603050405020304" pitchFamily="18" charset="0"/>
                <a:cs typeface="Times New Roman" panose="02020603050405020304" pitchFamily="18" charset="0"/>
              </a:rPr>
              <a:t> than the one </a:t>
            </a:r>
            <a:r>
              <a:rPr lang="en-US" sz="1200" b="1" dirty="0">
                <a:latin typeface="Barlow" panose="00000500000000000000" pitchFamily="2" charset="0"/>
                <a:ea typeface="Times New Roman" panose="02020603050405020304" pitchFamily="18" charset="0"/>
                <a:cs typeface="Times New Roman" panose="02020603050405020304" pitchFamily="18" charset="0"/>
              </a:rPr>
              <a:t>currently appointed</a:t>
            </a:r>
            <a:r>
              <a:rPr lang="en-US" sz="1200" dirty="0">
                <a:latin typeface="Barlow" panose="00000500000000000000" pitchFamily="2" charset="0"/>
                <a:ea typeface="Times New Roman" panose="02020603050405020304" pitchFamily="18" charset="0"/>
                <a:cs typeface="Times New Roman" panose="02020603050405020304" pitchFamily="18" charset="0"/>
              </a:rPr>
              <a:t> to the patient. This enables a patient to receive a request with higher priority if it helps to maximize the common benefit.</a:t>
            </a:r>
            <a:endParaRPr lang="en-US" sz="1100" dirty="0">
              <a:latin typeface="Barlow" panose="00000500000000000000" pitchFamily="2" charset="0"/>
            </a:endParaRPr>
          </a:p>
        </p:txBody>
      </p:sp>
      <p:sp>
        <p:nvSpPr>
          <p:cNvPr id="13" name="Subtitle 3">
            <a:extLst>
              <a:ext uri="{FF2B5EF4-FFF2-40B4-BE49-F238E27FC236}">
                <a16:creationId xmlns:a16="http://schemas.microsoft.com/office/drawing/2014/main" id="{3ADAE064-86C4-0BE5-B6DA-D8E36EE2B86C}"/>
              </a:ext>
            </a:extLst>
          </p:cNvPr>
          <p:cNvSpPr txBox="1">
            <a:spLocks/>
          </p:cNvSpPr>
          <p:nvPr/>
        </p:nvSpPr>
        <p:spPr>
          <a:xfrm>
            <a:off x="0" y="3142743"/>
            <a:ext cx="9143999" cy="6462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r>
              <a:rPr lang="en-US" sz="1200" dirty="0"/>
              <a:t>0 {grant(R)} 1 :- patient_id(R, P), score(R, S), not granted(R), patient_id(X,P), score(X, SX), granted(X), S &gt; SX, R != X.</a:t>
            </a:r>
          </a:p>
          <a:p>
            <a:endParaRPr lang="en-US" dirty="0"/>
          </a:p>
        </p:txBody>
      </p:sp>
      <p:sp>
        <p:nvSpPr>
          <p:cNvPr id="14" name="Google Shape;1662;p39">
            <a:extLst>
              <a:ext uri="{FF2B5EF4-FFF2-40B4-BE49-F238E27FC236}">
                <a16:creationId xmlns:a16="http://schemas.microsoft.com/office/drawing/2014/main" id="{4ED6380A-15AE-7D5C-B58A-E7A89E2F54A1}"/>
              </a:ext>
            </a:extLst>
          </p:cNvPr>
          <p:cNvSpPr/>
          <p:nvPr/>
        </p:nvSpPr>
        <p:spPr>
          <a:xfrm>
            <a:off x="4329270" y="2582312"/>
            <a:ext cx="485457" cy="48063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64;p39">
            <a:extLst>
              <a:ext uri="{FF2B5EF4-FFF2-40B4-BE49-F238E27FC236}">
                <a16:creationId xmlns:a16="http://schemas.microsoft.com/office/drawing/2014/main" id="{A50DA712-6125-07A1-7130-0BAE0AAA194A}"/>
              </a:ext>
            </a:extLst>
          </p:cNvPr>
          <p:cNvSpPr txBox="1">
            <a:spLocks/>
          </p:cNvSpPr>
          <p:nvPr/>
        </p:nvSpPr>
        <p:spPr>
          <a:xfrm>
            <a:off x="4225732" y="2661020"/>
            <a:ext cx="690306" cy="3232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pPr marL="0" indent="0"/>
            <a:r>
              <a:rPr lang="en" dirty="0"/>
              <a:t>02</a:t>
            </a:r>
          </a:p>
        </p:txBody>
      </p:sp>
      <p:sp>
        <p:nvSpPr>
          <p:cNvPr id="16" name="Subtitle 2">
            <a:extLst>
              <a:ext uri="{FF2B5EF4-FFF2-40B4-BE49-F238E27FC236}">
                <a16:creationId xmlns:a16="http://schemas.microsoft.com/office/drawing/2014/main" id="{D325D91A-0EE3-84B1-485C-69D10EA6BA25}"/>
              </a:ext>
            </a:extLst>
          </p:cNvPr>
          <p:cNvSpPr txBox="1">
            <a:spLocks/>
          </p:cNvSpPr>
          <p:nvPr/>
        </p:nvSpPr>
        <p:spPr>
          <a:xfrm>
            <a:off x="-108854" y="4708551"/>
            <a:ext cx="9260112" cy="7109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r>
              <a:rPr lang="en-US" sz="1200" dirty="0">
                <a:latin typeface="Barlow" panose="00000500000000000000" pitchFamily="2" charset="0"/>
                <a:ea typeface="Times New Roman" panose="02020603050405020304" pitchFamily="18" charset="0"/>
                <a:cs typeface="Times New Roman" panose="02020603050405020304" pitchFamily="18" charset="0"/>
              </a:rPr>
              <a:t>Include all the requests that belong to a patient who </a:t>
            </a:r>
            <a:r>
              <a:rPr lang="en-US" sz="1200" b="1" dirty="0">
                <a:latin typeface="Barlow" panose="00000500000000000000" pitchFamily="2" charset="0"/>
                <a:ea typeface="Times New Roman" panose="02020603050405020304" pitchFamily="18" charset="0"/>
                <a:cs typeface="Times New Roman" panose="02020603050405020304" pitchFamily="18" charset="0"/>
              </a:rPr>
              <a:t>has not been appointed</a:t>
            </a:r>
            <a:r>
              <a:rPr lang="en-US" sz="1200" dirty="0">
                <a:latin typeface="Barlow" panose="00000500000000000000" pitchFamily="2" charset="0"/>
                <a:ea typeface="Times New Roman" panose="02020603050405020304" pitchFamily="18" charset="0"/>
                <a:cs typeface="Times New Roman" panose="02020603050405020304" pitchFamily="18" charset="0"/>
              </a:rPr>
              <a:t> a timeslot if this leads to the optimal answer set.</a:t>
            </a:r>
            <a:endParaRPr lang="en-US" sz="1100" dirty="0">
              <a:latin typeface="Barlow" panose="00000500000000000000" pitchFamily="2" charset="0"/>
            </a:endParaRPr>
          </a:p>
        </p:txBody>
      </p:sp>
      <p:sp>
        <p:nvSpPr>
          <p:cNvPr id="17" name="Subtitle 3">
            <a:extLst>
              <a:ext uri="{FF2B5EF4-FFF2-40B4-BE49-F238E27FC236}">
                <a16:creationId xmlns:a16="http://schemas.microsoft.com/office/drawing/2014/main" id="{13109351-904D-4EA4-13D3-E0B8838AC736}"/>
              </a:ext>
            </a:extLst>
          </p:cNvPr>
          <p:cNvSpPr txBox="1">
            <a:spLocks/>
          </p:cNvSpPr>
          <p:nvPr/>
        </p:nvSpPr>
        <p:spPr>
          <a:xfrm>
            <a:off x="7259" y="4478054"/>
            <a:ext cx="9143999" cy="6462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r>
              <a:rPr lang="en-US" sz="1200" dirty="0"/>
              <a:t>0 {grant(R)} 1 :- </a:t>
            </a:r>
            <a:r>
              <a:rPr lang="en-US" sz="1200" dirty="0" err="1"/>
              <a:t>patient_id</a:t>
            </a:r>
            <a:r>
              <a:rPr lang="en-US" sz="1200" dirty="0"/>
              <a:t>(R, P), not appointed(P).</a:t>
            </a:r>
          </a:p>
          <a:p>
            <a:endParaRPr lang="en-US" dirty="0"/>
          </a:p>
        </p:txBody>
      </p:sp>
      <p:sp>
        <p:nvSpPr>
          <p:cNvPr id="18" name="Google Shape;1662;p39">
            <a:extLst>
              <a:ext uri="{FF2B5EF4-FFF2-40B4-BE49-F238E27FC236}">
                <a16:creationId xmlns:a16="http://schemas.microsoft.com/office/drawing/2014/main" id="{EF380989-0387-21EE-50E7-C8C7FAD08C82}"/>
              </a:ext>
            </a:extLst>
          </p:cNvPr>
          <p:cNvSpPr/>
          <p:nvPr/>
        </p:nvSpPr>
        <p:spPr>
          <a:xfrm>
            <a:off x="4329270" y="3911910"/>
            <a:ext cx="485457" cy="48063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64;p39">
            <a:extLst>
              <a:ext uri="{FF2B5EF4-FFF2-40B4-BE49-F238E27FC236}">
                <a16:creationId xmlns:a16="http://schemas.microsoft.com/office/drawing/2014/main" id="{3356B86F-8827-2915-CF2A-A5D5E7417DEF}"/>
              </a:ext>
            </a:extLst>
          </p:cNvPr>
          <p:cNvSpPr txBox="1">
            <a:spLocks/>
          </p:cNvSpPr>
          <p:nvPr/>
        </p:nvSpPr>
        <p:spPr>
          <a:xfrm>
            <a:off x="4225732" y="3971903"/>
            <a:ext cx="690306" cy="3232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pPr marL="0" indent="0"/>
            <a:r>
              <a:rPr lang="en" dirty="0"/>
              <a:t>03</a:t>
            </a:r>
          </a:p>
        </p:txBody>
      </p:sp>
    </p:spTree>
    <p:extLst>
      <p:ext uri="{BB962C8B-B14F-4D97-AF65-F5344CB8AC3E}">
        <p14:creationId xmlns:p14="http://schemas.microsoft.com/office/powerpoint/2010/main" val="3314763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1470"/>
        <p:cNvGrpSpPr/>
        <p:nvPr/>
      </p:nvGrpSpPr>
      <p:grpSpPr>
        <a:xfrm>
          <a:off x="0" y="0"/>
          <a:ext cx="0" cy="0"/>
          <a:chOff x="0" y="0"/>
          <a:chExt cx="0" cy="0"/>
        </a:xfrm>
      </p:grpSpPr>
      <p:sp>
        <p:nvSpPr>
          <p:cNvPr id="1471" name="Google Shape;1471;p37"/>
          <p:cNvSpPr/>
          <p:nvPr/>
        </p:nvSpPr>
        <p:spPr>
          <a:xfrm>
            <a:off x="940532" y="1765001"/>
            <a:ext cx="803700" cy="8037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7"/>
          <p:cNvSpPr/>
          <p:nvPr/>
        </p:nvSpPr>
        <p:spPr>
          <a:xfrm>
            <a:off x="935814" y="3365051"/>
            <a:ext cx="803700" cy="8037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7"/>
          <p:cNvSpPr/>
          <p:nvPr/>
        </p:nvSpPr>
        <p:spPr>
          <a:xfrm>
            <a:off x="4525864" y="1765001"/>
            <a:ext cx="803700" cy="8037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7"/>
          <p:cNvSpPr/>
          <p:nvPr/>
        </p:nvSpPr>
        <p:spPr>
          <a:xfrm>
            <a:off x="4525927" y="3365052"/>
            <a:ext cx="803700" cy="8037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7"/>
          <p:cNvSpPr txBox="1">
            <a:spLocks noGrp="1"/>
          </p:cNvSpPr>
          <p:nvPr>
            <p:ph type="title" idx="2"/>
          </p:nvPr>
        </p:nvSpPr>
        <p:spPr>
          <a:xfrm>
            <a:off x="945250" y="1880200"/>
            <a:ext cx="794400" cy="57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476" name="Google Shape;1476;p37"/>
          <p:cNvSpPr txBox="1">
            <a:spLocks noGrp="1"/>
          </p:cNvSpPr>
          <p:nvPr>
            <p:ph type="title" idx="4"/>
          </p:nvPr>
        </p:nvSpPr>
        <p:spPr>
          <a:xfrm>
            <a:off x="4532862" y="1880200"/>
            <a:ext cx="794400" cy="57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477" name="Google Shape;1477;p37"/>
          <p:cNvSpPr txBox="1">
            <a:spLocks noGrp="1"/>
          </p:cNvSpPr>
          <p:nvPr>
            <p:ph type="title" idx="7"/>
          </p:nvPr>
        </p:nvSpPr>
        <p:spPr>
          <a:xfrm>
            <a:off x="945258" y="3480247"/>
            <a:ext cx="794400" cy="57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478" name="Google Shape;1478;p37"/>
          <p:cNvSpPr txBox="1">
            <a:spLocks noGrp="1"/>
          </p:cNvSpPr>
          <p:nvPr>
            <p:ph type="title" idx="13"/>
          </p:nvPr>
        </p:nvSpPr>
        <p:spPr>
          <a:xfrm>
            <a:off x="4532862" y="3480247"/>
            <a:ext cx="794400" cy="57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479" name="Google Shape;1479;p37"/>
          <p:cNvSpPr txBox="1">
            <a:spLocks noGrp="1"/>
          </p:cNvSpPr>
          <p:nvPr>
            <p:ph type="title"/>
          </p:nvPr>
        </p:nvSpPr>
        <p:spPr>
          <a:xfrm>
            <a:off x="721111" y="483220"/>
            <a:ext cx="7709613" cy="78108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What to expect</a:t>
            </a:r>
            <a:endParaRPr dirty="0"/>
          </a:p>
        </p:txBody>
      </p:sp>
      <p:sp>
        <p:nvSpPr>
          <p:cNvPr id="1480" name="Google Shape;1480;p37"/>
          <p:cNvSpPr txBox="1">
            <a:spLocks noGrp="1"/>
          </p:cNvSpPr>
          <p:nvPr>
            <p:ph type="subTitle" idx="1"/>
          </p:nvPr>
        </p:nvSpPr>
        <p:spPr>
          <a:xfrm>
            <a:off x="1820462" y="1997625"/>
            <a:ext cx="2751537" cy="9402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Why fair and optimized rescheduling of medical appointments matters</a:t>
            </a:r>
            <a:endParaRPr dirty="0"/>
          </a:p>
        </p:txBody>
      </p:sp>
      <p:sp>
        <p:nvSpPr>
          <p:cNvPr id="1481" name="Google Shape;1481;p37"/>
          <p:cNvSpPr txBox="1">
            <a:spLocks noGrp="1"/>
          </p:cNvSpPr>
          <p:nvPr>
            <p:ph type="subTitle" idx="3"/>
          </p:nvPr>
        </p:nvSpPr>
        <p:spPr>
          <a:xfrm>
            <a:off x="1820465" y="1765000"/>
            <a:ext cx="2490000" cy="37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The problem</a:t>
            </a:r>
            <a:endParaRPr dirty="0"/>
          </a:p>
        </p:txBody>
      </p:sp>
      <p:sp>
        <p:nvSpPr>
          <p:cNvPr id="1482" name="Google Shape;1482;p37"/>
          <p:cNvSpPr txBox="1">
            <a:spLocks noGrp="1"/>
          </p:cNvSpPr>
          <p:nvPr>
            <p:ph type="subTitle" idx="5"/>
          </p:nvPr>
        </p:nvSpPr>
        <p:spPr>
          <a:xfrm>
            <a:off x="5405837" y="1997624"/>
            <a:ext cx="3413015" cy="112471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Without the ability to provide an ASP solver with large scale data from a database no real-world solution can be developed</a:t>
            </a:r>
            <a:endParaRPr dirty="0"/>
          </a:p>
        </p:txBody>
      </p:sp>
      <p:sp>
        <p:nvSpPr>
          <p:cNvPr id="1483" name="Google Shape;1483;p37"/>
          <p:cNvSpPr txBox="1">
            <a:spLocks noGrp="1"/>
          </p:cNvSpPr>
          <p:nvPr>
            <p:ph type="subTitle" idx="6"/>
          </p:nvPr>
        </p:nvSpPr>
        <p:spPr>
          <a:xfrm>
            <a:off x="5405862" y="1765000"/>
            <a:ext cx="3336693" cy="37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Technical constraints</a:t>
            </a:r>
            <a:endParaRPr dirty="0"/>
          </a:p>
        </p:txBody>
      </p:sp>
      <p:sp>
        <p:nvSpPr>
          <p:cNvPr id="1484" name="Google Shape;1484;p37"/>
          <p:cNvSpPr txBox="1">
            <a:spLocks noGrp="1"/>
          </p:cNvSpPr>
          <p:nvPr>
            <p:ph type="subTitle" idx="8"/>
          </p:nvPr>
        </p:nvSpPr>
        <p:spPr>
          <a:xfrm>
            <a:off x="1820437" y="3643475"/>
            <a:ext cx="2490000" cy="87648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Description and evaluation of the proposed ASP application</a:t>
            </a:r>
            <a:endParaRPr dirty="0"/>
          </a:p>
        </p:txBody>
      </p:sp>
      <p:sp>
        <p:nvSpPr>
          <p:cNvPr id="1485" name="Google Shape;1485;p37"/>
          <p:cNvSpPr txBox="1">
            <a:spLocks noGrp="1"/>
          </p:cNvSpPr>
          <p:nvPr>
            <p:ph type="subTitle" idx="9"/>
          </p:nvPr>
        </p:nvSpPr>
        <p:spPr>
          <a:xfrm>
            <a:off x="1820465" y="3410851"/>
            <a:ext cx="2490000" cy="37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The AI solution</a:t>
            </a:r>
            <a:endParaRPr dirty="0"/>
          </a:p>
        </p:txBody>
      </p:sp>
      <p:sp>
        <p:nvSpPr>
          <p:cNvPr id="1486" name="Google Shape;1486;p37"/>
          <p:cNvSpPr txBox="1">
            <a:spLocks noGrp="1"/>
          </p:cNvSpPr>
          <p:nvPr>
            <p:ph type="subTitle" idx="14"/>
          </p:nvPr>
        </p:nvSpPr>
        <p:spPr>
          <a:xfrm>
            <a:off x="5466484" y="3645643"/>
            <a:ext cx="2964240" cy="87431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Implementing the proposed solution in a real-world healthcare system</a:t>
            </a:r>
            <a:endParaRPr dirty="0"/>
          </a:p>
        </p:txBody>
      </p:sp>
      <p:sp>
        <p:nvSpPr>
          <p:cNvPr id="1487" name="Google Shape;1487;p37"/>
          <p:cNvSpPr txBox="1">
            <a:spLocks noGrp="1"/>
          </p:cNvSpPr>
          <p:nvPr>
            <p:ph type="subTitle" idx="15"/>
          </p:nvPr>
        </p:nvSpPr>
        <p:spPr>
          <a:xfrm>
            <a:off x="5405838" y="3327615"/>
            <a:ext cx="3626650" cy="43390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From concept to reality </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B7903-056C-5665-4DE2-34A897DEA960}"/>
              </a:ext>
            </a:extLst>
          </p:cNvPr>
          <p:cNvSpPr>
            <a:spLocks noGrp="1"/>
          </p:cNvSpPr>
          <p:nvPr>
            <p:ph type="title"/>
          </p:nvPr>
        </p:nvSpPr>
        <p:spPr>
          <a:xfrm>
            <a:off x="713250" y="-1"/>
            <a:ext cx="7717500" cy="826769"/>
          </a:xfrm>
        </p:spPr>
        <p:txBody>
          <a:bodyPr/>
          <a:lstStyle/>
          <a:p>
            <a:r>
              <a:rPr lang="en-US" dirty="0"/>
              <a:t>The clingo code</a:t>
            </a:r>
          </a:p>
        </p:txBody>
      </p:sp>
      <p:sp>
        <p:nvSpPr>
          <p:cNvPr id="9" name="Google Shape;1661;p39">
            <a:extLst>
              <a:ext uri="{FF2B5EF4-FFF2-40B4-BE49-F238E27FC236}">
                <a16:creationId xmlns:a16="http://schemas.microsoft.com/office/drawing/2014/main" id="{59BCCAA5-45F2-F080-3080-E3552E8F8144}"/>
              </a:ext>
            </a:extLst>
          </p:cNvPr>
          <p:cNvSpPr/>
          <p:nvPr/>
        </p:nvSpPr>
        <p:spPr>
          <a:xfrm>
            <a:off x="2381249" y="846639"/>
            <a:ext cx="4381500" cy="314393"/>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Logic constraints</a:t>
            </a:r>
          </a:p>
        </p:txBody>
      </p:sp>
      <p:sp>
        <p:nvSpPr>
          <p:cNvPr id="22" name="Subtitle 2">
            <a:extLst>
              <a:ext uri="{FF2B5EF4-FFF2-40B4-BE49-F238E27FC236}">
                <a16:creationId xmlns:a16="http://schemas.microsoft.com/office/drawing/2014/main" id="{4DC52039-6EC9-067C-2D23-8247232BED6C}"/>
              </a:ext>
            </a:extLst>
          </p:cNvPr>
          <p:cNvSpPr>
            <a:spLocks noGrp="1"/>
          </p:cNvSpPr>
          <p:nvPr>
            <p:ph type="subTitle" idx="1"/>
          </p:nvPr>
        </p:nvSpPr>
        <p:spPr>
          <a:xfrm>
            <a:off x="2" y="2476915"/>
            <a:ext cx="9143998" cy="449178"/>
          </a:xfrm>
        </p:spPr>
        <p:txBody>
          <a:bodyPr/>
          <a:lstStyle/>
          <a:p>
            <a:r>
              <a:rPr lang="en-US" sz="1200" dirty="0">
                <a:latin typeface="Barlow" panose="00000500000000000000" pitchFamily="2" charset="0"/>
                <a:ea typeface="Times New Roman" panose="02020603050405020304" pitchFamily="18" charset="0"/>
                <a:cs typeface="Times New Roman" panose="02020603050405020304" pitchFamily="18" charset="0"/>
              </a:rPr>
              <a:t>Each </a:t>
            </a:r>
            <a:r>
              <a:rPr lang="en-US" sz="1200" b="1" dirty="0">
                <a:latin typeface="Barlow" panose="00000500000000000000" pitchFamily="2" charset="0"/>
                <a:ea typeface="Times New Roman" panose="02020603050405020304" pitchFamily="18" charset="0"/>
                <a:cs typeface="Times New Roman" panose="02020603050405020304" pitchFamily="18" charset="0"/>
              </a:rPr>
              <a:t>timeslot</a:t>
            </a:r>
            <a:r>
              <a:rPr lang="en-US" sz="1200" dirty="0">
                <a:latin typeface="Barlow" panose="00000500000000000000" pitchFamily="2" charset="0"/>
                <a:ea typeface="Times New Roman" panose="02020603050405020304" pitchFamily="18" charset="0"/>
                <a:cs typeface="Times New Roman" panose="02020603050405020304" pitchFamily="18" charset="0"/>
              </a:rPr>
              <a:t> can be appointed to </a:t>
            </a:r>
            <a:r>
              <a:rPr lang="en-US" sz="1200" b="1" dirty="0">
                <a:latin typeface="Barlow" panose="00000500000000000000" pitchFamily="2" charset="0"/>
                <a:ea typeface="Times New Roman" panose="02020603050405020304" pitchFamily="18" charset="0"/>
                <a:cs typeface="Times New Roman" panose="02020603050405020304" pitchFamily="18" charset="0"/>
              </a:rPr>
              <a:t>only one patient</a:t>
            </a:r>
            <a:r>
              <a:rPr lang="en-US" sz="1200" dirty="0">
                <a:latin typeface="Barlow" panose="00000500000000000000" pitchFamily="2" charset="0"/>
                <a:ea typeface="Times New Roman" panose="02020603050405020304" pitchFamily="18" charset="0"/>
                <a:cs typeface="Times New Roman" panose="02020603050405020304" pitchFamily="18" charset="0"/>
              </a:rPr>
              <a:t>.</a:t>
            </a:r>
            <a:endParaRPr lang="en-US" sz="1100" dirty="0">
              <a:latin typeface="Barlow" panose="00000500000000000000" pitchFamily="2" charset="0"/>
            </a:endParaRPr>
          </a:p>
        </p:txBody>
      </p:sp>
      <p:sp>
        <p:nvSpPr>
          <p:cNvPr id="23" name="Subtitle 3">
            <a:extLst>
              <a:ext uri="{FF2B5EF4-FFF2-40B4-BE49-F238E27FC236}">
                <a16:creationId xmlns:a16="http://schemas.microsoft.com/office/drawing/2014/main" id="{617E74E6-6292-4F61-BFD3-B83128317680}"/>
              </a:ext>
            </a:extLst>
          </p:cNvPr>
          <p:cNvSpPr>
            <a:spLocks noGrp="1"/>
          </p:cNvSpPr>
          <p:nvPr>
            <p:ph type="subTitle" idx="2"/>
          </p:nvPr>
        </p:nvSpPr>
        <p:spPr>
          <a:xfrm>
            <a:off x="1168402" y="2269511"/>
            <a:ext cx="6705601" cy="646229"/>
          </a:xfrm>
        </p:spPr>
        <p:txBody>
          <a:bodyPr/>
          <a:lstStyle/>
          <a:p>
            <a:r>
              <a:rPr lang="pt-BR" sz="1400" dirty="0"/>
              <a:t>:- grant(R1), timeslot_id(R1, T), grant(R2), timeslot_id(R2, T), R1 != R2.</a:t>
            </a:r>
          </a:p>
          <a:p>
            <a:endParaRPr lang="en-US" dirty="0"/>
          </a:p>
        </p:txBody>
      </p:sp>
      <p:sp>
        <p:nvSpPr>
          <p:cNvPr id="24" name="Google Shape;1662;p39">
            <a:extLst>
              <a:ext uri="{FF2B5EF4-FFF2-40B4-BE49-F238E27FC236}">
                <a16:creationId xmlns:a16="http://schemas.microsoft.com/office/drawing/2014/main" id="{657BAAEB-EF88-A3D8-68E2-6CC0C7212086}"/>
              </a:ext>
            </a:extLst>
          </p:cNvPr>
          <p:cNvSpPr/>
          <p:nvPr/>
        </p:nvSpPr>
        <p:spPr>
          <a:xfrm>
            <a:off x="4329271" y="1669812"/>
            <a:ext cx="485457" cy="48063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64;p39">
            <a:extLst>
              <a:ext uri="{FF2B5EF4-FFF2-40B4-BE49-F238E27FC236}">
                <a16:creationId xmlns:a16="http://schemas.microsoft.com/office/drawing/2014/main" id="{7BDFE178-F74E-C9F9-EA24-819D9D0B3AD8}"/>
              </a:ext>
            </a:extLst>
          </p:cNvPr>
          <p:cNvSpPr txBox="1">
            <a:spLocks/>
          </p:cNvSpPr>
          <p:nvPr/>
        </p:nvSpPr>
        <p:spPr>
          <a:xfrm>
            <a:off x="4226846" y="1748520"/>
            <a:ext cx="690306" cy="3232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pPr marL="0" indent="0"/>
            <a:r>
              <a:rPr lang="en" dirty="0"/>
              <a:t>01</a:t>
            </a:r>
          </a:p>
        </p:txBody>
      </p:sp>
      <p:sp>
        <p:nvSpPr>
          <p:cNvPr id="26" name="Subtitle 2">
            <a:extLst>
              <a:ext uri="{FF2B5EF4-FFF2-40B4-BE49-F238E27FC236}">
                <a16:creationId xmlns:a16="http://schemas.microsoft.com/office/drawing/2014/main" id="{9A075491-3954-35D9-DAED-8553AC39D48A}"/>
              </a:ext>
            </a:extLst>
          </p:cNvPr>
          <p:cNvSpPr txBox="1">
            <a:spLocks/>
          </p:cNvSpPr>
          <p:nvPr/>
        </p:nvSpPr>
        <p:spPr>
          <a:xfrm>
            <a:off x="-116112" y="3941398"/>
            <a:ext cx="9260112" cy="7109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r>
              <a:rPr lang="en-US" sz="1200" dirty="0">
                <a:latin typeface="Barlow" panose="00000500000000000000" pitchFamily="2" charset="0"/>
                <a:ea typeface="Times New Roman" panose="02020603050405020304" pitchFamily="18" charset="0"/>
                <a:cs typeface="Times New Roman" panose="02020603050405020304" pitchFamily="18" charset="0"/>
              </a:rPr>
              <a:t>Each </a:t>
            </a:r>
            <a:r>
              <a:rPr lang="en-US" sz="1200" b="1" dirty="0">
                <a:latin typeface="Barlow" panose="00000500000000000000" pitchFamily="2" charset="0"/>
                <a:ea typeface="Times New Roman" panose="02020603050405020304" pitchFamily="18" charset="0"/>
                <a:cs typeface="Times New Roman" panose="02020603050405020304" pitchFamily="18" charset="0"/>
              </a:rPr>
              <a:t>patient</a:t>
            </a:r>
            <a:r>
              <a:rPr lang="en-US" sz="1200" dirty="0">
                <a:latin typeface="Barlow" panose="00000500000000000000" pitchFamily="2" charset="0"/>
                <a:ea typeface="Times New Roman" panose="02020603050405020304" pitchFamily="18" charset="0"/>
                <a:cs typeface="Times New Roman" panose="02020603050405020304" pitchFamily="18" charset="0"/>
              </a:rPr>
              <a:t> can only </a:t>
            </a:r>
            <a:r>
              <a:rPr lang="en-US" sz="1200" b="1" dirty="0">
                <a:latin typeface="Barlow" panose="00000500000000000000" pitchFamily="2" charset="0"/>
                <a:ea typeface="Times New Roman" panose="02020603050405020304" pitchFamily="18" charset="0"/>
                <a:cs typeface="Times New Roman" panose="02020603050405020304" pitchFamily="18" charset="0"/>
              </a:rPr>
              <a:t>receive one timeslot</a:t>
            </a:r>
            <a:r>
              <a:rPr lang="en-US" sz="1200" dirty="0">
                <a:latin typeface="Barlow" panose="00000500000000000000" pitchFamily="2" charset="0"/>
                <a:ea typeface="Times New Roman" panose="02020603050405020304" pitchFamily="18" charset="0"/>
                <a:cs typeface="Times New Roman" panose="02020603050405020304" pitchFamily="18" charset="0"/>
              </a:rPr>
              <a:t> (from a specific specialty if the general scope is used).</a:t>
            </a:r>
            <a:endParaRPr lang="en-US" sz="1100" dirty="0">
              <a:latin typeface="Barlow" panose="00000500000000000000" pitchFamily="2" charset="0"/>
            </a:endParaRPr>
          </a:p>
        </p:txBody>
      </p:sp>
      <p:sp>
        <p:nvSpPr>
          <p:cNvPr id="27" name="Subtitle 3">
            <a:extLst>
              <a:ext uri="{FF2B5EF4-FFF2-40B4-BE49-F238E27FC236}">
                <a16:creationId xmlns:a16="http://schemas.microsoft.com/office/drawing/2014/main" id="{E340549B-F67E-799A-13AC-C3D349752A4D}"/>
              </a:ext>
            </a:extLst>
          </p:cNvPr>
          <p:cNvSpPr txBox="1">
            <a:spLocks/>
          </p:cNvSpPr>
          <p:nvPr/>
        </p:nvSpPr>
        <p:spPr>
          <a:xfrm>
            <a:off x="-164944" y="3696536"/>
            <a:ext cx="9471659" cy="6462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r>
              <a:rPr lang="en-US" sz="1200" dirty="0"/>
              <a:t>:- grant(R1), </a:t>
            </a:r>
            <a:r>
              <a:rPr lang="en-US" sz="1200" dirty="0" err="1"/>
              <a:t>patient_id</a:t>
            </a:r>
            <a:r>
              <a:rPr lang="en-US" sz="1200" dirty="0"/>
              <a:t>(R1, P), </a:t>
            </a:r>
            <a:r>
              <a:rPr lang="en-US" sz="1200" dirty="0" err="1"/>
              <a:t>timeslot_id</a:t>
            </a:r>
            <a:r>
              <a:rPr lang="en-US" sz="1200" dirty="0"/>
              <a:t>(R1, T1), </a:t>
            </a:r>
            <a:r>
              <a:rPr lang="en-US" sz="1200" dirty="0" err="1"/>
              <a:t>doctor_id</a:t>
            </a:r>
            <a:r>
              <a:rPr lang="en-US" sz="1200" dirty="0"/>
              <a:t>(T1, D1), </a:t>
            </a:r>
            <a:r>
              <a:rPr lang="en-US" sz="1200" dirty="0" err="1"/>
              <a:t>specialty_title</a:t>
            </a:r>
            <a:r>
              <a:rPr lang="en-US" sz="1200" dirty="0"/>
              <a:t>(D1, S), grant(R2), </a:t>
            </a:r>
            <a:r>
              <a:rPr lang="en-US" sz="1200" dirty="0" err="1"/>
              <a:t>patient_id</a:t>
            </a:r>
            <a:r>
              <a:rPr lang="en-US" sz="1200" dirty="0"/>
              <a:t>(R2, P), </a:t>
            </a:r>
            <a:r>
              <a:rPr lang="en-US" sz="1200" dirty="0" err="1"/>
              <a:t>timeslot_id</a:t>
            </a:r>
            <a:r>
              <a:rPr lang="en-US" sz="1200" dirty="0"/>
              <a:t>(R2, T2), </a:t>
            </a:r>
            <a:r>
              <a:rPr lang="en-US" sz="1200" dirty="0" err="1"/>
              <a:t>doctor_id</a:t>
            </a:r>
            <a:r>
              <a:rPr lang="en-US" sz="1200" dirty="0"/>
              <a:t>(T2,D2), </a:t>
            </a:r>
            <a:r>
              <a:rPr lang="en-US" sz="1200" dirty="0" err="1"/>
              <a:t>specialty_title</a:t>
            </a:r>
            <a:r>
              <a:rPr lang="en-US" sz="1200" dirty="0"/>
              <a:t>(D2, S), R1 != R2.</a:t>
            </a:r>
          </a:p>
          <a:p>
            <a:endParaRPr lang="en-US" dirty="0"/>
          </a:p>
        </p:txBody>
      </p:sp>
      <p:sp>
        <p:nvSpPr>
          <p:cNvPr id="28" name="Google Shape;1662;p39">
            <a:extLst>
              <a:ext uri="{FF2B5EF4-FFF2-40B4-BE49-F238E27FC236}">
                <a16:creationId xmlns:a16="http://schemas.microsoft.com/office/drawing/2014/main" id="{C09F9A90-A3E3-F239-1433-A89C6A00716B}"/>
              </a:ext>
            </a:extLst>
          </p:cNvPr>
          <p:cNvSpPr/>
          <p:nvPr/>
        </p:nvSpPr>
        <p:spPr>
          <a:xfrm>
            <a:off x="4329271" y="2998735"/>
            <a:ext cx="485457" cy="48063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64;p39">
            <a:extLst>
              <a:ext uri="{FF2B5EF4-FFF2-40B4-BE49-F238E27FC236}">
                <a16:creationId xmlns:a16="http://schemas.microsoft.com/office/drawing/2014/main" id="{5AF88CB8-49CA-CAEC-D055-F4BB5A4FF3B3}"/>
              </a:ext>
            </a:extLst>
          </p:cNvPr>
          <p:cNvSpPr txBox="1">
            <a:spLocks/>
          </p:cNvSpPr>
          <p:nvPr/>
        </p:nvSpPr>
        <p:spPr>
          <a:xfrm>
            <a:off x="4225733" y="3077443"/>
            <a:ext cx="690306" cy="3232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pPr marL="0" indent="0"/>
            <a:r>
              <a:rPr lang="en" dirty="0"/>
              <a:t>02</a:t>
            </a:r>
          </a:p>
        </p:txBody>
      </p:sp>
    </p:spTree>
    <p:extLst>
      <p:ext uri="{BB962C8B-B14F-4D97-AF65-F5344CB8AC3E}">
        <p14:creationId xmlns:p14="http://schemas.microsoft.com/office/powerpoint/2010/main" val="4223760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B7903-056C-5665-4DE2-34A897DEA960}"/>
              </a:ext>
            </a:extLst>
          </p:cNvPr>
          <p:cNvSpPr>
            <a:spLocks noGrp="1"/>
          </p:cNvSpPr>
          <p:nvPr>
            <p:ph type="title"/>
          </p:nvPr>
        </p:nvSpPr>
        <p:spPr>
          <a:xfrm>
            <a:off x="713250" y="133100"/>
            <a:ext cx="7717500" cy="701100"/>
          </a:xfrm>
        </p:spPr>
        <p:txBody>
          <a:bodyPr/>
          <a:lstStyle/>
          <a:p>
            <a:r>
              <a:rPr lang="en-US" dirty="0"/>
              <a:t>The clingo code</a:t>
            </a:r>
          </a:p>
        </p:txBody>
      </p:sp>
      <p:sp>
        <p:nvSpPr>
          <p:cNvPr id="9" name="Google Shape;1661;p39">
            <a:extLst>
              <a:ext uri="{FF2B5EF4-FFF2-40B4-BE49-F238E27FC236}">
                <a16:creationId xmlns:a16="http://schemas.microsoft.com/office/drawing/2014/main" id="{59BCCAA5-45F2-F080-3080-E3552E8F8144}"/>
              </a:ext>
            </a:extLst>
          </p:cNvPr>
          <p:cNvSpPr/>
          <p:nvPr/>
        </p:nvSpPr>
        <p:spPr>
          <a:xfrm>
            <a:off x="2381250" y="995385"/>
            <a:ext cx="4381500" cy="378554"/>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Fairness constraints</a:t>
            </a:r>
          </a:p>
        </p:txBody>
      </p:sp>
      <p:sp>
        <p:nvSpPr>
          <p:cNvPr id="24" name="Subtitle 2">
            <a:extLst>
              <a:ext uri="{FF2B5EF4-FFF2-40B4-BE49-F238E27FC236}">
                <a16:creationId xmlns:a16="http://schemas.microsoft.com/office/drawing/2014/main" id="{C12A51E8-CFDD-D242-8EC1-694BEA79B7CB}"/>
              </a:ext>
            </a:extLst>
          </p:cNvPr>
          <p:cNvSpPr>
            <a:spLocks noGrp="1"/>
          </p:cNvSpPr>
          <p:nvPr>
            <p:ph type="subTitle" idx="1"/>
          </p:nvPr>
        </p:nvSpPr>
        <p:spPr>
          <a:xfrm>
            <a:off x="2" y="2518189"/>
            <a:ext cx="9143998" cy="449178"/>
          </a:xfrm>
        </p:spPr>
        <p:txBody>
          <a:bodyPr/>
          <a:lstStyle/>
          <a:p>
            <a:r>
              <a:rPr lang="en-US" sz="1200" dirty="0">
                <a:latin typeface="Barlow" panose="00000500000000000000" pitchFamily="2" charset="0"/>
                <a:ea typeface="Times New Roman" panose="02020603050405020304" pitchFamily="18" charset="0"/>
                <a:cs typeface="Times New Roman" panose="02020603050405020304" pitchFamily="18" charset="0"/>
              </a:rPr>
              <a:t>If a </a:t>
            </a:r>
            <a:r>
              <a:rPr lang="en-US" sz="1200" b="1" dirty="0">
                <a:latin typeface="Barlow" panose="00000500000000000000" pitchFamily="2" charset="0"/>
                <a:ea typeface="Times New Roman" panose="02020603050405020304" pitchFamily="18" charset="0"/>
                <a:cs typeface="Times New Roman" panose="02020603050405020304" pitchFamily="18" charset="0"/>
              </a:rPr>
              <a:t>patient had an appointment </a:t>
            </a:r>
            <a:r>
              <a:rPr lang="en-US" sz="1200" dirty="0">
                <a:latin typeface="Barlow" panose="00000500000000000000" pitchFamily="2" charset="0"/>
                <a:ea typeface="Times New Roman" panose="02020603050405020304" pitchFamily="18" charset="0"/>
                <a:cs typeface="Times New Roman" panose="02020603050405020304" pitchFamily="18" charset="0"/>
              </a:rPr>
              <a:t>in the </a:t>
            </a:r>
            <a:r>
              <a:rPr lang="en-US" sz="1200" b="1" dirty="0">
                <a:latin typeface="Barlow" panose="00000500000000000000" pitchFamily="2" charset="0"/>
                <a:ea typeface="Times New Roman" panose="02020603050405020304" pitchFamily="18" charset="0"/>
                <a:cs typeface="Times New Roman" panose="02020603050405020304" pitchFamily="18" charset="0"/>
              </a:rPr>
              <a:t>previous schedule </a:t>
            </a:r>
            <a:r>
              <a:rPr lang="en-US" sz="1200" dirty="0">
                <a:latin typeface="Barlow" panose="00000500000000000000" pitchFamily="2" charset="0"/>
                <a:ea typeface="Times New Roman" panose="02020603050405020304" pitchFamily="18" charset="0"/>
                <a:cs typeface="Times New Roman" panose="02020603050405020304" pitchFamily="18" charset="0"/>
              </a:rPr>
              <a:t>a </a:t>
            </a:r>
            <a:r>
              <a:rPr lang="en-US" sz="1200" b="1" dirty="0">
                <a:latin typeface="Barlow" panose="00000500000000000000" pitchFamily="2" charset="0"/>
                <a:ea typeface="Times New Roman" panose="02020603050405020304" pitchFamily="18" charset="0"/>
                <a:cs typeface="Times New Roman" panose="02020603050405020304" pitchFamily="18" charset="0"/>
              </a:rPr>
              <a:t>timeslot</a:t>
            </a:r>
            <a:r>
              <a:rPr lang="en-US" sz="1200" dirty="0">
                <a:latin typeface="Barlow" panose="00000500000000000000" pitchFamily="2" charset="0"/>
                <a:ea typeface="Times New Roman" panose="02020603050405020304" pitchFamily="18" charset="0"/>
                <a:cs typeface="Times New Roman" panose="02020603050405020304" pitchFamily="18" charset="0"/>
              </a:rPr>
              <a:t> </a:t>
            </a:r>
            <a:r>
              <a:rPr lang="en-US" sz="1200" b="1" dirty="0">
                <a:latin typeface="Barlow" panose="00000500000000000000" pitchFamily="2" charset="0"/>
                <a:ea typeface="Times New Roman" panose="02020603050405020304" pitchFamily="18" charset="0"/>
                <a:cs typeface="Times New Roman" panose="02020603050405020304" pitchFamily="18" charset="0"/>
              </a:rPr>
              <a:t>must</a:t>
            </a:r>
            <a:r>
              <a:rPr lang="en-US" sz="1200" dirty="0">
                <a:latin typeface="Barlow" panose="00000500000000000000" pitchFamily="2" charset="0"/>
                <a:ea typeface="Times New Roman" panose="02020603050405020304" pitchFamily="18" charset="0"/>
                <a:cs typeface="Times New Roman" panose="02020603050405020304" pitchFamily="18" charset="0"/>
              </a:rPr>
              <a:t> also </a:t>
            </a:r>
            <a:r>
              <a:rPr lang="en-US" sz="1200" b="1" dirty="0">
                <a:latin typeface="Barlow" panose="00000500000000000000" pitchFamily="2" charset="0"/>
                <a:ea typeface="Times New Roman" panose="02020603050405020304" pitchFamily="18" charset="0"/>
                <a:cs typeface="Times New Roman" panose="02020603050405020304" pitchFamily="18" charset="0"/>
              </a:rPr>
              <a:t>be</a:t>
            </a:r>
            <a:r>
              <a:rPr lang="en-US" sz="1200" dirty="0">
                <a:latin typeface="Barlow" panose="00000500000000000000" pitchFamily="2" charset="0"/>
                <a:ea typeface="Times New Roman" panose="02020603050405020304" pitchFamily="18" charset="0"/>
                <a:cs typeface="Times New Roman" panose="02020603050405020304" pitchFamily="18" charset="0"/>
              </a:rPr>
              <a:t> </a:t>
            </a:r>
            <a:r>
              <a:rPr lang="en-US" sz="1200" b="1" dirty="0">
                <a:latin typeface="Barlow" panose="00000500000000000000" pitchFamily="2" charset="0"/>
                <a:ea typeface="Times New Roman" panose="02020603050405020304" pitchFamily="18" charset="0"/>
                <a:cs typeface="Times New Roman" panose="02020603050405020304" pitchFamily="18" charset="0"/>
              </a:rPr>
              <a:t>granted</a:t>
            </a:r>
            <a:r>
              <a:rPr lang="en-US" sz="1200" dirty="0">
                <a:latin typeface="Barlow" panose="00000500000000000000" pitchFamily="2" charset="0"/>
                <a:ea typeface="Times New Roman" panose="02020603050405020304" pitchFamily="18" charset="0"/>
                <a:cs typeface="Times New Roman" panose="02020603050405020304" pitchFamily="18" charset="0"/>
              </a:rPr>
              <a:t> to that patient </a:t>
            </a:r>
            <a:r>
              <a:rPr lang="en-US" sz="1200" b="1" dirty="0">
                <a:latin typeface="Barlow" panose="00000500000000000000" pitchFamily="2" charset="0"/>
                <a:ea typeface="Times New Roman" panose="02020603050405020304" pitchFamily="18" charset="0"/>
                <a:cs typeface="Times New Roman" panose="02020603050405020304" pitchFamily="18" charset="0"/>
              </a:rPr>
              <a:t>after the rescheduling</a:t>
            </a:r>
            <a:r>
              <a:rPr lang="en-US" sz="1200" dirty="0">
                <a:latin typeface="Barlow" panose="00000500000000000000" pitchFamily="2" charset="0"/>
                <a:ea typeface="Times New Roman" panose="02020603050405020304" pitchFamily="18" charset="0"/>
                <a:cs typeface="Times New Roman" panose="02020603050405020304" pitchFamily="18" charset="0"/>
              </a:rPr>
              <a:t>.</a:t>
            </a:r>
            <a:endParaRPr lang="en-US" sz="1100" dirty="0">
              <a:latin typeface="Barlow" panose="00000500000000000000" pitchFamily="2" charset="0"/>
            </a:endParaRPr>
          </a:p>
        </p:txBody>
      </p:sp>
      <p:sp>
        <p:nvSpPr>
          <p:cNvPr id="25" name="Subtitle 3">
            <a:extLst>
              <a:ext uri="{FF2B5EF4-FFF2-40B4-BE49-F238E27FC236}">
                <a16:creationId xmlns:a16="http://schemas.microsoft.com/office/drawing/2014/main" id="{82E42DEB-6D89-BFDB-CEA8-BF016215C2E7}"/>
              </a:ext>
            </a:extLst>
          </p:cNvPr>
          <p:cNvSpPr>
            <a:spLocks noGrp="1"/>
          </p:cNvSpPr>
          <p:nvPr>
            <p:ph type="subTitle" idx="2"/>
          </p:nvPr>
        </p:nvSpPr>
        <p:spPr>
          <a:xfrm>
            <a:off x="844147" y="1938528"/>
            <a:ext cx="7453476" cy="646229"/>
          </a:xfrm>
        </p:spPr>
        <p:txBody>
          <a:bodyPr/>
          <a:lstStyle/>
          <a:p>
            <a:r>
              <a:rPr lang="en-US" sz="1400" dirty="0"/>
              <a:t>:- granted(R), </a:t>
            </a:r>
            <a:r>
              <a:rPr lang="en-US" sz="1400" dirty="0" err="1"/>
              <a:t>patient_id</a:t>
            </a:r>
            <a:r>
              <a:rPr lang="en-US" sz="1400" dirty="0"/>
              <a:t>(R, P), not claimed(R), 0 { grant(X) : </a:t>
            </a:r>
            <a:r>
              <a:rPr lang="en-US" sz="1400" dirty="0" err="1"/>
              <a:t>patient_id</a:t>
            </a:r>
            <a:r>
              <a:rPr lang="en-US" sz="1400" dirty="0"/>
              <a:t>(X, P) } 0. </a:t>
            </a:r>
            <a:endParaRPr lang="en-US" dirty="0"/>
          </a:p>
        </p:txBody>
      </p:sp>
      <p:sp>
        <p:nvSpPr>
          <p:cNvPr id="26" name="Google Shape;1662;p39">
            <a:extLst>
              <a:ext uri="{FF2B5EF4-FFF2-40B4-BE49-F238E27FC236}">
                <a16:creationId xmlns:a16="http://schemas.microsoft.com/office/drawing/2014/main" id="{CBBEEBA6-95C5-B004-F9D9-0B00D58BCCFC}"/>
              </a:ext>
            </a:extLst>
          </p:cNvPr>
          <p:cNvSpPr/>
          <p:nvPr/>
        </p:nvSpPr>
        <p:spPr>
          <a:xfrm>
            <a:off x="4329271" y="1669812"/>
            <a:ext cx="485457" cy="48063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64;p39">
            <a:extLst>
              <a:ext uri="{FF2B5EF4-FFF2-40B4-BE49-F238E27FC236}">
                <a16:creationId xmlns:a16="http://schemas.microsoft.com/office/drawing/2014/main" id="{543AEE9B-ECBB-7D86-90A1-64548BCCB49B}"/>
              </a:ext>
            </a:extLst>
          </p:cNvPr>
          <p:cNvSpPr txBox="1">
            <a:spLocks/>
          </p:cNvSpPr>
          <p:nvPr/>
        </p:nvSpPr>
        <p:spPr>
          <a:xfrm>
            <a:off x="4226846" y="1748520"/>
            <a:ext cx="690306" cy="3232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pPr marL="0" indent="0"/>
            <a:r>
              <a:rPr lang="en" dirty="0"/>
              <a:t>01</a:t>
            </a:r>
          </a:p>
        </p:txBody>
      </p:sp>
      <p:sp>
        <p:nvSpPr>
          <p:cNvPr id="28" name="Subtitle 2">
            <a:extLst>
              <a:ext uri="{FF2B5EF4-FFF2-40B4-BE49-F238E27FC236}">
                <a16:creationId xmlns:a16="http://schemas.microsoft.com/office/drawing/2014/main" id="{BBCC05DD-372C-AA1F-056E-C704F91D6534}"/>
              </a:ext>
            </a:extLst>
          </p:cNvPr>
          <p:cNvSpPr txBox="1">
            <a:spLocks/>
          </p:cNvSpPr>
          <p:nvPr/>
        </p:nvSpPr>
        <p:spPr>
          <a:xfrm>
            <a:off x="-116112" y="3941398"/>
            <a:ext cx="9260112" cy="7109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r>
              <a:rPr lang="en-US" sz="1200" dirty="0">
                <a:latin typeface="Barlow" panose="00000500000000000000" pitchFamily="2" charset="0"/>
                <a:ea typeface="Times New Roman" panose="02020603050405020304" pitchFamily="18" charset="0"/>
                <a:cs typeface="Times New Roman" panose="02020603050405020304" pitchFamily="18" charset="0"/>
              </a:rPr>
              <a:t>If a request is a patient’s </a:t>
            </a:r>
            <a:r>
              <a:rPr lang="en-US" sz="1200" b="1" dirty="0">
                <a:latin typeface="Barlow" panose="00000500000000000000" pitchFamily="2" charset="0"/>
                <a:ea typeface="Times New Roman" panose="02020603050405020304" pitchFamily="18" charset="0"/>
                <a:cs typeface="Times New Roman" panose="02020603050405020304" pitchFamily="18" charset="0"/>
              </a:rPr>
              <a:t>only option</a:t>
            </a:r>
            <a:r>
              <a:rPr lang="en-US" sz="1200" dirty="0">
                <a:latin typeface="Barlow" panose="00000500000000000000" pitchFamily="2" charset="0"/>
                <a:ea typeface="Times New Roman" panose="02020603050405020304" pitchFamily="18" charset="0"/>
                <a:cs typeface="Times New Roman" panose="02020603050405020304" pitchFamily="18" charset="0"/>
              </a:rPr>
              <a:t>, it </a:t>
            </a:r>
            <a:r>
              <a:rPr lang="en-US" sz="1200" b="1" dirty="0">
                <a:latin typeface="Barlow" panose="00000500000000000000" pitchFamily="2" charset="0"/>
                <a:ea typeface="Times New Roman" panose="02020603050405020304" pitchFamily="18" charset="0"/>
                <a:cs typeface="Times New Roman" panose="02020603050405020304" pitchFamily="18" charset="0"/>
              </a:rPr>
              <a:t>cannot be dismissed </a:t>
            </a:r>
            <a:r>
              <a:rPr lang="en-US" sz="1200" dirty="0">
                <a:latin typeface="Barlow" panose="00000500000000000000" pitchFamily="2" charset="0"/>
                <a:ea typeface="Times New Roman" panose="02020603050405020304" pitchFamily="18" charset="0"/>
                <a:cs typeface="Times New Roman" panose="02020603050405020304" pitchFamily="18" charset="0"/>
              </a:rPr>
              <a:t>for the sake of a lower scoring request even if it leads to a chain reaction that maximizes common benefit. If we don’t apply this constraint a patient with only one request will most probably never receive an appointment.</a:t>
            </a:r>
            <a:endParaRPr lang="en-US" sz="1100" dirty="0">
              <a:latin typeface="Barlow" panose="00000500000000000000" pitchFamily="2" charset="0"/>
            </a:endParaRPr>
          </a:p>
        </p:txBody>
      </p:sp>
      <p:sp>
        <p:nvSpPr>
          <p:cNvPr id="29" name="Subtitle 3">
            <a:extLst>
              <a:ext uri="{FF2B5EF4-FFF2-40B4-BE49-F238E27FC236}">
                <a16:creationId xmlns:a16="http://schemas.microsoft.com/office/drawing/2014/main" id="{DF6AA20A-124C-88DC-E412-1DB33AE99ADC}"/>
              </a:ext>
            </a:extLst>
          </p:cNvPr>
          <p:cNvSpPr txBox="1">
            <a:spLocks/>
          </p:cNvSpPr>
          <p:nvPr/>
        </p:nvSpPr>
        <p:spPr>
          <a:xfrm>
            <a:off x="-164944" y="3696536"/>
            <a:ext cx="9471659" cy="6462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r>
              <a:rPr lang="en-US" sz="1200" dirty="0"/>
              <a:t>:- </a:t>
            </a:r>
            <a:r>
              <a:rPr lang="en-US" sz="1200" dirty="0" err="1"/>
              <a:t>timeslot_id</a:t>
            </a:r>
            <a:r>
              <a:rPr lang="en-US" sz="1200" dirty="0"/>
              <a:t>(R, T), </a:t>
            </a:r>
            <a:r>
              <a:rPr lang="en-US" sz="1200" dirty="0" err="1"/>
              <a:t>patient_id</a:t>
            </a:r>
            <a:r>
              <a:rPr lang="en-US" sz="1200" dirty="0"/>
              <a:t>(R, P), score(R,S), grant(R), not granted(R), appointed(P), </a:t>
            </a:r>
            <a:r>
              <a:rPr lang="en-US" sz="1200" dirty="0" err="1"/>
              <a:t>timeslot_id</a:t>
            </a:r>
            <a:r>
              <a:rPr lang="en-US" sz="1200" dirty="0"/>
              <a:t>(X, T), score(X, SX), onlyOption(X), S &lt; SX, R != X.</a:t>
            </a:r>
          </a:p>
          <a:p>
            <a:endParaRPr lang="en-US" dirty="0"/>
          </a:p>
        </p:txBody>
      </p:sp>
      <p:sp>
        <p:nvSpPr>
          <p:cNvPr id="30" name="Google Shape;1662;p39">
            <a:extLst>
              <a:ext uri="{FF2B5EF4-FFF2-40B4-BE49-F238E27FC236}">
                <a16:creationId xmlns:a16="http://schemas.microsoft.com/office/drawing/2014/main" id="{BA476DCE-5487-1365-724D-719CF89413C1}"/>
              </a:ext>
            </a:extLst>
          </p:cNvPr>
          <p:cNvSpPr/>
          <p:nvPr/>
        </p:nvSpPr>
        <p:spPr>
          <a:xfrm>
            <a:off x="4329271" y="2998735"/>
            <a:ext cx="485457" cy="48063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64;p39">
            <a:extLst>
              <a:ext uri="{FF2B5EF4-FFF2-40B4-BE49-F238E27FC236}">
                <a16:creationId xmlns:a16="http://schemas.microsoft.com/office/drawing/2014/main" id="{D87C265D-38EE-8DEB-B487-052D0726DA9B}"/>
              </a:ext>
            </a:extLst>
          </p:cNvPr>
          <p:cNvSpPr txBox="1">
            <a:spLocks/>
          </p:cNvSpPr>
          <p:nvPr/>
        </p:nvSpPr>
        <p:spPr>
          <a:xfrm>
            <a:off x="4225733" y="3077443"/>
            <a:ext cx="690306" cy="3232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pPr marL="0" indent="0"/>
            <a:r>
              <a:rPr lang="en" dirty="0"/>
              <a:t>02</a:t>
            </a:r>
          </a:p>
        </p:txBody>
      </p:sp>
    </p:spTree>
    <p:extLst>
      <p:ext uri="{BB962C8B-B14F-4D97-AF65-F5344CB8AC3E}">
        <p14:creationId xmlns:p14="http://schemas.microsoft.com/office/powerpoint/2010/main" val="40646272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B7903-056C-5665-4DE2-34A897DEA960}"/>
              </a:ext>
            </a:extLst>
          </p:cNvPr>
          <p:cNvSpPr>
            <a:spLocks noGrp="1"/>
          </p:cNvSpPr>
          <p:nvPr>
            <p:ph type="title"/>
          </p:nvPr>
        </p:nvSpPr>
        <p:spPr>
          <a:xfrm>
            <a:off x="713250" y="9730"/>
            <a:ext cx="7717500" cy="701100"/>
          </a:xfrm>
        </p:spPr>
        <p:txBody>
          <a:bodyPr/>
          <a:lstStyle/>
          <a:p>
            <a:r>
              <a:rPr lang="en-US" dirty="0"/>
              <a:t>The clingo code</a:t>
            </a:r>
          </a:p>
        </p:txBody>
      </p:sp>
      <p:sp>
        <p:nvSpPr>
          <p:cNvPr id="9" name="Google Shape;1661;p39">
            <a:extLst>
              <a:ext uri="{FF2B5EF4-FFF2-40B4-BE49-F238E27FC236}">
                <a16:creationId xmlns:a16="http://schemas.microsoft.com/office/drawing/2014/main" id="{59BCCAA5-45F2-F080-3080-E3552E8F8144}"/>
              </a:ext>
            </a:extLst>
          </p:cNvPr>
          <p:cNvSpPr/>
          <p:nvPr/>
        </p:nvSpPr>
        <p:spPr>
          <a:xfrm>
            <a:off x="2381250" y="872015"/>
            <a:ext cx="4381500" cy="318459"/>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Set exclusion to increase performance</a:t>
            </a:r>
          </a:p>
        </p:txBody>
      </p:sp>
      <p:sp>
        <p:nvSpPr>
          <p:cNvPr id="20" name="Subtitle 2">
            <a:extLst>
              <a:ext uri="{FF2B5EF4-FFF2-40B4-BE49-F238E27FC236}">
                <a16:creationId xmlns:a16="http://schemas.microsoft.com/office/drawing/2014/main" id="{4BDAD694-124B-3E77-106A-5160C74DDE44}"/>
              </a:ext>
            </a:extLst>
          </p:cNvPr>
          <p:cNvSpPr>
            <a:spLocks noGrp="1"/>
          </p:cNvSpPr>
          <p:nvPr>
            <p:ph type="subTitle" idx="1"/>
          </p:nvPr>
        </p:nvSpPr>
        <p:spPr>
          <a:xfrm>
            <a:off x="2" y="2518189"/>
            <a:ext cx="9143998" cy="449178"/>
          </a:xfrm>
        </p:spPr>
        <p:txBody>
          <a:bodyPr/>
          <a:lstStyle/>
          <a:p>
            <a:r>
              <a:rPr lang="en-US" sz="1200" dirty="0">
                <a:latin typeface="Barlow" panose="00000500000000000000" pitchFamily="2" charset="0"/>
                <a:ea typeface="Times New Roman" panose="02020603050405020304" pitchFamily="18" charset="0"/>
                <a:cs typeface="Times New Roman" panose="02020603050405020304" pitchFamily="18" charset="0"/>
              </a:rPr>
              <a:t>All requests that </a:t>
            </a:r>
            <a:r>
              <a:rPr lang="en-US" sz="1200" b="1" dirty="0">
                <a:latin typeface="Barlow" panose="00000500000000000000" pitchFamily="2" charset="0"/>
                <a:ea typeface="Times New Roman" panose="02020603050405020304" pitchFamily="18" charset="0"/>
                <a:cs typeface="Times New Roman" panose="02020603050405020304" pitchFamily="18" charset="0"/>
              </a:rPr>
              <a:t>claim</a:t>
            </a:r>
            <a:r>
              <a:rPr lang="en-US" sz="1200" dirty="0">
                <a:latin typeface="Barlow" panose="00000500000000000000" pitchFamily="2" charset="0"/>
                <a:ea typeface="Times New Roman" panose="02020603050405020304" pitchFamily="18" charset="0"/>
                <a:cs typeface="Times New Roman" panose="02020603050405020304" pitchFamily="18" charset="0"/>
              </a:rPr>
              <a:t> an </a:t>
            </a:r>
            <a:r>
              <a:rPr lang="en-US" sz="1200" b="1" dirty="0">
                <a:latin typeface="Barlow" panose="00000500000000000000" pitchFamily="2" charset="0"/>
                <a:ea typeface="Times New Roman" panose="02020603050405020304" pitchFamily="18" charset="0"/>
                <a:cs typeface="Times New Roman" panose="02020603050405020304" pitchFamily="18" charset="0"/>
              </a:rPr>
              <a:t>already claimed</a:t>
            </a:r>
            <a:r>
              <a:rPr lang="en-US" sz="1200" dirty="0">
                <a:latin typeface="Barlow" panose="00000500000000000000" pitchFamily="2" charset="0"/>
                <a:ea typeface="Times New Roman" panose="02020603050405020304" pitchFamily="18" charset="0"/>
                <a:cs typeface="Times New Roman" panose="02020603050405020304" pitchFamily="18" charset="0"/>
              </a:rPr>
              <a:t> timeslot </a:t>
            </a:r>
            <a:r>
              <a:rPr lang="en-US" sz="1200" b="1" dirty="0">
                <a:latin typeface="Barlow" panose="00000500000000000000" pitchFamily="2" charset="0"/>
                <a:ea typeface="Times New Roman" panose="02020603050405020304" pitchFamily="18" charset="0"/>
                <a:cs typeface="Times New Roman" panose="02020603050405020304" pitchFamily="18" charset="0"/>
              </a:rPr>
              <a:t>will not be taken into consideration</a:t>
            </a:r>
            <a:r>
              <a:rPr lang="en-US" sz="1200" dirty="0">
                <a:latin typeface="Barlow" panose="00000500000000000000" pitchFamily="2" charset="0"/>
                <a:ea typeface="Times New Roman" panose="02020603050405020304" pitchFamily="18" charset="0"/>
                <a:cs typeface="Times New Roman" panose="02020603050405020304" pitchFamily="18" charset="0"/>
              </a:rPr>
              <a:t>.</a:t>
            </a:r>
            <a:endParaRPr lang="en-US" sz="1100" dirty="0">
              <a:latin typeface="Barlow" panose="00000500000000000000" pitchFamily="2" charset="0"/>
            </a:endParaRPr>
          </a:p>
        </p:txBody>
      </p:sp>
      <p:sp>
        <p:nvSpPr>
          <p:cNvPr id="21" name="Subtitle 3">
            <a:extLst>
              <a:ext uri="{FF2B5EF4-FFF2-40B4-BE49-F238E27FC236}">
                <a16:creationId xmlns:a16="http://schemas.microsoft.com/office/drawing/2014/main" id="{A049F2F3-2D6D-811F-88DA-C6D740FD111B}"/>
              </a:ext>
            </a:extLst>
          </p:cNvPr>
          <p:cNvSpPr>
            <a:spLocks noGrp="1"/>
          </p:cNvSpPr>
          <p:nvPr>
            <p:ph type="subTitle" idx="2"/>
          </p:nvPr>
        </p:nvSpPr>
        <p:spPr>
          <a:xfrm>
            <a:off x="844147" y="1938528"/>
            <a:ext cx="7453476" cy="646229"/>
          </a:xfrm>
        </p:spPr>
        <p:txBody>
          <a:bodyPr/>
          <a:lstStyle/>
          <a:p>
            <a:r>
              <a:rPr lang="en-US" sz="1400" dirty="0"/>
              <a:t>:- grant(R), </a:t>
            </a:r>
            <a:r>
              <a:rPr lang="en-US" sz="1400" dirty="0" err="1"/>
              <a:t>timeslot_id</a:t>
            </a:r>
            <a:r>
              <a:rPr lang="en-US" sz="1400" dirty="0"/>
              <a:t>(R,T), claimed(X), </a:t>
            </a:r>
            <a:r>
              <a:rPr lang="en-US" sz="1400" dirty="0" err="1"/>
              <a:t>timeslot_id</a:t>
            </a:r>
            <a:r>
              <a:rPr lang="en-US" sz="1400" dirty="0"/>
              <a:t>(X,T), R != X.</a:t>
            </a:r>
          </a:p>
        </p:txBody>
      </p:sp>
      <p:sp>
        <p:nvSpPr>
          <p:cNvPr id="22" name="Google Shape;1662;p39">
            <a:extLst>
              <a:ext uri="{FF2B5EF4-FFF2-40B4-BE49-F238E27FC236}">
                <a16:creationId xmlns:a16="http://schemas.microsoft.com/office/drawing/2014/main" id="{840C341D-07FC-B91C-BB6E-517BCDE8A231}"/>
              </a:ext>
            </a:extLst>
          </p:cNvPr>
          <p:cNvSpPr/>
          <p:nvPr/>
        </p:nvSpPr>
        <p:spPr>
          <a:xfrm>
            <a:off x="4329271" y="1669812"/>
            <a:ext cx="485457" cy="48063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64;p39">
            <a:extLst>
              <a:ext uri="{FF2B5EF4-FFF2-40B4-BE49-F238E27FC236}">
                <a16:creationId xmlns:a16="http://schemas.microsoft.com/office/drawing/2014/main" id="{840B5F8F-AF48-68AC-C655-A47A77C27D91}"/>
              </a:ext>
            </a:extLst>
          </p:cNvPr>
          <p:cNvSpPr txBox="1">
            <a:spLocks/>
          </p:cNvSpPr>
          <p:nvPr/>
        </p:nvSpPr>
        <p:spPr>
          <a:xfrm>
            <a:off x="4226846" y="1748520"/>
            <a:ext cx="690306" cy="3232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pPr marL="0" indent="0"/>
            <a:r>
              <a:rPr lang="en" dirty="0"/>
              <a:t>01</a:t>
            </a:r>
          </a:p>
        </p:txBody>
      </p:sp>
      <p:sp>
        <p:nvSpPr>
          <p:cNvPr id="24" name="Subtitle 2">
            <a:extLst>
              <a:ext uri="{FF2B5EF4-FFF2-40B4-BE49-F238E27FC236}">
                <a16:creationId xmlns:a16="http://schemas.microsoft.com/office/drawing/2014/main" id="{5CDE0B35-A154-5166-9A52-376AAA4B7276}"/>
              </a:ext>
            </a:extLst>
          </p:cNvPr>
          <p:cNvSpPr txBox="1">
            <a:spLocks/>
          </p:cNvSpPr>
          <p:nvPr/>
        </p:nvSpPr>
        <p:spPr>
          <a:xfrm>
            <a:off x="-116112" y="3941398"/>
            <a:ext cx="9260112" cy="7109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r>
              <a:rPr lang="en-US" sz="1200" dirty="0">
                <a:latin typeface="Barlow" panose="00000500000000000000" pitchFamily="2" charset="0"/>
                <a:ea typeface="Times New Roman" panose="02020603050405020304" pitchFamily="18" charset="0"/>
                <a:cs typeface="Times New Roman" panose="02020603050405020304" pitchFamily="18" charset="0"/>
              </a:rPr>
              <a:t>All the </a:t>
            </a:r>
            <a:r>
              <a:rPr lang="en-US" sz="1200" b="1" dirty="0">
                <a:latin typeface="Barlow" panose="00000500000000000000" pitchFamily="2" charset="0"/>
                <a:ea typeface="Times New Roman" panose="02020603050405020304" pitchFamily="18" charset="0"/>
                <a:cs typeface="Times New Roman" panose="02020603050405020304" pitchFamily="18" charset="0"/>
              </a:rPr>
              <a:t>single</a:t>
            </a:r>
            <a:r>
              <a:rPr lang="en-US" sz="1200" dirty="0">
                <a:latin typeface="Barlow" panose="00000500000000000000" pitchFamily="2" charset="0"/>
                <a:ea typeface="Times New Roman" panose="02020603050405020304" pitchFamily="18" charset="0"/>
                <a:cs typeface="Times New Roman" panose="02020603050405020304" pitchFamily="18" charset="0"/>
              </a:rPr>
              <a:t> requests that are </a:t>
            </a:r>
            <a:r>
              <a:rPr lang="en-US" sz="1200" b="1" dirty="0">
                <a:latin typeface="Barlow" panose="00000500000000000000" pitchFamily="2" charset="0"/>
                <a:ea typeface="Times New Roman" panose="02020603050405020304" pitchFamily="18" charset="0"/>
                <a:cs typeface="Times New Roman" panose="02020603050405020304" pitchFamily="18" charset="0"/>
              </a:rPr>
              <a:t>not the</a:t>
            </a:r>
            <a:r>
              <a:rPr lang="en-US" sz="1200" dirty="0">
                <a:latin typeface="Barlow" panose="00000500000000000000" pitchFamily="2" charset="0"/>
                <a:ea typeface="Times New Roman" panose="02020603050405020304" pitchFamily="18" charset="0"/>
                <a:cs typeface="Times New Roman" panose="02020603050405020304" pitchFamily="18" charset="0"/>
              </a:rPr>
              <a:t> patient’s </a:t>
            </a:r>
            <a:r>
              <a:rPr lang="en-US" sz="1200" b="1" dirty="0">
                <a:latin typeface="Barlow" panose="00000500000000000000" pitchFamily="2" charset="0"/>
                <a:ea typeface="Times New Roman" panose="02020603050405020304" pitchFamily="18" charset="0"/>
                <a:cs typeface="Times New Roman" panose="02020603050405020304" pitchFamily="18" charset="0"/>
              </a:rPr>
              <a:t>best single</a:t>
            </a:r>
            <a:r>
              <a:rPr lang="en-US" sz="1200" dirty="0">
                <a:latin typeface="Barlow" panose="00000500000000000000" pitchFamily="2" charset="0"/>
                <a:ea typeface="Times New Roman" panose="02020603050405020304" pitchFamily="18" charset="0"/>
                <a:cs typeface="Times New Roman" panose="02020603050405020304" pitchFamily="18" charset="0"/>
              </a:rPr>
              <a:t> request </a:t>
            </a:r>
            <a:r>
              <a:rPr lang="en-US" sz="1200" b="1" dirty="0">
                <a:latin typeface="Barlow" panose="00000500000000000000" pitchFamily="2" charset="0"/>
                <a:ea typeface="Times New Roman" panose="02020603050405020304" pitchFamily="18" charset="0"/>
                <a:cs typeface="Times New Roman" panose="02020603050405020304" pitchFamily="18" charset="0"/>
              </a:rPr>
              <a:t>will not be taken into consideration</a:t>
            </a:r>
            <a:r>
              <a:rPr lang="en-US" sz="1200" dirty="0">
                <a:latin typeface="Barlow" panose="00000500000000000000" pitchFamily="2" charset="0"/>
                <a:ea typeface="Times New Roman" panose="02020603050405020304" pitchFamily="18" charset="0"/>
                <a:cs typeface="Times New Roman" panose="02020603050405020304" pitchFamily="18" charset="0"/>
              </a:rPr>
              <a:t>.</a:t>
            </a:r>
            <a:endParaRPr lang="en-US" sz="1100" dirty="0">
              <a:latin typeface="Barlow" panose="00000500000000000000" pitchFamily="2" charset="0"/>
            </a:endParaRPr>
          </a:p>
        </p:txBody>
      </p:sp>
      <p:sp>
        <p:nvSpPr>
          <p:cNvPr id="25" name="Subtitle 3">
            <a:extLst>
              <a:ext uri="{FF2B5EF4-FFF2-40B4-BE49-F238E27FC236}">
                <a16:creationId xmlns:a16="http://schemas.microsoft.com/office/drawing/2014/main" id="{D2BE29F4-5944-7EF6-9971-89D18685180C}"/>
              </a:ext>
            </a:extLst>
          </p:cNvPr>
          <p:cNvSpPr txBox="1">
            <a:spLocks/>
          </p:cNvSpPr>
          <p:nvPr/>
        </p:nvSpPr>
        <p:spPr>
          <a:xfrm>
            <a:off x="-164944" y="3696536"/>
            <a:ext cx="9471659" cy="6462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r>
              <a:rPr lang="en-US" sz="1200" dirty="0"/>
              <a:t>:- </a:t>
            </a:r>
            <a:r>
              <a:rPr lang="en-US" sz="1200" dirty="0" err="1"/>
              <a:t>timeslot_id</a:t>
            </a:r>
            <a:r>
              <a:rPr lang="en-US" sz="1200" dirty="0"/>
              <a:t>(R, T), </a:t>
            </a:r>
            <a:r>
              <a:rPr lang="en-US" sz="1200" dirty="0" err="1"/>
              <a:t>patient_id</a:t>
            </a:r>
            <a:r>
              <a:rPr lang="en-US" sz="1200" dirty="0"/>
              <a:t>(R, P), score(R,S), grant(R), not granted(R), appointed(P), </a:t>
            </a:r>
            <a:r>
              <a:rPr lang="en-US" sz="1200" dirty="0" err="1"/>
              <a:t>timeslot_id</a:t>
            </a:r>
            <a:r>
              <a:rPr lang="en-US" sz="1200" dirty="0"/>
              <a:t>(X, T), score(X, SX), onlyOption(X), S &lt; SX, R != X.</a:t>
            </a:r>
          </a:p>
          <a:p>
            <a:endParaRPr lang="en-US" dirty="0"/>
          </a:p>
        </p:txBody>
      </p:sp>
      <p:sp>
        <p:nvSpPr>
          <p:cNvPr id="26" name="Google Shape;1662;p39">
            <a:extLst>
              <a:ext uri="{FF2B5EF4-FFF2-40B4-BE49-F238E27FC236}">
                <a16:creationId xmlns:a16="http://schemas.microsoft.com/office/drawing/2014/main" id="{6EB7709C-0F72-8286-1B2B-41B258D21ED6}"/>
              </a:ext>
            </a:extLst>
          </p:cNvPr>
          <p:cNvSpPr/>
          <p:nvPr/>
        </p:nvSpPr>
        <p:spPr>
          <a:xfrm>
            <a:off x="4329271" y="2998735"/>
            <a:ext cx="485457" cy="48063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64;p39">
            <a:extLst>
              <a:ext uri="{FF2B5EF4-FFF2-40B4-BE49-F238E27FC236}">
                <a16:creationId xmlns:a16="http://schemas.microsoft.com/office/drawing/2014/main" id="{A61E2353-4407-B009-FDC9-21E0F9C6BEB6}"/>
              </a:ext>
            </a:extLst>
          </p:cNvPr>
          <p:cNvSpPr txBox="1">
            <a:spLocks/>
          </p:cNvSpPr>
          <p:nvPr/>
        </p:nvSpPr>
        <p:spPr>
          <a:xfrm>
            <a:off x="4225733" y="3077443"/>
            <a:ext cx="690306" cy="3232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pPr marL="0" indent="0"/>
            <a:r>
              <a:rPr lang="en" dirty="0"/>
              <a:t>02</a:t>
            </a:r>
          </a:p>
        </p:txBody>
      </p:sp>
    </p:spTree>
    <p:extLst>
      <p:ext uri="{BB962C8B-B14F-4D97-AF65-F5344CB8AC3E}">
        <p14:creationId xmlns:p14="http://schemas.microsoft.com/office/powerpoint/2010/main" val="11955197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B7903-056C-5665-4DE2-34A897DEA960}"/>
              </a:ext>
            </a:extLst>
          </p:cNvPr>
          <p:cNvSpPr>
            <a:spLocks noGrp="1"/>
          </p:cNvSpPr>
          <p:nvPr>
            <p:ph type="title"/>
          </p:nvPr>
        </p:nvSpPr>
        <p:spPr>
          <a:xfrm>
            <a:off x="771306" y="0"/>
            <a:ext cx="7717500" cy="701100"/>
          </a:xfrm>
        </p:spPr>
        <p:txBody>
          <a:bodyPr/>
          <a:lstStyle/>
          <a:p>
            <a:r>
              <a:rPr lang="en-US" dirty="0"/>
              <a:t>The clingo code</a:t>
            </a:r>
          </a:p>
        </p:txBody>
      </p:sp>
      <p:sp>
        <p:nvSpPr>
          <p:cNvPr id="9" name="Google Shape;1661;p39">
            <a:extLst>
              <a:ext uri="{FF2B5EF4-FFF2-40B4-BE49-F238E27FC236}">
                <a16:creationId xmlns:a16="http://schemas.microsoft.com/office/drawing/2014/main" id="{59BCCAA5-45F2-F080-3080-E3552E8F8144}"/>
              </a:ext>
            </a:extLst>
          </p:cNvPr>
          <p:cNvSpPr/>
          <p:nvPr/>
        </p:nvSpPr>
        <p:spPr>
          <a:xfrm>
            <a:off x="2439306" y="862285"/>
            <a:ext cx="4381500" cy="4693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Automatic assignments to increase the number of served patients</a:t>
            </a:r>
          </a:p>
        </p:txBody>
      </p:sp>
      <p:sp>
        <p:nvSpPr>
          <p:cNvPr id="20" name="Subtitle 2">
            <a:extLst>
              <a:ext uri="{FF2B5EF4-FFF2-40B4-BE49-F238E27FC236}">
                <a16:creationId xmlns:a16="http://schemas.microsoft.com/office/drawing/2014/main" id="{4BDAD694-124B-3E77-106A-5160C74DDE44}"/>
              </a:ext>
            </a:extLst>
          </p:cNvPr>
          <p:cNvSpPr>
            <a:spLocks noGrp="1"/>
          </p:cNvSpPr>
          <p:nvPr>
            <p:ph type="subTitle" idx="1"/>
          </p:nvPr>
        </p:nvSpPr>
        <p:spPr>
          <a:xfrm>
            <a:off x="58058" y="2701132"/>
            <a:ext cx="9143998" cy="449178"/>
          </a:xfrm>
        </p:spPr>
        <p:txBody>
          <a:bodyPr/>
          <a:lstStyle/>
          <a:p>
            <a:r>
              <a:rPr lang="en-US" sz="1200" dirty="0">
                <a:latin typeface="Barlow" panose="00000500000000000000" pitchFamily="2" charset="0"/>
                <a:ea typeface="Times New Roman" panose="02020603050405020304" pitchFamily="18" charset="0"/>
                <a:cs typeface="Times New Roman" panose="02020603050405020304" pitchFamily="18" charset="0"/>
              </a:rPr>
              <a:t>If a request is a patient’s </a:t>
            </a:r>
            <a:r>
              <a:rPr lang="en-US" sz="1200" b="1" dirty="0">
                <a:latin typeface="Barlow" panose="00000500000000000000" pitchFamily="2" charset="0"/>
                <a:ea typeface="Times New Roman" panose="02020603050405020304" pitchFamily="18" charset="0"/>
                <a:cs typeface="Times New Roman" panose="02020603050405020304" pitchFamily="18" charset="0"/>
              </a:rPr>
              <a:t>best single</a:t>
            </a:r>
            <a:r>
              <a:rPr lang="en-US" sz="1200" dirty="0">
                <a:latin typeface="Barlow" panose="00000500000000000000" pitchFamily="2" charset="0"/>
                <a:ea typeface="Times New Roman" panose="02020603050405020304" pitchFamily="18" charset="0"/>
                <a:cs typeface="Times New Roman" panose="02020603050405020304" pitchFamily="18" charset="0"/>
              </a:rPr>
              <a:t> request and it has a better score than the one already granted to the patient </a:t>
            </a:r>
            <a:r>
              <a:rPr lang="en-US" sz="1200" b="1" dirty="0">
                <a:latin typeface="Barlow" panose="00000500000000000000" pitchFamily="2" charset="0"/>
                <a:ea typeface="Times New Roman" panose="02020603050405020304" pitchFamily="18" charset="0"/>
                <a:cs typeface="Times New Roman" panose="02020603050405020304" pitchFamily="18" charset="0"/>
              </a:rPr>
              <a:t>it will automatically be assigned to the patient</a:t>
            </a:r>
            <a:r>
              <a:rPr lang="en-US" sz="1200" dirty="0">
                <a:latin typeface="Barlow" panose="00000500000000000000" pitchFamily="2" charset="0"/>
                <a:ea typeface="Times New Roman" panose="02020603050405020304" pitchFamily="18" charset="0"/>
                <a:cs typeface="Times New Roman" panose="02020603050405020304" pitchFamily="18" charset="0"/>
              </a:rPr>
              <a:t> blocking all the other requests made by the patient.</a:t>
            </a:r>
            <a:endParaRPr lang="en-US" sz="1100" dirty="0">
              <a:latin typeface="Barlow" panose="00000500000000000000" pitchFamily="2" charset="0"/>
            </a:endParaRPr>
          </a:p>
        </p:txBody>
      </p:sp>
      <p:sp>
        <p:nvSpPr>
          <p:cNvPr id="21" name="Subtitle 3">
            <a:extLst>
              <a:ext uri="{FF2B5EF4-FFF2-40B4-BE49-F238E27FC236}">
                <a16:creationId xmlns:a16="http://schemas.microsoft.com/office/drawing/2014/main" id="{A049F2F3-2D6D-811F-88DA-C6D740FD111B}"/>
              </a:ext>
            </a:extLst>
          </p:cNvPr>
          <p:cNvSpPr>
            <a:spLocks noGrp="1"/>
          </p:cNvSpPr>
          <p:nvPr>
            <p:ph type="subTitle" idx="2"/>
          </p:nvPr>
        </p:nvSpPr>
        <p:spPr>
          <a:xfrm>
            <a:off x="262681" y="2096876"/>
            <a:ext cx="8732520" cy="646229"/>
          </a:xfrm>
        </p:spPr>
        <p:txBody>
          <a:bodyPr/>
          <a:lstStyle/>
          <a:p>
            <a:r>
              <a:rPr lang="en-US" sz="1400" dirty="0"/>
              <a:t>:- </a:t>
            </a:r>
            <a:r>
              <a:rPr lang="en-US" sz="1400" dirty="0" err="1"/>
              <a:t>patient_id</a:t>
            </a:r>
            <a:r>
              <a:rPr lang="en-US" sz="1400" dirty="0"/>
              <a:t>(R, P), score(R, S), bestSingleRequest(R), </a:t>
            </a:r>
            <a:r>
              <a:rPr lang="en-US" sz="1400" dirty="0" err="1"/>
              <a:t>patient_id</a:t>
            </a:r>
            <a:r>
              <a:rPr lang="en-US" sz="1400" dirty="0"/>
              <a:t>(X, P), score(X, SX), granted(X), R != X, S &gt; SX, </a:t>
            </a:r>
            <a:r>
              <a:rPr lang="en-US" sz="1400" dirty="0" err="1"/>
              <a:t>patient_id</a:t>
            </a:r>
            <a:r>
              <a:rPr lang="en-US" sz="1400" dirty="0"/>
              <a:t>(Y, P), Y != R, grant(Y), not grant(R).</a:t>
            </a:r>
          </a:p>
        </p:txBody>
      </p:sp>
      <p:sp>
        <p:nvSpPr>
          <p:cNvPr id="22" name="Google Shape;1662;p39">
            <a:extLst>
              <a:ext uri="{FF2B5EF4-FFF2-40B4-BE49-F238E27FC236}">
                <a16:creationId xmlns:a16="http://schemas.microsoft.com/office/drawing/2014/main" id="{840C341D-07FC-B91C-BB6E-517BCDE8A231}"/>
              </a:ext>
            </a:extLst>
          </p:cNvPr>
          <p:cNvSpPr/>
          <p:nvPr/>
        </p:nvSpPr>
        <p:spPr>
          <a:xfrm>
            <a:off x="4387327" y="1660082"/>
            <a:ext cx="485457" cy="48063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64;p39">
            <a:extLst>
              <a:ext uri="{FF2B5EF4-FFF2-40B4-BE49-F238E27FC236}">
                <a16:creationId xmlns:a16="http://schemas.microsoft.com/office/drawing/2014/main" id="{840B5F8F-AF48-68AC-C655-A47A77C27D91}"/>
              </a:ext>
            </a:extLst>
          </p:cNvPr>
          <p:cNvSpPr txBox="1">
            <a:spLocks/>
          </p:cNvSpPr>
          <p:nvPr/>
        </p:nvSpPr>
        <p:spPr>
          <a:xfrm>
            <a:off x="4284902" y="1738790"/>
            <a:ext cx="690306" cy="3232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pPr marL="0" indent="0"/>
            <a:r>
              <a:rPr lang="en" dirty="0"/>
              <a:t>01</a:t>
            </a:r>
          </a:p>
        </p:txBody>
      </p:sp>
      <p:sp>
        <p:nvSpPr>
          <p:cNvPr id="24" name="Subtitle 2">
            <a:extLst>
              <a:ext uri="{FF2B5EF4-FFF2-40B4-BE49-F238E27FC236}">
                <a16:creationId xmlns:a16="http://schemas.microsoft.com/office/drawing/2014/main" id="{5CDE0B35-A154-5166-9A52-376AAA4B7276}"/>
              </a:ext>
            </a:extLst>
          </p:cNvPr>
          <p:cNvSpPr txBox="1">
            <a:spLocks/>
          </p:cNvSpPr>
          <p:nvPr/>
        </p:nvSpPr>
        <p:spPr>
          <a:xfrm>
            <a:off x="-58056" y="4221228"/>
            <a:ext cx="9260112" cy="7109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r>
              <a:rPr lang="en-US" sz="1200" dirty="0">
                <a:latin typeface="Barlow" panose="00000500000000000000" pitchFamily="2" charset="0"/>
                <a:ea typeface="Times New Roman" panose="02020603050405020304" pitchFamily="18" charset="0"/>
                <a:cs typeface="Times New Roman" panose="02020603050405020304" pitchFamily="18" charset="0"/>
              </a:rPr>
              <a:t>If a </a:t>
            </a:r>
            <a:r>
              <a:rPr lang="en-US" sz="1200" b="1" dirty="0">
                <a:latin typeface="Barlow" panose="00000500000000000000" pitchFamily="2" charset="0"/>
                <a:ea typeface="Times New Roman" panose="02020603050405020304" pitchFamily="18" charset="0"/>
                <a:cs typeface="Times New Roman" panose="02020603050405020304" pitchFamily="18" charset="0"/>
              </a:rPr>
              <a:t>single request</a:t>
            </a:r>
            <a:r>
              <a:rPr lang="en-US" sz="1200" dirty="0">
                <a:latin typeface="Barlow" panose="00000500000000000000" pitchFamily="2" charset="0"/>
                <a:ea typeface="Times New Roman" panose="02020603050405020304" pitchFamily="18" charset="0"/>
                <a:cs typeface="Times New Roman" panose="02020603050405020304" pitchFamily="18" charset="0"/>
              </a:rPr>
              <a:t> is attributed to an </a:t>
            </a:r>
            <a:r>
              <a:rPr lang="en-US" sz="1200" b="1" dirty="0">
                <a:latin typeface="Barlow" panose="00000500000000000000" pitchFamily="2" charset="0"/>
                <a:ea typeface="Times New Roman" panose="02020603050405020304" pitchFamily="18" charset="0"/>
                <a:cs typeface="Times New Roman" panose="02020603050405020304" pitchFamily="18" charset="0"/>
              </a:rPr>
              <a:t>unappointed patient</a:t>
            </a:r>
            <a:r>
              <a:rPr lang="en-US" sz="1200" dirty="0">
                <a:latin typeface="Barlow" panose="00000500000000000000" pitchFamily="2" charset="0"/>
                <a:ea typeface="Times New Roman" panose="02020603050405020304" pitchFamily="18" charset="0"/>
                <a:cs typeface="Times New Roman" panose="02020603050405020304" pitchFamily="18" charset="0"/>
              </a:rPr>
              <a:t>, the system should </a:t>
            </a:r>
            <a:r>
              <a:rPr lang="en-US" sz="1200" b="1" dirty="0">
                <a:latin typeface="Barlow" panose="00000500000000000000" pitchFamily="2" charset="0"/>
                <a:ea typeface="Times New Roman" panose="02020603050405020304" pitchFamily="18" charset="0"/>
                <a:cs typeface="Times New Roman" panose="02020603050405020304" pitchFamily="18" charset="0"/>
              </a:rPr>
              <a:t>grant it automatically</a:t>
            </a:r>
            <a:r>
              <a:rPr lang="en-US" sz="1200" dirty="0">
                <a:latin typeface="Barlow" panose="00000500000000000000" pitchFamily="2" charset="0"/>
                <a:ea typeface="Times New Roman" panose="02020603050405020304" pitchFamily="18" charset="0"/>
                <a:cs typeface="Times New Roman" panose="02020603050405020304" pitchFamily="18" charset="0"/>
              </a:rPr>
              <a:t> and block all the other requests made by the patient. </a:t>
            </a:r>
            <a:endParaRPr lang="en-US" sz="1100" dirty="0">
              <a:latin typeface="Barlow" panose="00000500000000000000" pitchFamily="2" charset="0"/>
            </a:endParaRPr>
          </a:p>
        </p:txBody>
      </p:sp>
      <p:sp>
        <p:nvSpPr>
          <p:cNvPr id="25" name="Subtitle 3">
            <a:extLst>
              <a:ext uri="{FF2B5EF4-FFF2-40B4-BE49-F238E27FC236}">
                <a16:creationId xmlns:a16="http://schemas.microsoft.com/office/drawing/2014/main" id="{D2BE29F4-5944-7EF6-9971-89D18685180C}"/>
              </a:ext>
            </a:extLst>
          </p:cNvPr>
          <p:cNvSpPr txBox="1">
            <a:spLocks/>
          </p:cNvSpPr>
          <p:nvPr/>
        </p:nvSpPr>
        <p:spPr>
          <a:xfrm>
            <a:off x="-106888" y="3976366"/>
            <a:ext cx="9471659" cy="6462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r>
              <a:rPr lang="en-US" sz="1200" dirty="0"/>
              <a:t>:- </a:t>
            </a:r>
            <a:r>
              <a:rPr lang="en-US" sz="1200" dirty="0" err="1"/>
              <a:t>patient_id</a:t>
            </a:r>
            <a:r>
              <a:rPr lang="en-US" sz="1200" dirty="0"/>
              <a:t>(R, P), bestSingleRequest(R), not appointed(P), </a:t>
            </a:r>
            <a:r>
              <a:rPr lang="en-US" sz="1200" dirty="0" err="1"/>
              <a:t>patient_id</a:t>
            </a:r>
            <a:r>
              <a:rPr lang="en-US" sz="1200" dirty="0"/>
              <a:t>(Y, P), Y != R, grant(Y), not grant(R).</a:t>
            </a:r>
          </a:p>
          <a:p>
            <a:endParaRPr lang="en-US" dirty="0"/>
          </a:p>
        </p:txBody>
      </p:sp>
      <p:sp>
        <p:nvSpPr>
          <p:cNvPr id="26" name="Google Shape;1662;p39">
            <a:extLst>
              <a:ext uri="{FF2B5EF4-FFF2-40B4-BE49-F238E27FC236}">
                <a16:creationId xmlns:a16="http://schemas.microsoft.com/office/drawing/2014/main" id="{6EB7709C-0F72-8286-1B2B-41B258D21ED6}"/>
              </a:ext>
            </a:extLst>
          </p:cNvPr>
          <p:cNvSpPr/>
          <p:nvPr/>
        </p:nvSpPr>
        <p:spPr>
          <a:xfrm>
            <a:off x="4387327" y="3278565"/>
            <a:ext cx="485457" cy="48063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64;p39">
            <a:extLst>
              <a:ext uri="{FF2B5EF4-FFF2-40B4-BE49-F238E27FC236}">
                <a16:creationId xmlns:a16="http://schemas.microsoft.com/office/drawing/2014/main" id="{A61E2353-4407-B009-FDC9-21E0F9C6BEB6}"/>
              </a:ext>
            </a:extLst>
          </p:cNvPr>
          <p:cNvSpPr txBox="1">
            <a:spLocks/>
          </p:cNvSpPr>
          <p:nvPr/>
        </p:nvSpPr>
        <p:spPr>
          <a:xfrm>
            <a:off x="4283789" y="3357273"/>
            <a:ext cx="690306" cy="3232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pPr marL="0" indent="0"/>
            <a:r>
              <a:rPr lang="en" dirty="0"/>
              <a:t>02</a:t>
            </a:r>
          </a:p>
        </p:txBody>
      </p:sp>
    </p:spTree>
    <p:extLst>
      <p:ext uri="{BB962C8B-B14F-4D97-AF65-F5344CB8AC3E}">
        <p14:creationId xmlns:p14="http://schemas.microsoft.com/office/powerpoint/2010/main" val="15590083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B7903-056C-5665-4DE2-34A897DEA960}"/>
              </a:ext>
            </a:extLst>
          </p:cNvPr>
          <p:cNvSpPr>
            <a:spLocks noGrp="1"/>
          </p:cNvSpPr>
          <p:nvPr>
            <p:ph type="title"/>
          </p:nvPr>
        </p:nvSpPr>
        <p:spPr>
          <a:xfrm>
            <a:off x="713250" y="265180"/>
            <a:ext cx="7717500" cy="701100"/>
          </a:xfrm>
        </p:spPr>
        <p:txBody>
          <a:bodyPr/>
          <a:lstStyle/>
          <a:p>
            <a:r>
              <a:rPr lang="en-US" dirty="0"/>
              <a:t>Evaluation</a:t>
            </a:r>
          </a:p>
        </p:txBody>
      </p:sp>
      <p:sp>
        <p:nvSpPr>
          <p:cNvPr id="11" name="Google Shape;1661;p39">
            <a:extLst>
              <a:ext uri="{FF2B5EF4-FFF2-40B4-BE49-F238E27FC236}">
                <a16:creationId xmlns:a16="http://schemas.microsoft.com/office/drawing/2014/main" id="{2A9DBD48-0B04-06F5-B88A-BB2B516B5EBC}"/>
              </a:ext>
            </a:extLst>
          </p:cNvPr>
          <p:cNvSpPr/>
          <p:nvPr/>
        </p:nvSpPr>
        <p:spPr>
          <a:xfrm>
            <a:off x="2381250" y="1087201"/>
            <a:ext cx="4381500" cy="360667"/>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Execution times for 3 different datasets</a:t>
            </a:r>
          </a:p>
        </p:txBody>
      </p:sp>
      <p:grpSp>
        <p:nvGrpSpPr>
          <p:cNvPr id="39" name="Google Shape;3862;p66">
            <a:extLst>
              <a:ext uri="{FF2B5EF4-FFF2-40B4-BE49-F238E27FC236}">
                <a16:creationId xmlns:a16="http://schemas.microsoft.com/office/drawing/2014/main" id="{D1B8DBC1-DDC1-F2D8-6954-FEE5CC4D034A}"/>
              </a:ext>
            </a:extLst>
          </p:cNvPr>
          <p:cNvGrpSpPr/>
          <p:nvPr/>
        </p:nvGrpSpPr>
        <p:grpSpPr>
          <a:xfrm rot="20540331">
            <a:off x="986554" y="659145"/>
            <a:ext cx="1091121" cy="1014167"/>
            <a:chOff x="1132075" y="3269000"/>
            <a:chExt cx="1511038" cy="1404468"/>
          </a:xfrm>
        </p:grpSpPr>
        <p:sp>
          <p:nvSpPr>
            <p:cNvPr id="40" name="Google Shape;3863;p66">
              <a:extLst>
                <a:ext uri="{FF2B5EF4-FFF2-40B4-BE49-F238E27FC236}">
                  <a16:creationId xmlns:a16="http://schemas.microsoft.com/office/drawing/2014/main" id="{9A01A1EE-362F-60C1-4BDB-ED0E9EA69236}"/>
                </a:ext>
              </a:extLst>
            </p:cNvPr>
            <p:cNvSpPr/>
            <p:nvPr/>
          </p:nvSpPr>
          <p:spPr>
            <a:xfrm>
              <a:off x="1491675" y="4154169"/>
              <a:ext cx="648902" cy="519300"/>
            </a:xfrm>
            <a:custGeom>
              <a:avLst/>
              <a:gdLst/>
              <a:ahLst/>
              <a:cxnLst/>
              <a:rect l="l" t="t" r="r" b="b"/>
              <a:pathLst>
                <a:path w="45267" h="36226" extrusionOk="0">
                  <a:moveTo>
                    <a:pt x="13977" y="0"/>
                  </a:moveTo>
                  <a:lnTo>
                    <a:pt x="568" y="33190"/>
                  </a:lnTo>
                  <a:cubicBezTo>
                    <a:pt x="1" y="34625"/>
                    <a:pt x="1068" y="36226"/>
                    <a:pt x="2636" y="36226"/>
                  </a:cubicBezTo>
                  <a:lnTo>
                    <a:pt x="44899" y="36226"/>
                  </a:lnTo>
                  <a:cubicBezTo>
                    <a:pt x="45099" y="36226"/>
                    <a:pt x="45266" y="36059"/>
                    <a:pt x="45266" y="35859"/>
                  </a:cubicBezTo>
                  <a:lnTo>
                    <a:pt x="45266" y="34391"/>
                  </a:lnTo>
                  <a:cubicBezTo>
                    <a:pt x="45266" y="34191"/>
                    <a:pt x="45099" y="34024"/>
                    <a:pt x="44899" y="34024"/>
                  </a:cubicBezTo>
                  <a:lnTo>
                    <a:pt x="31556" y="34024"/>
                  </a:lnTo>
                  <a:cubicBezTo>
                    <a:pt x="30656" y="34024"/>
                    <a:pt x="29955" y="33224"/>
                    <a:pt x="30122" y="32323"/>
                  </a:cubicBezTo>
                  <a:lnTo>
                    <a:pt x="34892" y="4437"/>
                  </a:lnTo>
                  <a:lnTo>
                    <a:pt x="35626" y="134"/>
                  </a:lnTo>
                  <a:lnTo>
                    <a:pt x="1397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864;p66">
              <a:extLst>
                <a:ext uri="{FF2B5EF4-FFF2-40B4-BE49-F238E27FC236}">
                  <a16:creationId xmlns:a16="http://schemas.microsoft.com/office/drawing/2014/main" id="{664A161D-BCEE-F60B-42FC-25BA63725EF9}"/>
                </a:ext>
              </a:extLst>
            </p:cNvPr>
            <p:cNvSpPr/>
            <p:nvPr/>
          </p:nvSpPr>
          <p:spPr>
            <a:xfrm>
              <a:off x="1491675" y="4154169"/>
              <a:ext cx="648902" cy="519300"/>
            </a:xfrm>
            <a:custGeom>
              <a:avLst/>
              <a:gdLst/>
              <a:ahLst/>
              <a:cxnLst/>
              <a:rect l="l" t="t" r="r" b="b"/>
              <a:pathLst>
                <a:path w="45267" h="36226" extrusionOk="0">
                  <a:moveTo>
                    <a:pt x="13977" y="0"/>
                  </a:moveTo>
                  <a:lnTo>
                    <a:pt x="8874" y="12609"/>
                  </a:lnTo>
                  <a:lnTo>
                    <a:pt x="568" y="33190"/>
                  </a:lnTo>
                  <a:cubicBezTo>
                    <a:pt x="1" y="34625"/>
                    <a:pt x="1068" y="36226"/>
                    <a:pt x="2636" y="36226"/>
                  </a:cubicBezTo>
                  <a:lnTo>
                    <a:pt x="44899" y="36226"/>
                  </a:lnTo>
                  <a:cubicBezTo>
                    <a:pt x="45099" y="36226"/>
                    <a:pt x="45266" y="36059"/>
                    <a:pt x="45266" y="35859"/>
                  </a:cubicBezTo>
                  <a:lnTo>
                    <a:pt x="45266" y="34391"/>
                  </a:lnTo>
                  <a:cubicBezTo>
                    <a:pt x="45266" y="34191"/>
                    <a:pt x="45099" y="34024"/>
                    <a:pt x="44899" y="34024"/>
                  </a:cubicBezTo>
                  <a:lnTo>
                    <a:pt x="31556" y="34024"/>
                  </a:lnTo>
                  <a:cubicBezTo>
                    <a:pt x="30656" y="34024"/>
                    <a:pt x="29955" y="33224"/>
                    <a:pt x="30122" y="32323"/>
                  </a:cubicBezTo>
                  <a:lnTo>
                    <a:pt x="32824" y="16579"/>
                  </a:lnTo>
                  <a:lnTo>
                    <a:pt x="34892" y="4437"/>
                  </a:lnTo>
                  <a:lnTo>
                    <a:pt x="35626" y="134"/>
                  </a:lnTo>
                  <a:lnTo>
                    <a:pt x="13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865;p66">
              <a:extLst>
                <a:ext uri="{FF2B5EF4-FFF2-40B4-BE49-F238E27FC236}">
                  <a16:creationId xmlns:a16="http://schemas.microsoft.com/office/drawing/2014/main" id="{83DEB420-E5A4-6674-68E4-95750C6F922E}"/>
                </a:ext>
              </a:extLst>
            </p:cNvPr>
            <p:cNvSpPr/>
            <p:nvPr/>
          </p:nvSpPr>
          <p:spPr>
            <a:xfrm>
              <a:off x="1533277" y="4217763"/>
              <a:ext cx="458591" cy="424158"/>
            </a:xfrm>
            <a:custGeom>
              <a:avLst/>
              <a:gdLst/>
              <a:ahLst/>
              <a:cxnLst/>
              <a:rect l="l" t="t" r="r" b="b"/>
              <a:pathLst>
                <a:path w="31991" h="29589" extrusionOk="0">
                  <a:moveTo>
                    <a:pt x="12009" y="1"/>
                  </a:moveTo>
                  <a:lnTo>
                    <a:pt x="268" y="28254"/>
                  </a:lnTo>
                  <a:cubicBezTo>
                    <a:pt x="1" y="28888"/>
                    <a:pt x="468" y="29588"/>
                    <a:pt x="1135" y="29588"/>
                  </a:cubicBezTo>
                  <a:lnTo>
                    <a:pt x="28654" y="29588"/>
                  </a:lnTo>
                  <a:cubicBezTo>
                    <a:pt x="27754" y="29588"/>
                    <a:pt x="27053" y="28788"/>
                    <a:pt x="27220" y="27887"/>
                  </a:cubicBezTo>
                  <a:lnTo>
                    <a:pt x="319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866;p66">
              <a:extLst>
                <a:ext uri="{FF2B5EF4-FFF2-40B4-BE49-F238E27FC236}">
                  <a16:creationId xmlns:a16="http://schemas.microsoft.com/office/drawing/2014/main" id="{85C991F1-DA74-C4EB-93CF-DCF9F7503289}"/>
                </a:ext>
              </a:extLst>
            </p:cNvPr>
            <p:cNvSpPr/>
            <p:nvPr/>
          </p:nvSpPr>
          <p:spPr>
            <a:xfrm>
              <a:off x="1132075" y="3269000"/>
              <a:ext cx="1511038" cy="1046742"/>
            </a:xfrm>
            <a:custGeom>
              <a:avLst/>
              <a:gdLst/>
              <a:ahLst/>
              <a:cxnLst/>
              <a:rect l="l" t="t" r="r" b="b"/>
              <a:pathLst>
                <a:path w="105409" h="73020" extrusionOk="0">
                  <a:moveTo>
                    <a:pt x="2569" y="1"/>
                  </a:moveTo>
                  <a:cubicBezTo>
                    <a:pt x="1168" y="1"/>
                    <a:pt x="0" y="1168"/>
                    <a:pt x="0" y="2569"/>
                  </a:cubicBezTo>
                  <a:lnTo>
                    <a:pt x="0" y="70451"/>
                  </a:lnTo>
                  <a:cubicBezTo>
                    <a:pt x="0" y="71852"/>
                    <a:pt x="1168" y="73020"/>
                    <a:pt x="2569" y="73020"/>
                  </a:cubicBezTo>
                  <a:lnTo>
                    <a:pt x="102840" y="73020"/>
                  </a:lnTo>
                  <a:cubicBezTo>
                    <a:pt x="104241" y="73020"/>
                    <a:pt x="105409" y="71852"/>
                    <a:pt x="105409" y="70451"/>
                  </a:cubicBezTo>
                  <a:lnTo>
                    <a:pt x="105409" y="2569"/>
                  </a:lnTo>
                  <a:cubicBezTo>
                    <a:pt x="105409" y="1168"/>
                    <a:pt x="104241" y="1"/>
                    <a:pt x="1028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867;p66">
              <a:extLst>
                <a:ext uri="{FF2B5EF4-FFF2-40B4-BE49-F238E27FC236}">
                  <a16:creationId xmlns:a16="http://schemas.microsoft.com/office/drawing/2014/main" id="{8FCE595B-5EC8-CFB0-6674-8C2DFDAD1349}"/>
                </a:ext>
              </a:extLst>
            </p:cNvPr>
            <p:cNvSpPr/>
            <p:nvPr/>
          </p:nvSpPr>
          <p:spPr>
            <a:xfrm>
              <a:off x="1132075" y="3269000"/>
              <a:ext cx="67432" cy="1046742"/>
            </a:xfrm>
            <a:custGeom>
              <a:avLst/>
              <a:gdLst/>
              <a:ahLst/>
              <a:cxnLst/>
              <a:rect l="l" t="t" r="r" b="b"/>
              <a:pathLst>
                <a:path w="4704" h="73020" extrusionOk="0">
                  <a:moveTo>
                    <a:pt x="2569" y="1"/>
                  </a:moveTo>
                  <a:cubicBezTo>
                    <a:pt x="1134" y="1"/>
                    <a:pt x="0" y="1168"/>
                    <a:pt x="0" y="2569"/>
                  </a:cubicBezTo>
                  <a:lnTo>
                    <a:pt x="0" y="70451"/>
                  </a:lnTo>
                  <a:cubicBezTo>
                    <a:pt x="0" y="71852"/>
                    <a:pt x="1168" y="73020"/>
                    <a:pt x="2569" y="73020"/>
                  </a:cubicBezTo>
                  <a:lnTo>
                    <a:pt x="4703" y="73020"/>
                  </a:lnTo>
                  <a:cubicBezTo>
                    <a:pt x="3269" y="73020"/>
                    <a:pt x="2102" y="71886"/>
                    <a:pt x="2135" y="70451"/>
                  </a:cubicBezTo>
                  <a:lnTo>
                    <a:pt x="2135" y="2569"/>
                  </a:lnTo>
                  <a:cubicBezTo>
                    <a:pt x="2102" y="1168"/>
                    <a:pt x="3269" y="1"/>
                    <a:pt x="4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868;p66">
              <a:extLst>
                <a:ext uri="{FF2B5EF4-FFF2-40B4-BE49-F238E27FC236}">
                  <a16:creationId xmlns:a16="http://schemas.microsoft.com/office/drawing/2014/main" id="{9569728C-8D6C-A5DC-0394-089D7EBA6EB8}"/>
                </a:ext>
              </a:extLst>
            </p:cNvPr>
            <p:cNvSpPr/>
            <p:nvPr/>
          </p:nvSpPr>
          <p:spPr>
            <a:xfrm>
              <a:off x="1195669" y="3300568"/>
              <a:ext cx="1413976" cy="938197"/>
            </a:xfrm>
            <a:custGeom>
              <a:avLst/>
              <a:gdLst/>
              <a:ahLst/>
              <a:cxnLst/>
              <a:rect l="l" t="t" r="r" b="b"/>
              <a:pathLst>
                <a:path w="98638" h="65448" extrusionOk="0">
                  <a:moveTo>
                    <a:pt x="1" y="0"/>
                  </a:moveTo>
                  <a:lnTo>
                    <a:pt x="1" y="65447"/>
                  </a:lnTo>
                  <a:lnTo>
                    <a:pt x="98638" y="65447"/>
                  </a:lnTo>
                  <a:lnTo>
                    <a:pt x="986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48" name="Table 47">
            <a:extLst>
              <a:ext uri="{FF2B5EF4-FFF2-40B4-BE49-F238E27FC236}">
                <a16:creationId xmlns:a16="http://schemas.microsoft.com/office/drawing/2014/main" id="{454550DC-0551-3DB5-76E0-93B5DBC06C72}"/>
              </a:ext>
            </a:extLst>
          </p:cNvPr>
          <p:cNvGraphicFramePr>
            <a:graphicFrameLocks noGrp="1"/>
          </p:cNvGraphicFramePr>
          <p:nvPr>
            <p:extLst>
              <p:ext uri="{D42A27DB-BD31-4B8C-83A1-F6EECF244321}">
                <p14:modId xmlns:p14="http://schemas.microsoft.com/office/powerpoint/2010/main" val="2652076395"/>
              </p:ext>
            </p:extLst>
          </p:nvPr>
        </p:nvGraphicFramePr>
        <p:xfrm>
          <a:off x="190501" y="2147729"/>
          <a:ext cx="4312919" cy="2058511"/>
        </p:xfrm>
        <a:graphic>
          <a:graphicData uri="http://schemas.openxmlformats.org/drawingml/2006/table">
            <a:tbl>
              <a:tblPr firstRow="1" firstCol="1" bandRow="1">
                <a:tableStyleId>{402E3594-FB7A-4B2D-B048-73E44859AE61}</a:tableStyleId>
              </a:tblPr>
              <a:tblGrid>
                <a:gridCol w="904754">
                  <a:extLst>
                    <a:ext uri="{9D8B030D-6E8A-4147-A177-3AD203B41FA5}">
                      <a16:colId xmlns:a16="http://schemas.microsoft.com/office/drawing/2014/main" val="4238393015"/>
                    </a:ext>
                  </a:extLst>
                </a:gridCol>
                <a:gridCol w="931591">
                  <a:extLst>
                    <a:ext uri="{9D8B030D-6E8A-4147-A177-3AD203B41FA5}">
                      <a16:colId xmlns:a16="http://schemas.microsoft.com/office/drawing/2014/main" val="120008048"/>
                    </a:ext>
                  </a:extLst>
                </a:gridCol>
                <a:gridCol w="847249">
                  <a:extLst>
                    <a:ext uri="{9D8B030D-6E8A-4147-A177-3AD203B41FA5}">
                      <a16:colId xmlns:a16="http://schemas.microsoft.com/office/drawing/2014/main" val="3043836963"/>
                    </a:ext>
                  </a:extLst>
                </a:gridCol>
                <a:gridCol w="600934">
                  <a:extLst>
                    <a:ext uri="{9D8B030D-6E8A-4147-A177-3AD203B41FA5}">
                      <a16:colId xmlns:a16="http://schemas.microsoft.com/office/drawing/2014/main" val="3499777896"/>
                    </a:ext>
                  </a:extLst>
                </a:gridCol>
                <a:gridCol w="1028391">
                  <a:extLst>
                    <a:ext uri="{9D8B030D-6E8A-4147-A177-3AD203B41FA5}">
                      <a16:colId xmlns:a16="http://schemas.microsoft.com/office/drawing/2014/main" val="1925095813"/>
                    </a:ext>
                  </a:extLst>
                </a:gridCol>
              </a:tblGrid>
              <a:tr h="456508">
                <a:tc>
                  <a:txBody>
                    <a:bodyPr/>
                    <a:lstStyle/>
                    <a:p>
                      <a:pPr marL="0" marR="0" algn="ctr">
                        <a:spcBef>
                          <a:spcPts val="0"/>
                        </a:spcBef>
                        <a:spcAft>
                          <a:spcPts val="0"/>
                        </a:spcAft>
                      </a:pPr>
                      <a:r>
                        <a:rPr lang="en-US" sz="900" b="1" dirty="0">
                          <a:effectLst/>
                          <a:latin typeface="Barlow" panose="00000500000000000000" pitchFamily="2" charset="0"/>
                        </a:rPr>
                        <a:t>Timeslots</a:t>
                      </a:r>
                      <a:endParaRPr lang="en-US" sz="900" b="1" dirty="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b="1" dirty="0">
                          <a:effectLst/>
                          <a:latin typeface="Barlow" panose="00000500000000000000" pitchFamily="2" charset="0"/>
                        </a:rPr>
                        <a:t>Patients</a:t>
                      </a:r>
                      <a:endParaRPr lang="en-US" sz="900" b="1" dirty="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b="1" dirty="0">
                          <a:effectLst/>
                          <a:latin typeface="Barlow" panose="00000500000000000000" pitchFamily="2" charset="0"/>
                        </a:rPr>
                        <a:t>Requests</a:t>
                      </a:r>
                      <a:endParaRPr lang="en-US" sz="900" b="1" dirty="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gridSpan="2">
                  <a:txBody>
                    <a:bodyPr/>
                    <a:lstStyle/>
                    <a:p>
                      <a:pPr marL="0" marR="0" algn="ctr">
                        <a:spcBef>
                          <a:spcPts val="0"/>
                        </a:spcBef>
                        <a:spcAft>
                          <a:spcPts val="0"/>
                        </a:spcAft>
                      </a:pPr>
                      <a:r>
                        <a:rPr lang="en-US" sz="900" b="1" dirty="0">
                          <a:effectLst/>
                          <a:latin typeface="Barlow" panose="00000500000000000000" pitchFamily="2" charset="0"/>
                        </a:rPr>
                        <a:t>Execution Time (s)</a:t>
                      </a:r>
                      <a:endParaRPr lang="en-US" sz="900" b="1" dirty="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550588545"/>
                  </a:ext>
                </a:extLst>
              </a:tr>
              <a:tr h="228254">
                <a:tc>
                  <a:txBody>
                    <a:bodyPr/>
                    <a:lstStyle/>
                    <a:p>
                      <a:pPr marL="0" marR="0" algn="ctr">
                        <a:spcBef>
                          <a:spcPts val="0"/>
                        </a:spcBef>
                        <a:spcAft>
                          <a:spcPts val="0"/>
                        </a:spcAft>
                      </a:pPr>
                      <a:r>
                        <a:rPr lang="en-US" sz="900">
                          <a:effectLst/>
                          <a:latin typeface="Barlow" panose="00000500000000000000" pitchFamily="2" charset="0"/>
                        </a:rPr>
                        <a:t> </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 </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 </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Best</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Worst</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9349938"/>
                  </a:ext>
                </a:extLst>
              </a:tr>
              <a:tr h="228254">
                <a:tc>
                  <a:txBody>
                    <a:bodyPr/>
                    <a:lstStyle/>
                    <a:p>
                      <a:pPr marL="0" marR="0" algn="ctr">
                        <a:spcBef>
                          <a:spcPts val="0"/>
                        </a:spcBef>
                        <a:spcAft>
                          <a:spcPts val="0"/>
                        </a:spcAft>
                      </a:pPr>
                      <a:r>
                        <a:rPr lang="en-US" sz="900">
                          <a:effectLst/>
                          <a:latin typeface="Barlow" panose="00000500000000000000" pitchFamily="2" charset="0"/>
                        </a:rPr>
                        <a:t>400</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500</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dirty="0">
                          <a:effectLst/>
                          <a:latin typeface="Barlow" panose="00000500000000000000" pitchFamily="2" charset="0"/>
                        </a:rPr>
                        <a:t>1000</a:t>
                      </a:r>
                      <a:endParaRPr lang="en-US" sz="900" dirty="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0.06</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2.79</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58117816"/>
                  </a:ext>
                </a:extLst>
              </a:tr>
              <a:tr h="684761">
                <a:tc>
                  <a:txBody>
                    <a:bodyPr/>
                    <a:lstStyle/>
                    <a:p>
                      <a:pPr marL="0" marR="0" algn="ctr">
                        <a:spcBef>
                          <a:spcPts val="0"/>
                        </a:spcBef>
                        <a:spcAft>
                          <a:spcPts val="0"/>
                        </a:spcAft>
                      </a:pPr>
                      <a:r>
                        <a:rPr lang="en-US" sz="900">
                          <a:effectLst/>
                          <a:latin typeface="Barlow" panose="00000500000000000000" pitchFamily="2" charset="0"/>
                        </a:rPr>
                        <a:t> </a:t>
                      </a:r>
                    </a:p>
                    <a:p>
                      <a:pPr marL="0" marR="0" algn="ctr">
                        <a:spcBef>
                          <a:spcPts val="0"/>
                        </a:spcBef>
                        <a:spcAft>
                          <a:spcPts val="0"/>
                        </a:spcAft>
                      </a:pPr>
                      <a:r>
                        <a:rPr lang="en-US" sz="900">
                          <a:effectLst/>
                          <a:latin typeface="Barlow" panose="00000500000000000000" pitchFamily="2" charset="0"/>
                        </a:rPr>
                        <a:t>960</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 </a:t>
                      </a:r>
                    </a:p>
                    <a:p>
                      <a:pPr marL="0" marR="0" algn="ctr">
                        <a:spcBef>
                          <a:spcPts val="0"/>
                        </a:spcBef>
                        <a:spcAft>
                          <a:spcPts val="0"/>
                        </a:spcAft>
                      </a:pPr>
                      <a:r>
                        <a:rPr lang="en-US" sz="900">
                          <a:effectLst/>
                          <a:latin typeface="Barlow" panose="00000500000000000000" pitchFamily="2" charset="0"/>
                        </a:rPr>
                        <a:t>1200</a:t>
                      </a:r>
                    </a:p>
                    <a:p>
                      <a:pPr marL="0" marR="0" algn="ctr">
                        <a:spcBef>
                          <a:spcPts val="0"/>
                        </a:spcBef>
                        <a:spcAft>
                          <a:spcPts val="0"/>
                        </a:spcAft>
                      </a:pPr>
                      <a:r>
                        <a:rPr lang="en-US" sz="900">
                          <a:effectLst/>
                          <a:latin typeface="Barlow" panose="00000500000000000000" pitchFamily="2" charset="0"/>
                        </a:rPr>
                        <a:t> </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 </a:t>
                      </a:r>
                    </a:p>
                    <a:p>
                      <a:pPr marL="0" marR="0" algn="ctr">
                        <a:spcBef>
                          <a:spcPts val="0"/>
                        </a:spcBef>
                        <a:spcAft>
                          <a:spcPts val="0"/>
                        </a:spcAft>
                      </a:pPr>
                      <a:r>
                        <a:rPr lang="en-US" sz="900">
                          <a:effectLst/>
                          <a:latin typeface="Barlow" panose="00000500000000000000" pitchFamily="2" charset="0"/>
                        </a:rPr>
                        <a:t>2400</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hangingPunct="0">
                        <a:lnSpc>
                          <a:spcPts val="1100"/>
                        </a:lnSpc>
                        <a:spcBef>
                          <a:spcPts val="0"/>
                        </a:spcBef>
                        <a:spcAft>
                          <a:spcPts val="0"/>
                        </a:spcAft>
                      </a:pPr>
                      <a:r>
                        <a:rPr lang="en-US" sz="1000" dirty="0">
                          <a:effectLst/>
                          <a:latin typeface="Barlow" panose="00000500000000000000" pitchFamily="2" charset="0"/>
                        </a:rPr>
                        <a:t> </a:t>
                      </a:r>
                    </a:p>
                    <a:p>
                      <a:pPr marL="0" marR="0" algn="ctr">
                        <a:spcBef>
                          <a:spcPts val="0"/>
                        </a:spcBef>
                        <a:spcAft>
                          <a:spcPts val="0"/>
                        </a:spcAft>
                      </a:pPr>
                      <a:r>
                        <a:rPr lang="en-US" sz="900" dirty="0">
                          <a:effectLst/>
                          <a:latin typeface="Barlow" panose="00000500000000000000" pitchFamily="2" charset="0"/>
                        </a:rPr>
                        <a:t>0.18</a:t>
                      </a:r>
                      <a:endParaRPr lang="en-US" sz="900" dirty="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hangingPunct="0">
                        <a:lnSpc>
                          <a:spcPts val="1100"/>
                        </a:lnSpc>
                        <a:spcBef>
                          <a:spcPts val="0"/>
                        </a:spcBef>
                        <a:spcAft>
                          <a:spcPts val="0"/>
                        </a:spcAft>
                      </a:pPr>
                      <a:r>
                        <a:rPr lang="en-US" sz="1000" dirty="0">
                          <a:effectLst/>
                          <a:latin typeface="Barlow" panose="00000500000000000000" pitchFamily="2" charset="0"/>
                        </a:rPr>
                        <a:t> </a:t>
                      </a:r>
                    </a:p>
                    <a:p>
                      <a:pPr marL="0" marR="0" algn="ctr">
                        <a:spcBef>
                          <a:spcPts val="0"/>
                        </a:spcBef>
                        <a:spcAft>
                          <a:spcPts val="0"/>
                        </a:spcAft>
                      </a:pPr>
                      <a:r>
                        <a:rPr lang="en-US" sz="900" dirty="0">
                          <a:effectLst/>
                          <a:latin typeface="Barlow" panose="00000500000000000000" pitchFamily="2" charset="0"/>
                        </a:rPr>
                        <a:t>152.07</a:t>
                      </a:r>
                      <a:endParaRPr lang="en-US" sz="900" dirty="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63191074"/>
                  </a:ext>
                </a:extLst>
              </a:tr>
              <a:tr h="460734">
                <a:tc>
                  <a:txBody>
                    <a:bodyPr/>
                    <a:lstStyle/>
                    <a:p>
                      <a:pPr marL="0" marR="0" algn="ctr">
                        <a:spcBef>
                          <a:spcPts val="0"/>
                        </a:spcBef>
                        <a:spcAft>
                          <a:spcPts val="0"/>
                        </a:spcAft>
                      </a:pPr>
                      <a:r>
                        <a:rPr lang="en-US" sz="900" dirty="0">
                          <a:effectLst/>
                          <a:latin typeface="Barlow" panose="00000500000000000000" pitchFamily="2" charset="0"/>
                        </a:rPr>
                        <a:t>2000</a:t>
                      </a:r>
                      <a:endParaRPr lang="en-US" sz="900" dirty="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2500</a:t>
                      </a:r>
                    </a:p>
                    <a:p>
                      <a:pPr marL="0" marR="0" algn="ctr">
                        <a:spcBef>
                          <a:spcPts val="0"/>
                        </a:spcBef>
                        <a:spcAft>
                          <a:spcPts val="0"/>
                        </a:spcAft>
                      </a:pPr>
                      <a:r>
                        <a:rPr lang="en-US" sz="900">
                          <a:effectLst/>
                          <a:latin typeface="Barlow" panose="00000500000000000000" pitchFamily="2" charset="0"/>
                        </a:rPr>
                        <a:t> </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5000</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421.4</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hangingPunct="0">
                        <a:lnSpc>
                          <a:spcPts val="1100"/>
                        </a:lnSpc>
                        <a:spcBef>
                          <a:spcPts val="0"/>
                        </a:spcBef>
                        <a:spcAft>
                          <a:spcPts val="0"/>
                        </a:spcAft>
                      </a:pPr>
                      <a:r>
                        <a:rPr lang="en-US" sz="1000" dirty="0">
                          <a:effectLst/>
                          <a:latin typeface="Barlow" panose="00000500000000000000" pitchFamily="2" charset="0"/>
                        </a:rPr>
                        <a:t>&gt;1800</a:t>
                      </a:r>
                    </a:p>
                    <a:p>
                      <a:pPr marL="0" marR="0" algn="ctr">
                        <a:spcBef>
                          <a:spcPts val="0"/>
                        </a:spcBef>
                        <a:spcAft>
                          <a:spcPts val="0"/>
                        </a:spcAft>
                      </a:pPr>
                      <a:r>
                        <a:rPr lang="en-US" sz="900" dirty="0">
                          <a:effectLst/>
                          <a:latin typeface="Barlow" panose="00000500000000000000" pitchFamily="2" charset="0"/>
                        </a:rPr>
                        <a:t> </a:t>
                      </a:r>
                      <a:endParaRPr lang="en-US" sz="900" dirty="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50722616"/>
                  </a:ext>
                </a:extLst>
              </a:tr>
            </a:tbl>
          </a:graphicData>
        </a:graphic>
      </p:graphicFrame>
      <p:graphicFrame>
        <p:nvGraphicFramePr>
          <p:cNvPr id="49" name="Table 48">
            <a:extLst>
              <a:ext uri="{FF2B5EF4-FFF2-40B4-BE49-F238E27FC236}">
                <a16:creationId xmlns:a16="http://schemas.microsoft.com/office/drawing/2014/main" id="{A72E5B7F-F46E-69B5-80E0-690E58DBD989}"/>
              </a:ext>
            </a:extLst>
          </p:cNvPr>
          <p:cNvGraphicFramePr>
            <a:graphicFrameLocks noGrp="1"/>
          </p:cNvGraphicFramePr>
          <p:nvPr>
            <p:extLst>
              <p:ext uri="{D42A27DB-BD31-4B8C-83A1-F6EECF244321}">
                <p14:modId xmlns:p14="http://schemas.microsoft.com/office/powerpoint/2010/main" val="3654805242"/>
              </p:ext>
            </p:extLst>
          </p:nvPr>
        </p:nvGraphicFramePr>
        <p:xfrm>
          <a:off x="4743449" y="2147728"/>
          <a:ext cx="4210050" cy="2058510"/>
        </p:xfrm>
        <a:graphic>
          <a:graphicData uri="http://schemas.openxmlformats.org/drawingml/2006/table">
            <a:tbl>
              <a:tblPr firstRow="1" firstCol="1" bandRow="1">
                <a:tableStyleId>{402E3594-FB7A-4B2D-B048-73E44859AE61}</a:tableStyleId>
              </a:tblPr>
              <a:tblGrid>
                <a:gridCol w="883175">
                  <a:extLst>
                    <a:ext uri="{9D8B030D-6E8A-4147-A177-3AD203B41FA5}">
                      <a16:colId xmlns:a16="http://schemas.microsoft.com/office/drawing/2014/main" val="3748468954"/>
                    </a:ext>
                  </a:extLst>
                </a:gridCol>
                <a:gridCol w="909371">
                  <a:extLst>
                    <a:ext uri="{9D8B030D-6E8A-4147-A177-3AD203B41FA5}">
                      <a16:colId xmlns:a16="http://schemas.microsoft.com/office/drawing/2014/main" val="1539371002"/>
                    </a:ext>
                  </a:extLst>
                </a:gridCol>
                <a:gridCol w="827041">
                  <a:extLst>
                    <a:ext uri="{9D8B030D-6E8A-4147-A177-3AD203B41FA5}">
                      <a16:colId xmlns:a16="http://schemas.microsoft.com/office/drawing/2014/main" val="2903734357"/>
                    </a:ext>
                  </a:extLst>
                </a:gridCol>
                <a:gridCol w="586600">
                  <a:extLst>
                    <a:ext uri="{9D8B030D-6E8A-4147-A177-3AD203B41FA5}">
                      <a16:colId xmlns:a16="http://schemas.microsoft.com/office/drawing/2014/main" val="3154881794"/>
                    </a:ext>
                  </a:extLst>
                </a:gridCol>
                <a:gridCol w="1003863">
                  <a:extLst>
                    <a:ext uri="{9D8B030D-6E8A-4147-A177-3AD203B41FA5}">
                      <a16:colId xmlns:a16="http://schemas.microsoft.com/office/drawing/2014/main" val="2111474807"/>
                    </a:ext>
                  </a:extLst>
                </a:gridCol>
              </a:tblGrid>
              <a:tr h="457447">
                <a:tc>
                  <a:txBody>
                    <a:bodyPr/>
                    <a:lstStyle/>
                    <a:p>
                      <a:pPr marL="0" marR="0" algn="ctr">
                        <a:spcBef>
                          <a:spcPts val="0"/>
                        </a:spcBef>
                        <a:spcAft>
                          <a:spcPts val="0"/>
                        </a:spcAft>
                      </a:pPr>
                      <a:r>
                        <a:rPr lang="en-US" sz="900" b="1" dirty="0">
                          <a:effectLst/>
                          <a:latin typeface="Barlow" panose="00000500000000000000" pitchFamily="2" charset="0"/>
                        </a:rPr>
                        <a:t>Timeslots</a:t>
                      </a:r>
                      <a:endParaRPr lang="en-US" sz="900" b="1" dirty="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b="1" dirty="0">
                          <a:effectLst/>
                          <a:latin typeface="Barlow" panose="00000500000000000000" pitchFamily="2" charset="0"/>
                        </a:rPr>
                        <a:t>Patients</a:t>
                      </a:r>
                      <a:endParaRPr lang="en-US" sz="900" b="1" dirty="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b="1" dirty="0">
                          <a:effectLst/>
                          <a:latin typeface="Barlow" panose="00000500000000000000" pitchFamily="2" charset="0"/>
                        </a:rPr>
                        <a:t>Requests</a:t>
                      </a:r>
                      <a:endParaRPr lang="en-US" sz="900" b="1" dirty="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gridSpan="2">
                  <a:txBody>
                    <a:bodyPr/>
                    <a:lstStyle/>
                    <a:p>
                      <a:pPr marL="0" marR="0" algn="ctr">
                        <a:spcBef>
                          <a:spcPts val="0"/>
                        </a:spcBef>
                        <a:spcAft>
                          <a:spcPts val="0"/>
                        </a:spcAft>
                      </a:pPr>
                      <a:r>
                        <a:rPr lang="en-US" sz="900" b="1" dirty="0">
                          <a:effectLst/>
                          <a:latin typeface="Barlow" panose="00000500000000000000" pitchFamily="2" charset="0"/>
                        </a:rPr>
                        <a:t>Execution Time (s)</a:t>
                      </a:r>
                      <a:endParaRPr lang="en-US" sz="900" b="1" dirty="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968130463"/>
                  </a:ext>
                </a:extLst>
              </a:tr>
              <a:tr h="228723">
                <a:tc>
                  <a:txBody>
                    <a:bodyPr/>
                    <a:lstStyle/>
                    <a:p>
                      <a:pPr marL="0" marR="0" algn="ctr">
                        <a:spcBef>
                          <a:spcPts val="0"/>
                        </a:spcBef>
                        <a:spcAft>
                          <a:spcPts val="0"/>
                        </a:spcAft>
                      </a:pPr>
                      <a:r>
                        <a:rPr lang="en-US" sz="900" dirty="0">
                          <a:effectLst/>
                          <a:latin typeface="Barlow" panose="00000500000000000000" pitchFamily="2" charset="0"/>
                        </a:rPr>
                        <a:t> </a:t>
                      </a:r>
                      <a:endParaRPr lang="en-US" sz="900" dirty="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 </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 </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Best</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Worst</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58966140"/>
                  </a:ext>
                </a:extLst>
              </a:tr>
              <a:tr h="228723">
                <a:tc>
                  <a:txBody>
                    <a:bodyPr/>
                    <a:lstStyle/>
                    <a:p>
                      <a:pPr marL="0" marR="0" algn="ctr">
                        <a:spcBef>
                          <a:spcPts val="0"/>
                        </a:spcBef>
                        <a:spcAft>
                          <a:spcPts val="0"/>
                        </a:spcAft>
                      </a:pPr>
                      <a:r>
                        <a:rPr lang="en-US" sz="900">
                          <a:effectLst/>
                          <a:latin typeface="Barlow" panose="00000500000000000000" pitchFamily="2" charset="0"/>
                        </a:rPr>
                        <a:t>400</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dirty="0">
                          <a:effectLst/>
                          <a:latin typeface="Barlow" panose="00000500000000000000" pitchFamily="2" charset="0"/>
                        </a:rPr>
                        <a:t>500</a:t>
                      </a:r>
                      <a:endParaRPr lang="en-US" sz="900" dirty="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1000</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0.09</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4.19</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67771216"/>
                  </a:ext>
                </a:extLst>
              </a:tr>
              <a:tr h="686170">
                <a:tc>
                  <a:txBody>
                    <a:bodyPr/>
                    <a:lstStyle/>
                    <a:p>
                      <a:pPr marL="0" marR="0" algn="ctr">
                        <a:spcBef>
                          <a:spcPts val="0"/>
                        </a:spcBef>
                        <a:spcAft>
                          <a:spcPts val="0"/>
                        </a:spcAft>
                      </a:pPr>
                      <a:r>
                        <a:rPr lang="en-US" sz="900">
                          <a:effectLst/>
                          <a:latin typeface="Barlow" panose="00000500000000000000" pitchFamily="2" charset="0"/>
                        </a:rPr>
                        <a:t> </a:t>
                      </a:r>
                    </a:p>
                    <a:p>
                      <a:pPr marL="0" marR="0" algn="ctr">
                        <a:spcBef>
                          <a:spcPts val="0"/>
                        </a:spcBef>
                        <a:spcAft>
                          <a:spcPts val="0"/>
                        </a:spcAft>
                      </a:pPr>
                      <a:r>
                        <a:rPr lang="en-US" sz="900">
                          <a:effectLst/>
                          <a:latin typeface="Barlow" panose="00000500000000000000" pitchFamily="2" charset="0"/>
                        </a:rPr>
                        <a:t>960</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 </a:t>
                      </a:r>
                    </a:p>
                    <a:p>
                      <a:pPr marL="0" marR="0" algn="ctr">
                        <a:spcBef>
                          <a:spcPts val="0"/>
                        </a:spcBef>
                        <a:spcAft>
                          <a:spcPts val="0"/>
                        </a:spcAft>
                      </a:pPr>
                      <a:r>
                        <a:rPr lang="en-US" sz="900">
                          <a:effectLst/>
                          <a:latin typeface="Barlow" panose="00000500000000000000" pitchFamily="2" charset="0"/>
                        </a:rPr>
                        <a:t>1200</a:t>
                      </a:r>
                    </a:p>
                    <a:p>
                      <a:pPr marL="0" marR="0" algn="ctr">
                        <a:spcBef>
                          <a:spcPts val="0"/>
                        </a:spcBef>
                        <a:spcAft>
                          <a:spcPts val="0"/>
                        </a:spcAft>
                      </a:pPr>
                      <a:r>
                        <a:rPr lang="en-US" sz="900">
                          <a:effectLst/>
                          <a:latin typeface="Barlow" panose="00000500000000000000" pitchFamily="2" charset="0"/>
                        </a:rPr>
                        <a:t> </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dirty="0">
                          <a:effectLst/>
                          <a:latin typeface="Barlow" panose="00000500000000000000" pitchFamily="2" charset="0"/>
                        </a:rPr>
                        <a:t> </a:t>
                      </a:r>
                    </a:p>
                    <a:p>
                      <a:pPr marL="0" marR="0" algn="ctr">
                        <a:spcBef>
                          <a:spcPts val="0"/>
                        </a:spcBef>
                        <a:spcAft>
                          <a:spcPts val="0"/>
                        </a:spcAft>
                      </a:pPr>
                      <a:r>
                        <a:rPr lang="en-US" sz="900" dirty="0">
                          <a:effectLst/>
                          <a:latin typeface="Barlow" panose="00000500000000000000" pitchFamily="2" charset="0"/>
                        </a:rPr>
                        <a:t>2400</a:t>
                      </a:r>
                      <a:endParaRPr lang="en-US" sz="900" dirty="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hangingPunct="0">
                        <a:lnSpc>
                          <a:spcPts val="1100"/>
                        </a:lnSpc>
                        <a:spcBef>
                          <a:spcPts val="0"/>
                        </a:spcBef>
                        <a:spcAft>
                          <a:spcPts val="0"/>
                        </a:spcAft>
                      </a:pPr>
                      <a:r>
                        <a:rPr lang="en-US" sz="1000" dirty="0">
                          <a:effectLst/>
                          <a:latin typeface="Barlow" panose="00000500000000000000" pitchFamily="2" charset="0"/>
                        </a:rPr>
                        <a:t> </a:t>
                      </a:r>
                    </a:p>
                    <a:p>
                      <a:pPr marL="0" marR="0" algn="ctr">
                        <a:spcBef>
                          <a:spcPts val="0"/>
                        </a:spcBef>
                        <a:spcAft>
                          <a:spcPts val="0"/>
                        </a:spcAft>
                      </a:pPr>
                      <a:r>
                        <a:rPr lang="en-US" sz="900" dirty="0">
                          <a:effectLst/>
                          <a:latin typeface="Barlow" panose="00000500000000000000" pitchFamily="2" charset="0"/>
                        </a:rPr>
                        <a:t>0.15</a:t>
                      </a:r>
                      <a:endParaRPr lang="en-US" sz="900" dirty="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hangingPunct="0">
                        <a:lnSpc>
                          <a:spcPts val="1100"/>
                        </a:lnSpc>
                        <a:spcBef>
                          <a:spcPts val="0"/>
                        </a:spcBef>
                        <a:spcAft>
                          <a:spcPts val="0"/>
                        </a:spcAft>
                      </a:pPr>
                      <a:r>
                        <a:rPr lang="en-US" sz="1000">
                          <a:effectLst/>
                          <a:latin typeface="Barlow" panose="00000500000000000000" pitchFamily="2" charset="0"/>
                        </a:rPr>
                        <a:t> </a:t>
                      </a:r>
                    </a:p>
                    <a:p>
                      <a:pPr marL="0" marR="0" algn="ctr">
                        <a:spcBef>
                          <a:spcPts val="0"/>
                        </a:spcBef>
                        <a:spcAft>
                          <a:spcPts val="0"/>
                        </a:spcAft>
                      </a:pPr>
                      <a:r>
                        <a:rPr lang="en-US" sz="900">
                          <a:effectLst/>
                          <a:latin typeface="Barlow" panose="00000500000000000000" pitchFamily="2" charset="0"/>
                        </a:rPr>
                        <a:t>448.9</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2960173"/>
                  </a:ext>
                </a:extLst>
              </a:tr>
              <a:tr h="457447">
                <a:tc>
                  <a:txBody>
                    <a:bodyPr/>
                    <a:lstStyle/>
                    <a:p>
                      <a:pPr marL="0" marR="0" algn="ctr">
                        <a:spcBef>
                          <a:spcPts val="0"/>
                        </a:spcBef>
                        <a:spcAft>
                          <a:spcPts val="0"/>
                        </a:spcAft>
                      </a:pPr>
                      <a:r>
                        <a:rPr lang="en-US" sz="900">
                          <a:effectLst/>
                          <a:latin typeface="Barlow" panose="00000500000000000000" pitchFamily="2" charset="0"/>
                        </a:rPr>
                        <a:t>2000</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2500</a:t>
                      </a:r>
                    </a:p>
                    <a:p>
                      <a:pPr marL="0" marR="0" algn="ctr">
                        <a:spcBef>
                          <a:spcPts val="0"/>
                        </a:spcBef>
                        <a:spcAft>
                          <a:spcPts val="0"/>
                        </a:spcAft>
                      </a:pPr>
                      <a:r>
                        <a:rPr lang="en-US" sz="900">
                          <a:effectLst/>
                          <a:latin typeface="Barlow" panose="00000500000000000000" pitchFamily="2" charset="0"/>
                        </a:rPr>
                        <a:t> </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5000</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516.9</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dirty="0">
                          <a:effectLst/>
                          <a:latin typeface="Barlow" panose="00000500000000000000" pitchFamily="2" charset="0"/>
                        </a:rPr>
                        <a:t>&gt; 1800</a:t>
                      </a:r>
                      <a:endParaRPr lang="en-US" sz="900" dirty="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01628695"/>
                  </a:ext>
                </a:extLst>
              </a:tr>
            </a:tbl>
          </a:graphicData>
        </a:graphic>
      </p:graphicFrame>
      <p:sp>
        <p:nvSpPr>
          <p:cNvPr id="50" name="Google Shape;1661;p39">
            <a:extLst>
              <a:ext uri="{FF2B5EF4-FFF2-40B4-BE49-F238E27FC236}">
                <a16:creationId xmlns:a16="http://schemas.microsoft.com/office/drawing/2014/main" id="{973B8472-0C08-BDFD-54B1-273E6E34E438}"/>
              </a:ext>
            </a:extLst>
          </p:cNvPr>
          <p:cNvSpPr/>
          <p:nvPr/>
        </p:nvSpPr>
        <p:spPr>
          <a:xfrm>
            <a:off x="1310190" y="4424512"/>
            <a:ext cx="1634490" cy="360667"/>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Split encoding</a:t>
            </a:r>
          </a:p>
        </p:txBody>
      </p:sp>
      <p:sp>
        <p:nvSpPr>
          <p:cNvPr id="51" name="Google Shape;1661;p39">
            <a:extLst>
              <a:ext uri="{FF2B5EF4-FFF2-40B4-BE49-F238E27FC236}">
                <a16:creationId xmlns:a16="http://schemas.microsoft.com/office/drawing/2014/main" id="{95892BB4-6943-B4D2-B0C5-F1ED3BA2CA8F}"/>
              </a:ext>
            </a:extLst>
          </p:cNvPr>
          <p:cNvSpPr/>
          <p:nvPr/>
        </p:nvSpPr>
        <p:spPr>
          <a:xfrm>
            <a:off x="5895022" y="4424512"/>
            <a:ext cx="1735455" cy="360667"/>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Merged encoding</a:t>
            </a:r>
          </a:p>
        </p:txBody>
      </p:sp>
    </p:spTree>
    <p:extLst>
      <p:ext uri="{BB962C8B-B14F-4D97-AF65-F5344CB8AC3E}">
        <p14:creationId xmlns:p14="http://schemas.microsoft.com/office/powerpoint/2010/main" val="42625863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B7903-056C-5665-4DE2-34A897DEA960}"/>
              </a:ext>
            </a:extLst>
          </p:cNvPr>
          <p:cNvSpPr>
            <a:spLocks noGrp="1"/>
          </p:cNvSpPr>
          <p:nvPr>
            <p:ph type="title"/>
          </p:nvPr>
        </p:nvSpPr>
        <p:spPr>
          <a:xfrm>
            <a:off x="713250" y="265180"/>
            <a:ext cx="7717500" cy="701100"/>
          </a:xfrm>
        </p:spPr>
        <p:txBody>
          <a:bodyPr/>
          <a:lstStyle/>
          <a:p>
            <a:r>
              <a:rPr lang="en-US" dirty="0"/>
              <a:t>Evaluation</a:t>
            </a:r>
          </a:p>
        </p:txBody>
      </p:sp>
      <p:sp>
        <p:nvSpPr>
          <p:cNvPr id="11" name="Google Shape;1661;p39">
            <a:extLst>
              <a:ext uri="{FF2B5EF4-FFF2-40B4-BE49-F238E27FC236}">
                <a16:creationId xmlns:a16="http://schemas.microsoft.com/office/drawing/2014/main" id="{2A9DBD48-0B04-06F5-B88A-BB2B516B5EBC}"/>
              </a:ext>
            </a:extLst>
          </p:cNvPr>
          <p:cNvSpPr/>
          <p:nvPr/>
        </p:nvSpPr>
        <p:spPr>
          <a:xfrm>
            <a:off x="2485026" y="1128044"/>
            <a:ext cx="4381500" cy="4693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Parameters that affect the performance</a:t>
            </a:r>
          </a:p>
        </p:txBody>
      </p:sp>
      <p:sp>
        <p:nvSpPr>
          <p:cNvPr id="15" name="Subtitle 2">
            <a:extLst>
              <a:ext uri="{FF2B5EF4-FFF2-40B4-BE49-F238E27FC236}">
                <a16:creationId xmlns:a16="http://schemas.microsoft.com/office/drawing/2014/main" id="{41AB42E3-74C2-723F-3BFA-2CE46CC5DA02}"/>
              </a:ext>
            </a:extLst>
          </p:cNvPr>
          <p:cNvSpPr>
            <a:spLocks noGrp="1"/>
          </p:cNvSpPr>
          <p:nvPr>
            <p:ph type="subTitle" idx="1"/>
          </p:nvPr>
        </p:nvSpPr>
        <p:spPr>
          <a:xfrm>
            <a:off x="0" y="1814928"/>
            <a:ext cx="8104776" cy="449178"/>
          </a:xfrm>
        </p:spPr>
        <p:txBody>
          <a:bodyPr/>
          <a:lstStyle/>
          <a:p>
            <a:pPr algn="l">
              <a:buFont typeface="Arial" panose="020B0604020202020204" pitchFamily="34" charset="0"/>
              <a:buChar char="•"/>
            </a:pPr>
            <a:r>
              <a:rPr lang="en-US" dirty="0">
                <a:latin typeface="Barlow" panose="00000500000000000000" pitchFamily="2" charset="0"/>
              </a:rPr>
              <a:t>The previous state of the canceled appointment (granted or not granted) </a:t>
            </a:r>
          </a:p>
        </p:txBody>
      </p:sp>
      <p:grpSp>
        <p:nvGrpSpPr>
          <p:cNvPr id="16" name="Google Shape;11795;p78">
            <a:extLst>
              <a:ext uri="{FF2B5EF4-FFF2-40B4-BE49-F238E27FC236}">
                <a16:creationId xmlns:a16="http://schemas.microsoft.com/office/drawing/2014/main" id="{692A45FA-23F7-0F76-0F86-608D428259A7}"/>
              </a:ext>
            </a:extLst>
          </p:cNvPr>
          <p:cNvGrpSpPr/>
          <p:nvPr/>
        </p:nvGrpSpPr>
        <p:grpSpPr>
          <a:xfrm>
            <a:off x="7281476" y="1902259"/>
            <a:ext cx="356196" cy="265631"/>
            <a:chOff x="5216456" y="3725484"/>
            <a:chExt cx="356196" cy="265631"/>
          </a:xfrm>
          <a:solidFill>
            <a:srgbClr val="00B050"/>
          </a:solidFill>
        </p:grpSpPr>
        <p:sp>
          <p:nvSpPr>
            <p:cNvPr id="17" name="Google Shape;11796;p78">
              <a:extLst>
                <a:ext uri="{FF2B5EF4-FFF2-40B4-BE49-F238E27FC236}">
                  <a16:creationId xmlns:a16="http://schemas.microsoft.com/office/drawing/2014/main" id="{975EB48C-B1EF-2FD2-332B-5A1C0C6A1916}"/>
                </a:ext>
              </a:extLst>
            </p:cNvPr>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797;p78">
              <a:extLst>
                <a:ext uri="{FF2B5EF4-FFF2-40B4-BE49-F238E27FC236}">
                  <a16:creationId xmlns:a16="http://schemas.microsoft.com/office/drawing/2014/main" id="{A2384992-39AF-C025-B317-EB90A94085AC}"/>
                </a:ext>
              </a:extLst>
            </p:cNvPr>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1847;p78">
            <a:extLst>
              <a:ext uri="{FF2B5EF4-FFF2-40B4-BE49-F238E27FC236}">
                <a16:creationId xmlns:a16="http://schemas.microsoft.com/office/drawing/2014/main" id="{DB50C4F8-11EC-1AB2-89F1-99F65646F5A5}"/>
              </a:ext>
            </a:extLst>
          </p:cNvPr>
          <p:cNvGrpSpPr/>
          <p:nvPr/>
        </p:nvGrpSpPr>
        <p:grpSpPr>
          <a:xfrm>
            <a:off x="7290160" y="4529616"/>
            <a:ext cx="317645" cy="318757"/>
            <a:chOff x="5779408" y="3699191"/>
            <a:chExt cx="317645" cy="318757"/>
          </a:xfrm>
          <a:solidFill>
            <a:srgbClr val="FF0000"/>
          </a:solidFill>
        </p:grpSpPr>
        <p:sp>
          <p:nvSpPr>
            <p:cNvPr id="20" name="Google Shape;11848;p78">
              <a:extLst>
                <a:ext uri="{FF2B5EF4-FFF2-40B4-BE49-F238E27FC236}">
                  <a16:creationId xmlns:a16="http://schemas.microsoft.com/office/drawing/2014/main" id="{E10AA0CC-9314-9C8D-B7B9-A9015DF1FA2A}"/>
                </a:ext>
              </a:extLst>
            </p:cNvPr>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849;p78">
              <a:extLst>
                <a:ext uri="{FF2B5EF4-FFF2-40B4-BE49-F238E27FC236}">
                  <a16:creationId xmlns:a16="http://schemas.microsoft.com/office/drawing/2014/main" id="{1169E389-02FB-F6A2-90F2-FD1ADEE858F5}"/>
                </a:ext>
              </a:extLst>
            </p:cNvPr>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Subtitle 2">
            <a:extLst>
              <a:ext uri="{FF2B5EF4-FFF2-40B4-BE49-F238E27FC236}">
                <a16:creationId xmlns:a16="http://schemas.microsoft.com/office/drawing/2014/main" id="{49C0FA5D-414C-D154-477C-31001FB6B9CA}"/>
              </a:ext>
            </a:extLst>
          </p:cNvPr>
          <p:cNvSpPr txBox="1">
            <a:spLocks/>
          </p:cNvSpPr>
          <p:nvPr/>
        </p:nvSpPr>
        <p:spPr>
          <a:xfrm>
            <a:off x="0" y="2310194"/>
            <a:ext cx="8104776" cy="4491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algn="l">
              <a:buFont typeface="Arial" panose="020B0604020202020204" pitchFamily="34" charset="0"/>
              <a:buChar char="•"/>
            </a:pPr>
            <a:r>
              <a:rPr lang="en-US" dirty="0">
                <a:latin typeface="Barlow" panose="00000500000000000000" pitchFamily="2" charset="0"/>
              </a:rPr>
              <a:t>The type of prior scheduling (close or far from optimality)</a:t>
            </a:r>
          </a:p>
        </p:txBody>
      </p:sp>
      <p:grpSp>
        <p:nvGrpSpPr>
          <p:cNvPr id="23" name="Google Shape;11795;p78">
            <a:extLst>
              <a:ext uri="{FF2B5EF4-FFF2-40B4-BE49-F238E27FC236}">
                <a16:creationId xmlns:a16="http://schemas.microsoft.com/office/drawing/2014/main" id="{C423905E-9B50-B38F-5791-AE1862873EC5}"/>
              </a:ext>
            </a:extLst>
          </p:cNvPr>
          <p:cNvGrpSpPr/>
          <p:nvPr/>
        </p:nvGrpSpPr>
        <p:grpSpPr>
          <a:xfrm>
            <a:off x="7281476" y="2397525"/>
            <a:ext cx="356196" cy="265631"/>
            <a:chOff x="5216456" y="3725484"/>
            <a:chExt cx="356196" cy="265631"/>
          </a:xfrm>
          <a:solidFill>
            <a:srgbClr val="00B050"/>
          </a:solidFill>
        </p:grpSpPr>
        <p:sp>
          <p:nvSpPr>
            <p:cNvPr id="24" name="Google Shape;11796;p78">
              <a:extLst>
                <a:ext uri="{FF2B5EF4-FFF2-40B4-BE49-F238E27FC236}">
                  <a16:creationId xmlns:a16="http://schemas.microsoft.com/office/drawing/2014/main" id="{F43BC6B0-5AD4-1BBA-E188-F859B181FCDA}"/>
                </a:ext>
              </a:extLst>
            </p:cNvPr>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797;p78">
              <a:extLst>
                <a:ext uri="{FF2B5EF4-FFF2-40B4-BE49-F238E27FC236}">
                  <a16:creationId xmlns:a16="http://schemas.microsoft.com/office/drawing/2014/main" id="{A1073A5B-8BA4-8014-C872-07F1F676CBA8}"/>
                </a:ext>
              </a:extLst>
            </p:cNvPr>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Subtitle 2">
            <a:extLst>
              <a:ext uri="{FF2B5EF4-FFF2-40B4-BE49-F238E27FC236}">
                <a16:creationId xmlns:a16="http://schemas.microsoft.com/office/drawing/2014/main" id="{F3697A04-5E46-9C83-438F-4EE5DE25C3FC}"/>
              </a:ext>
            </a:extLst>
          </p:cNvPr>
          <p:cNvSpPr txBox="1">
            <a:spLocks/>
          </p:cNvSpPr>
          <p:nvPr/>
        </p:nvSpPr>
        <p:spPr>
          <a:xfrm>
            <a:off x="0" y="2816237"/>
            <a:ext cx="8104776" cy="4491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algn="l">
              <a:buFont typeface="Arial" panose="020B0604020202020204" pitchFamily="34" charset="0"/>
              <a:buChar char="•"/>
            </a:pPr>
            <a:r>
              <a:rPr lang="en-US" dirty="0">
                <a:latin typeface="Barlow" panose="00000500000000000000" pitchFamily="2" charset="0"/>
              </a:rPr>
              <a:t>The total number of timeslots</a:t>
            </a:r>
          </a:p>
        </p:txBody>
      </p:sp>
      <p:grpSp>
        <p:nvGrpSpPr>
          <p:cNvPr id="27" name="Google Shape;11795;p78">
            <a:extLst>
              <a:ext uri="{FF2B5EF4-FFF2-40B4-BE49-F238E27FC236}">
                <a16:creationId xmlns:a16="http://schemas.microsoft.com/office/drawing/2014/main" id="{87DCB9EB-4399-909C-9D9E-3673A7C8D2A1}"/>
              </a:ext>
            </a:extLst>
          </p:cNvPr>
          <p:cNvGrpSpPr/>
          <p:nvPr/>
        </p:nvGrpSpPr>
        <p:grpSpPr>
          <a:xfrm>
            <a:off x="7251610" y="2908010"/>
            <a:ext cx="356196" cy="265631"/>
            <a:chOff x="5216456" y="3725484"/>
            <a:chExt cx="356196" cy="265631"/>
          </a:xfrm>
          <a:solidFill>
            <a:srgbClr val="00B050"/>
          </a:solidFill>
        </p:grpSpPr>
        <p:sp>
          <p:nvSpPr>
            <p:cNvPr id="28" name="Google Shape;11796;p78">
              <a:extLst>
                <a:ext uri="{FF2B5EF4-FFF2-40B4-BE49-F238E27FC236}">
                  <a16:creationId xmlns:a16="http://schemas.microsoft.com/office/drawing/2014/main" id="{5FEE3BA4-463C-DEEC-6338-646C266206F2}"/>
                </a:ext>
              </a:extLst>
            </p:cNvPr>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797;p78">
              <a:extLst>
                <a:ext uri="{FF2B5EF4-FFF2-40B4-BE49-F238E27FC236}">
                  <a16:creationId xmlns:a16="http://schemas.microsoft.com/office/drawing/2014/main" id="{9CEE7501-9649-10CB-B2A9-F4D4C279B0D0}"/>
                </a:ext>
              </a:extLst>
            </p:cNvPr>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Subtitle 2">
            <a:extLst>
              <a:ext uri="{FF2B5EF4-FFF2-40B4-BE49-F238E27FC236}">
                <a16:creationId xmlns:a16="http://schemas.microsoft.com/office/drawing/2014/main" id="{00E19B1B-F18E-301D-30CB-4046BA984415}"/>
              </a:ext>
            </a:extLst>
          </p:cNvPr>
          <p:cNvSpPr txBox="1">
            <a:spLocks/>
          </p:cNvSpPr>
          <p:nvPr/>
        </p:nvSpPr>
        <p:spPr>
          <a:xfrm>
            <a:off x="-25764" y="3346746"/>
            <a:ext cx="7020924" cy="4491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algn="l">
              <a:buFont typeface="Arial" panose="020B0604020202020204" pitchFamily="34" charset="0"/>
              <a:buChar char="•"/>
            </a:pPr>
            <a:r>
              <a:rPr lang="en-US" dirty="0">
                <a:latin typeface="Barlow" panose="00000500000000000000" pitchFamily="2" charset="0"/>
              </a:rPr>
              <a:t>The patients to request and the request to timeslot ratio (demand)</a:t>
            </a:r>
          </a:p>
        </p:txBody>
      </p:sp>
      <p:grpSp>
        <p:nvGrpSpPr>
          <p:cNvPr id="31" name="Google Shape;11795;p78">
            <a:extLst>
              <a:ext uri="{FF2B5EF4-FFF2-40B4-BE49-F238E27FC236}">
                <a16:creationId xmlns:a16="http://schemas.microsoft.com/office/drawing/2014/main" id="{AA43F6A5-6717-DF2B-0A93-D5DEEE988CD4}"/>
              </a:ext>
            </a:extLst>
          </p:cNvPr>
          <p:cNvGrpSpPr/>
          <p:nvPr/>
        </p:nvGrpSpPr>
        <p:grpSpPr>
          <a:xfrm>
            <a:off x="7281476" y="3438519"/>
            <a:ext cx="356196" cy="265631"/>
            <a:chOff x="5216456" y="3725484"/>
            <a:chExt cx="356196" cy="265631"/>
          </a:xfrm>
          <a:solidFill>
            <a:srgbClr val="00B050"/>
          </a:solidFill>
        </p:grpSpPr>
        <p:sp>
          <p:nvSpPr>
            <p:cNvPr id="32" name="Google Shape;11796;p78">
              <a:extLst>
                <a:ext uri="{FF2B5EF4-FFF2-40B4-BE49-F238E27FC236}">
                  <a16:creationId xmlns:a16="http://schemas.microsoft.com/office/drawing/2014/main" id="{12E9FD0E-CDC1-0699-877F-DCD1653EEDE9}"/>
                </a:ext>
              </a:extLst>
            </p:cNvPr>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797;p78">
              <a:extLst>
                <a:ext uri="{FF2B5EF4-FFF2-40B4-BE49-F238E27FC236}">
                  <a16:creationId xmlns:a16="http://schemas.microsoft.com/office/drawing/2014/main" id="{193CA7E7-5E44-18F0-B922-9C464F8BD9B3}"/>
                </a:ext>
              </a:extLst>
            </p:cNvPr>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Subtitle 2">
            <a:extLst>
              <a:ext uri="{FF2B5EF4-FFF2-40B4-BE49-F238E27FC236}">
                <a16:creationId xmlns:a16="http://schemas.microsoft.com/office/drawing/2014/main" id="{C791D8CA-D61F-0C16-504B-0DCA96EE68DD}"/>
              </a:ext>
            </a:extLst>
          </p:cNvPr>
          <p:cNvSpPr txBox="1">
            <a:spLocks/>
          </p:cNvSpPr>
          <p:nvPr/>
        </p:nvSpPr>
        <p:spPr>
          <a:xfrm>
            <a:off x="0" y="3915703"/>
            <a:ext cx="8104776" cy="4491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algn="l">
              <a:buFont typeface="Arial" panose="020B0604020202020204" pitchFamily="34" charset="0"/>
              <a:buChar char="•"/>
            </a:pPr>
            <a:r>
              <a:rPr lang="en-US" dirty="0">
                <a:latin typeface="Barlow" panose="00000500000000000000" pitchFamily="2" charset="0"/>
              </a:rPr>
              <a:t>The path followed to reach optimality</a:t>
            </a:r>
          </a:p>
        </p:txBody>
      </p:sp>
      <p:grpSp>
        <p:nvGrpSpPr>
          <p:cNvPr id="35" name="Google Shape;11795;p78">
            <a:extLst>
              <a:ext uri="{FF2B5EF4-FFF2-40B4-BE49-F238E27FC236}">
                <a16:creationId xmlns:a16="http://schemas.microsoft.com/office/drawing/2014/main" id="{00110E4B-1161-C52D-FACD-671CFC49D78C}"/>
              </a:ext>
            </a:extLst>
          </p:cNvPr>
          <p:cNvGrpSpPr/>
          <p:nvPr/>
        </p:nvGrpSpPr>
        <p:grpSpPr>
          <a:xfrm>
            <a:off x="7295844" y="3991587"/>
            <a:ext cx="356196" cy="265631"/>
            <a:chOff x="5216456" y="3725484"/>
            <a:chExt cx="356196" cy="265631"/>
          </a:xfrm>
          <a:solidFill>
            <a:srgbClr val="00B050"/>
          </a:solidFill>
        </p:grpSpPr>
        <p:sp>
          <p:nvSpPr>
            <p:cNvPr id="36" name="Google Shape;11796;p78">
              <a:extLst>
                <a:ext uri="{FF2B5EF4-FFF2-40B4-BE49-F238E27FC236}">
                  <a16:creationId xmlns:a16="http://schemas.microsoft.com/office/drawing/2014/main" id="{66B030B0-F95A-3C4A-1A54-E1D1A0A79903}"/>
                </a:ext>
              </a:extLst>
            </p:cNvPr>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797;p78">
              <a:extLst>
                <a:ext uri="{FF2B5EF4-FFF2-40B4-BE49-F238E27FC236}">
                  <a16:creationId xmlns:a16="http://schemas.microsoft.com/office/drawing/2014/main" id="{F4591BB2-B8B7-7944-EA14-D1DE031F2B21}"/>
                </a:ext>
              </a:extLst>
            </p:cNvPr>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Subtitle 2">
            <a:extLst>
              <a:ext uri="{FF2B5EF4-FFF2-40B4-BE49-F238E27FC236}">
                <a16:creationId xmlns:a16="http://schemas.microsoft.com/office/drawing/2014/main" id="{DAD25BE0-D147-00F8-A765-C59414E83060}"/>
              </a:ext>
            </a:extLst>
          </p:cNvPr>
          <p:cNvSpPr txBox="1">
            <a:spLocks/>
          </p:cNvSpPr>
          <p:nvPr/>
        </p:nvSpPr>
        <p:spPr>
          <a:xfrm>
            <a:off x="-79104" y="4419832"/>
            <a:ext cx="5710284" cy="6214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algn="l">
              <a:buFont typeface="Arial" panose="020B0604020202020204" pitchFamily="34" charset="0"/>
              <a:buChar char="•"/>
            </a:pPr>
            <a:r>
              <a:rPr lang="en-US" dirty="0">
                <a:latin typeface="Barlow" panose="00000500000000000000" pitchFamily="2" charset="0"/>
              </a:rPr>
              <a:t>The difference in the number of predicates in the KB caused by the choice of encoding</a:t>
            </a:r>
          </a:p>
        </p:txBody>
      </p:sp>
      <p:grpSp>
        <p:nvGrpSpPr>
          <p:cNvPr id="39" name="Google Shape;3862;p66">
            <a:extLst>
              <a:ext uri="{FF2B5EF4-FFF2-40B4-BE49-F238E27FC236}">
                <a16:creationId xmlns:a16="http://schemas.microsoft.com/office/drawing/2014/main" id="{D1B8DBC1-DDC1-F2D8-6954-FEE5CC4D034A}"/>
              </a:ext>
            </a:extLst>
          </p:cNvPr>
          <p:cNvGrpSpPr/>
          <p:nvPr/>
        </p:nvGrpSpPr>
        <p:grpSpPr>
          <a:xfrm rot="20540331">
            <a:off x="986554" y="659145"/>
            <a:ext cx="1091121" cy="1014167"/>
            <a:chOff x="1132075" y="3269000"/>
            <a:chExt cx="1511038" cy="1404468"/>
          </a:xfrm>
        </p:grpSpPr>
        <p:sp>
          <p:nvSpPr>
            <p:cNvPr id="40" name="Google Shape;3863;p66">
              <a:extLst>
                <a:ext uri="{FF2B5EF4-FFF2-40B4-BE49-F238E27FC236}">
                  <a16:creationId xmlns:a16="http://schemas.microsoft.com/office/drawing/2014/main" id="{9A01A1EE-362F-60C1-4BDB-ED0E9EA69236}"/>
                </a:ext>
              </a:extLst>
            </p:cNvPr>
            <p:cNvSpPr/>
            <p:nvPr/>
          </p:nvSpPr>
          <p:spPr>
            <a:xfrm>
              <a:off x="1491675" y="4154169"/>
              <a:ext cx="648902" cy="519300"/>
            </a:xfrm>
            <a:custGeom>
              <a:avLst/>
              <a:gdLst/>
              <a:ahLst/>
              <a:cxnLst/>
              <a:rect l="l" t="t" r="r" b="b"/>
              <a:pathLst>
                <a:path w="45267" h="36226" extrusionOk="0">
                  <a:moveTo>
                    <a:pt x="13977" y="0"/>
                  </a:moveTo>
                  <a:lnTo>
                    <a:pt x="568" y="33190"/>
                  </a:lnTo>
                  <a:cubicBezTo>
                    <a:pt x="1" y="34625"/>
                    <a:pt x="1068" y="36226"/>
                    <a:pt x="2636" y="36226"/>
                  </a:cubicBezTo>
                  <a:lnTo>
                    <a:pt x="44899" y="36226"/>
                  </a:lnTo>
                  <a:cubicBezTo>
                    <a:pt x="45099" y="36226"/>
                    <a:pt x="45266" y="36059"/>
                    <a:pt x="45266" y="35859"/>
                  </a:cubicBezTo>
                  <a:lnTo>
                    <a:pt x="45266" y="34391"/>
                  </a:lnTo>
                  <a:cubicBezTo>
                    <a:pt x="45266" y="34191"/>
                    <a:pt x="45099" y="34024"/>
                    <a:pt x="44899" y="34024"/>
                  </a:cubicBezTo>
                  <a:lnTo>
                    <a:pt x="31556" y="34024"/>
                  </a:lnTo>
                  <a:cubicBezTo>
                    <a:pt x="30656" y="34024"/>
                    <a:pt x="29955" y="33224"/>
                    <a:pt x="30122" y="32323"/>
                  </a:cubicBezTo>
                  <a:lnTo>
                    <a:pt x="34892" y="4437"/>
                  </a:lnTo>
                  <a:lnTo>
                    <a:pt x="35626" y="134"/>
                  </a:lnTo>
                  <a:lnTo>
                    <a:pt x="1397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864;p66">
              <a:extLst>
                <a:ext uri="{FF2B5EF4-FFF2-40B4-BE49-F238E27FC236}">
                  <a16:creationId xmlns:a16="http://schemas.microsoft.com/office/drawing/2014/main" id="{664A161D-BCEE-F60B-42FC-25BA63725EF9}"/>
                </a:ext>
              </a:extLst>
            </p:cNvPr>
            <p:cNvSpPr/>
            <p:nvPr/>
          </p:nvSpPr>
          <p:spPr>
            <a:xfrm>
              <a:off x="1491675" y="4154169"/>
              <a:ext cx="648902" cy="519300"/>
            </a:xfrm>
            <a:custGeom>
              <a:avLst/>
              <a:gdLst/>
              <a:ahLst/>
              <a:cxnLst/>
              <a:rect l="l" t="t" r="r" b="b"/>
              <a:pathLst>
                <a:path w="45267" h="36226" extrusionOk="0">
                  <a:moveTo>
                    <a:pt x="13977" y="0"/>
                  </a:moveTo>
                  <a:lnTo>
                    <a:pt x="8874" y="12609"/>
                  </a:lnTo>
                  <a:lnTo>
                    <a:pt x="568" y="33190"/>
                  </a:lnTo>
                  <a:cubicBezTo>
                    <a:pt x="1" y="34625"/>
                    <a:pt x="1068" y="36226"/>
                    <a:pt x="2636" y="36226"/>
                  </a:cubicBezTo>
                  <a:lnTo>
                    <a:pt x="44899" y="36226"/>
                  </a:lnTo>
                  <a:cubicBezTo>
                    <a:pt x="45099" y="36226"/>
                    <a:pt x="45266" y="36059"/>
                    <a:pt x="45266" y="35859"/>
                  </a:cubicBezTo>
                  <a:lnTo>
                    <a:pt x="45266" y="34391"/>
                  </a:lnTo>
                  <a:cubicBezTo>
                    <a:pt x="45266" y="34191"/>
                    <a:pt x="45099" y="34024"/>
                    <a:pt x="44899" y="34024"/>
                  </a:cubicBezTo>
                  <a:lnTo>
                    <a:pt x="31556" y="34024"/>
                  </a:lnTo>
                  <a:cubicBezTo>
                    <a:pt x="30656" y="34024"/>
                    <a:pt x="29955" y="33224"/>
                    <a:pt x="30122" y="32323"/>
                  </a:cubicBezTo>
                  <a:lnTo>
                    <a:pt x="32824" y="16579"/>
                  </a:lnTo>
                  <a:lnTo>
                    <a:pt x="34892" y="4437"/>
                  </a:lnTo>
                  <a:lnTo>
                    <a:pt x="35626" y="134"/>
                  </a:lnTo>
                  <a:lnTo>
                    <a:pt x="13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865;p66">
              <a:extLst>
                <a:ext uri="{FF2B5EF4-FFF2-40B4-BE49-F238E27FC236}">
                  <a16:creationId xmlns:a16="http://schemas.microsoft.com/office/drawing/2014/main" id="{83DEB420-E5A4-6674-68E4-95750C6F922E}"/>
                </a:ext>
              </a:extLst>
            </p:cNvPr>
            <p:cNvSpPr/>
            <p:nvPr/>
          </p:nvSpPr>
          <p:spPr>
            <a:xfrm>
              <a:off x="1533277" y="4217763"/>
              <a:ext cx="458591" cy="424158"/>
            </a:xfrm>
            <a:custGeom>
              <a:avLst/>
              <a:gdLst/>
              <a:ahLst/>
              <a:cxnLst/>
              <a:rect l="l" t="t" r="r" b="b"/>
              <a:pathLst>
                <a:path w="31991" h="29589" extrusionOk="0">
                  <a:moveTo>
                    <a:pt x="12009" y="1"/>
                  </a:moveTo>
                  <a:lnTo>
                    <a:pt x="268" y="28254"/>
                  </a:lnTo>
                  <a:cubicBezTo>
                    <a:pt x="1" y="28888"/>
                    <a:pt x="468" y="29588"/>
                    <a:pt x="1135" y="29588"/>
                  </a:cubicBezTo>
                  <a:lnTo>
                    <a:pt x="28654" y="29588"/>
                  </a:lnTo>
                  <a:cubicBezTo>
                    <a:pt x="27754" y="29588"/>
                    <a:pt x="27053" y="28788"/>
                    <a:pt x="27220" y="27887"/>
                  </a:cubicBezTo>
                  <a:lnTo>
                    <a:pt x="319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866;p66">
              <a:extLst>
                <a:ext uri="{FF2B5EF4-FFF2-40B4-BE49-F238E27FC236}">
                  <a16:creationId xmlns:a16="http://schemas.microsoft.com/office/drawing/2014/main" id="{85C991F1-DA74-C4EB-93CF-DCF9F7503289}"/>
                </a:ext>
              </a:extLst>
            </p:cNvPr>
            <p:cNvSpPr/>
            <p:nvPr/>
          </p:nvSpPr>
          <p:spPr>
            <a:xfrm>
              <a:off x="1132075" y="3269000"/>
              <a:ext cx="1511038" cy="1046742"/>
            </a:xfrm>
            <a:custGeom>
              <a:avLst/>
              <a:gdLst/>
              <a:ahLst/>
              <a:cxnLst/>
              <a:rect l="l" t="t" r="r" b="b"/>
              <a:pathLst>
                <a:path w="105409" h="73020" extrusionOk="0">
                  <a:moveTo>
                    <a:pt x="2569" y="1"/>
                  </a:moveTo>
                  <a:cubicBezTo>
                    <a:pt x="1168" y="1"/>
                    <a:pt x="0" y="1168"/>
                    <a:pt x="0" y="2569"/>
                  </a:cubicBezTo>
                  <a:lnTo>
                    <a:pt x="0" y="70451"/>
                  </a:lnTo>
                  <a:cubicBezTo>
                    <a:pt x="0" y="71852"/>
                    <a:pt x="1168" y="73020"/>
                    <a:pt x="2569" y="73020"/>
                  </a:cubicBezTo>
                  <a:lnTo>
                    <a:pt x="102840" y="73020"/>
                  </a:lnTo>
                  <a:cubicBezTo>
                    <a:pt x="104241" y="73020"/>
                    <a:pt x="105409" y="71852"/>
                    <a:pt x="105409" y="70451"/>
                  </a:cubicBezTo>
                  <a:lnTo>
                    <a:pt x="105409" y="2569"/>
                  </a:lnTo>
                  <a:cubicBezTo>
                    <a:pt x="105409" y="1168"/>
                    <a:pt x="104241" y="1"/>
                    <a:pt x="1028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867;p66">
              <a:extLst>
                <a:ext uri="{FF2B5EF4-FFF2-40B4-BE49-F238E27FC236}">
                  <a16:creationId xmlns:a16="http://schemas.microsoft.com/office/drawing/2014/main" id="{8FCE595B-5EC8-CFB0-6674-8C2DFDAD1349}"/>
                </a:ext>
              </a:extLst>
            </p:cNvPr>
            <p:cNvSpPr/>
            <p:nvPr/>
          </p:nvSpPr>
          <p:spPr>
            <a:xfrm>
              <a:off x="1132075" y="3269000"/>
              <a:ext cx="67432" cy="1046742"/>
            </a:xfrm>
            <a:custGeom>
              <a:avLst/>
              <a:gdLst/>
              <a:ahLst/>
              <a:cxnLst/>
              <a:rect l="l" t="t" r="r" b="b"/>
              <a:pathLst>
                <a:path w="4704" h="73020" extrusionOk="0">
                  <a:moveTo>
                    <a:pt x="2569" y="1"/>
                  </a:moveTo>
                  <a:cubicBezTo>
                    <a:pt x="1134" y="1"/>
                    <a:pt x="0" y="1168"/>
                    <a:pt x="0" y="2569"/>
                  </a:cubicBezTo>
                  <a:lnTo>
                    <a:pt x="0" y="70451"/>
                  </a:lnTo>
                  <a:cubicBezTo>
                    <a:pt x="0" y="71852"/>
                    <a:pt x="1168" y="73020"/>
                    <a:pt x="2569" y="73020"/>
                  </a:cubicBezTo>
                  <a:lnTo>
                    <a:pt x="4703" y="73020"/>
                  </a:lnTo>
                  <a:cubicBezTo>
                    <a:pt x="3269" y="73020"/>
                    <a:pt x="2102" y="71886"/>
                    <a:pt x="2135" y="70451"/>
                  </a:cubicBezTo>
                  <a:lnTo>
                    <a:pt x="2135" y="2569"/>
                  </a:lnTo>
                  <a:cubicBezTo>
                    <a:pt x="2102" y="1168"/>
                    <a:pt x="3269" y="1"/>
                    <a:pt x="4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868;p66">
              <a:extLst>
                <a:ext uri="{FF2B5EF4-FFF2-40B4-BE49-F238E27FC236}">
                  <a16:creationId xmlns:a16="http://schemas.microsoft.com/office/drawing/2014/main" id="{9569728C-8D6C-A5DC-0394-089D7EBA6EB8}"/>
                </a:ext>
              </a:extLst>
            </p:cNvPr>
            <p:cNvSpPr/>
            <p:nvPr/>
          </p:nvSpPr>
          <p:spPr>
            <a:xfrm>
              <a:off x="1195669" y="3300568"/>
              <a:ext cx="1413976" cy="938197"/>
            </a:xfrm>
            <a:custGeom>
              <a:avLst/>
              <a:gdLst/>
              <a:ahLst/>
              <a:cxnLst/>
              <a:rect l="l" t="t" r="r" b="b"/>
              <a:pathLst>
                <a:path w="98638" h="65448" extrusionOk="0">
                  <a:moveTo>
                    <a:pt x="1" y="0"/>
                  </a:moveTo>
                  <a:lnTo>
                    <a:pt x="1" y="65447"/>
                  </a:lnTo>
                  <a:lnTo>
                    <a:pt x="98638" y="65447"/>
                  </a:lnTo>
                  <a:lnTo>
                    <a:pt x="986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725265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660"/>
        <p:cNvGrpSpPr/>
        <p:nvPr/>
      </p:nvGrpSpPr>
      <p:grpSpPr>
        <a:xfrm>
          <a:off x="0" y="0"/>
          <a:ext cx="0" cy="0"/>
          <a:chOff x="0" y="0"/>
          <a:chExt cx="0" cy="0"/>
        </a:xfrm>
      </p:grpSpPr>
      <p:sp>
        <p:nvSpPr>
          <p:cNvPr id="1661" name="Google Shape;1661;p39"/>
          <p:cNvSpPr/>
          <p:nvPr/>
        </p:nvSpPr>
        <p:spPr>
          <a:xfrm>
            <a:off x="4077900" y="4260646"/>
            <a:ext cx="4381500" cy="6891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9"/>
          <p:cNvSpPr/>
          <p:nvPr/>
        </p:nvSpPr>
        <p:spPr>
          <a:xfrm>
            <a:off x="5658300" y="1456437"/>
            <a:ext cx="1220700" cy="12207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9"/>
          <p:cNvSpPr txBox="1">
            <a:spLocks noGrp="1"/>
          </p:cNvSpPr>
          <p:nvPr>
            <p:ph type="title"/>
          </p:nvPr>
        </p:nvSpPr>
        <p:spPr>
          <a:xfrm>
            <a:off x="3913625" y="2727006"/>
            <a:ext cx="4710050" cy="152224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From concept to reality</a:t>
            </a:r>
            <a:endParaRPr dirty="0"/>
          </a:p>
        </p:txBody>
      </p:sp>
      <p:sp>
        <p:nvSpPr>
          <p:cNvPr id="1664" name="Google Shape;1664;p39"/>
          <p:cNvSpPr txBox="1">
            <a:spLocks noGrp="1"/>
          </p:cNvSpPr>
          <p:nvPr>
            <p:ph type="title" idx="2"/>
          </p:nvPr>
        </p:nvSpPr>
        <p:spPr>
          <a:xfrm>
            <a:off x="5400750" y="1722288"/>
            <a:ext cx="1735800" cy="68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1665" name="Google Shape;1665;p39"/>
          <p:cNvSpPr txBox="1">
            <a:spLocks noGrp="1"/>
          </p:cNvSpPr>
          <p:nvPr>
            <p:ph type="subTitle" idx="1"/>
          </p:nvPr>
        </p:nvSpPr>
        <p:spPr>
          <a:xfrm>
            <a:off x="4457100" y="4326346"/>
            <a:ext cx="3623100" cy="55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Facing the challenges of a real-world implementation</a:t>
            </a:r>
            <a:endParaRPr dirty="0"/>
          </a:p>
        </p:txBody>
      </p:sp>
      <p:grpSp>
        <p:nvGrpSpPr>
          <p:cNvPr id="1666" name="Google Shape;1666;p39"/>
          <p:cNvGrpSpPr/>
          <p:nvPr/>
        </p:nvGrpSpPr>
        <p:grpSpPr>
          <a:xfrm rot="1102524">
            <a:off x="566314" y="1098791"/>
            <a:ext cx="333769" cy="448008"/>
            <a:chOff x="4106283" y="2500625"/>
            <a:chExt cx="522432" cy="701244"/>
          </a:xfrm>
        </p:grpSpPr>
        <p:sp>
          <p:nvSpPr>
            <p:cNvPr id="1667" name="Google Shape;1667;p39"/>
            <p:cNvSpPr/>
            <p:nvPr/>
          </p:nvSpPr>
          <p:spPr>
            <a:xfrm>
              <a:off x="4258653" y="2963863"/>
              <a:ext cx="108309" cy="91030"/>
            </a:xfrm>
            <a:custGeom>
              <a:avLst/>
              <a:gdLst/>
              <a:ahLst/>
              <a:cxnLst/>
              <a:rect l="l" t="t" r="r" b="b"/>
              <a:pathLst>
                <a:path w="7672" h="6448" extrusionOk="0">
                  <a:moveTo>
                    <a:pt x="6039" y="1413"/>
                  </a:moveTo>
                  <a:lnTo>
                    <a:pt x="5514" y="5034"/>
                  </a:lnTo>
                  <a:lnTo>
                    <a:pt x="2159" y="5034"/>
                  </a:lnTo>
                  <a:lnTo>
                    <a:pt x="1634" y="1413"/>
                  </a:lnTo>
                  <a:close/>
                  <a:moveTo>
                    <a:pt x="1" y="0"/>
                  </a:moveTo>
                  <a:lnTo>
                    <a:pt x="939" y="6447"/>
                  </a:lnTo>
                  <a:lnTo>
                    <a:pt x="6737" y="6447"/>
                  </a:lnTo>
                  <a:lnTo>
                    <a:pt x="76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9"/>
            <p:cNvSpPr/>
            <p:nvPr/>
          </p:nvSpPr>
          <p:spPr>
            <a:xfrm>
              <a:off x="4106283" y="2500625"/>
              <a:ext cx="413106" cy="483200"/>
            </a:xfrm>
            <a:custGeom>
              <a:avLst/>
              <a:gdLst/>
              <a:ahLst/>
              <a:cxnLst/>
              <a:rect l="l" t="t" r="r" b="b"/>
              <a:pathLst>
                <a:path w="29262" h="34227" extrusionOk="0">
                  <a:moveTo>
                    <a:pt x="24672" y="1409"/>
                  </a:moveTo>
                  <a:cubicBezTo>
                    <a:pt x="26425" y="1413"/>
                    <a:pt x="27845" y="2834"/>
                    <a:pt x="27849" y="4586"/>
                  </a:cubicBezTo>
                  <a:lnTo>
                    <a:pt x="27849" y="24494"/>
                  </a:lnTo>
                  <a:cubicBezTo>
                    <a:pt x="27849" y="29080"/>
                    <a:pt x="24116" y="32813"/>
                    <a:pt x="19530" y="32813"/>
                  </a:cubicBezTo>
                  <a:lnTo>
                    <a:pt x="9732" y="32813"/>
                  </a:lnTo>
                  <a:cubicBezTo>
                    <a:pt x="5146" y="32813"/>
                    <a:pt x="1413" y="29080"/>
                    <a:pt x="1413" y="24494"/>
                  </a:cubicBezTo>
                  <a:lnTo>
                    <a:pt x="1413" y="4590"/>
                  </a:lnTo>
                  <a:cubicBezTo>
                    <a:pt x="1417" y="2834"/>
                    <a:pt x="2838" y="1413"/>
                    <a:pt x="4590" y="1413"/>
                  </a:cubicBezTo>
                  <a:lnTo>
                    <a:pt x="24672" y="1409"/>
                  </a:lnTo>
                  <a:close/>
                  <a:moveTo>
                    <a:pt x="4590" y="0"/>
                  </a:moveTo>
                  <a:cubicBezTo>
                    <a:pt x="2058" y="0"/>
                    <a:pt x="4" y="2054"/>
                    <a:pt x="0" y="4586"/>
                  </a:cubicBezTo>
                  <a:lnTo>
                    <a:pt x="0" y="24490"/>
                  </a:lnTo>
                  <a:cubicBezTo>
                    <a:pt x="0" y="29860"/>
                    <a:pt x="4366" y="34226"/>
                    <a:pt x="9732" y="34226"/>
                  </a:cubicBezTo>
                  <a:lnTo>
                    <a:pt x="19530" y="34226"/>
                  </a:lnTo>
                  <a:cubicBezTo>
                    <a:pt x="24896" y="34226"/>
                    <a:pt x="29262" y="29860"/>
                    <a:pt x="29258" y="24490"/>
                  </a:cubicBezTo>
                  <a:lnTo>
                    <a:pt x="29258" y="4586"/>
                  </a:lnTo>
                  <a:cubicBezTo>
                    <a:pt x="29258" y="2054"/>
                    <a:pt x="27204" y="0"/>
                    <a:pt x="246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9"/>
            <p:cNvSpPr/>
            <p:nvPr/>
          </p:nvSpPr>
          <p:spPr>
            <a:xfrm>
              <a:off x="4178438" y="2642153"/>
              <a:ext cx="268854" cy="279922"/>
            </a:xfrm>
            <a:custGeom>
              <a:avLst/>
              <a:gdLst/>
              <a:ahLst/>
              <a:cxnLst/>
              <a:rect l="l" t="t" r="r" b="b"/>
              <a:pathLst>
                <a:path w="19044" h="19828" extrusionOk="0">
                  <a:moveTo>
                    <a:pt x="0" y="0"/>
                  </a:moveTo>
                  <a:lnTo>
                    <a:pt x="0" y="10806"/>
                  </a:lnTo>
                  <a:cubicBezTo>
                    <a:pt x="0" y="15786"/>
                    <a:pt x="4038" y="19827"/>
                    <a:pt x="9022" y="19827"/>
                  </a:cubicBezTo>
                  <a:lnTo>
                    <a:pt x="10018" y="19827"/>
                  </a:lnTo>
                  <a:cubicBezTo>
                    <a:pt x="15002" y="19827"/>
                    <a:pt x="19044" y="15786"/>
                    <a:pt x="19044" y="10806"/>
                  </a:cubicBezTo>
                  <a:lnTo>
                    <a:pt x="19044"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9"/>
            <p:cNvSpPr/>
            <p:nvPr/>
          </p:nvSpPr>
          <p:spPr>
            <a:xfrm>
              <a:off x="4221157" y="2571523"/>
              <a:ext cx="183302" cy="19962"/>
            </a:xfrm>
            <a:custGeom>
              <a:avLst/>
              <a:gdLst/>
              <a:ahLst/>
              <a:cxnLst/>
              <a:rect l="l" t="t" r="r" b="b"/>
              <a:pathLst>
                <a:path w="12984" h="1414" extrusionOk="0">
                  <a:moveTo>
                    <a:pt x="1" y="0"/>
                  </a:moveTo>
                  <a:lnTo>
                    <a:pt x="1" y="1413"/>
                  </a:lnTo>
                  <a:lnTo>
                    <a:pt x="12983" y="1413"/>
                  </a:lnTo>
                  <a:lnTo>
                    <a:pt x="12983"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9"/>
            <p:cNvSpPr/>
            <p:nvPr/>
          </p:nvSpPr>
          <p:spPr>
            <a:xfrm>
              <a:off x="4302855" y="2615499"/>
              <a:ext cx="325860" cy="586370"/>
            </a:xfrm>
            <a:custGeom>
              <a:avLst/>
              <a:gdLst/>
              <a:ahLst/>
              <a:cxnLst/>
              <a:rect l="l" t="t" r="r" b="b"/>
              <a:pathLst>
                <a:path w="23082" h="41535" extrusionOk="0">
                  <a:moveTo>
                    <a:pt x="21669" y="1"/>
                  </a:moveTo>
                  <a:lnTo>
                    <a:pt x="21669" y="30417"/>
                  </a:lnTo>
                  <a:cubicBezTo>
                    <a:pt x="21669" y="35767"/>
                    <a:pt x="17314" y="40122"/>
                    <a:pt x="11964" y="40122"/>
                  </a:cubicBezTo>
                  <a:lnTo>
                    <a:pt x="11119" y="40122"/>
                  </a:lnTo>
                  <a:cubicBezTo>
                    <a:pt x="5768" y="40122"/>
                    <a:pt x="1414" y="35767"/>
                    <a:pt x="1414" y="30417"/>
                  </a:cubicBezTo>
                  <a:lnTo>
                    <a:pt x="1" y="30417"/>
                  </a:lnTo>
                  <a:cubicBezTo>
                    <a:pt x="1" y="36547"/>
                    <a:pt x="4992" y="41535"/>
                    <a:pt x="11119" y="41535"/>
                  </a:cubicBezTo>
                  <a:lnTo>
                    <a:pt x="11964" y="41535"/>
                  </a:lnTo>
                  <a:cubicBezTo>
                    <a:pt x="18094" y="41535"/>
                    <a:pt x="23082" y="36547"/>
                    <a:pt x="23082" y="30417"/>
                  </a:cubicBezTo>
                  <a:lnTo>
                    <a:pt x="23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9"/>
            <p:cNvSpPr/>
            <p:nvPr/>
          </p:nvSpPr>
          <p:spPr>
            <a:xfrm>
              <a:off x="4379640" y="2665970"/>
              <a:ext cx="135288" cy="19962"/>
            </a:xfrm>
            <a:custGeom>
              <a:avLst/>
              <a:gdLst/>
              <a:ahLst/>
              <a:cxnLst/>
              <a:rect l="l" t="t" r="r" b="b"/>
              <a:pathLst>
                <a:path w="9583" h="1414" extrusionOk="0">
                  <a:moveTo>
                    <a:pt x="1" y="0"/>
                  </a:moveTo>
                  <a:lnTo>
                    <a:pt x="1" y="1413"/>
                  </a:lnTo>
                  <a:lnTo>
                    <a:pt x="9582" y="1413"/>
                  </a:lnTo>
                  <a:lnTo>
                    <a:pt x="95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9"/>
            <p:cNvSpPr/>
            <p:nvPr/>
          </p:nvSpPr>
          <p:spPr>
            <a:xfrm>
              <a:off x="4379640" y="2772133"/>
              <a:ext cx="135288" cy="19962"/>
            </a:xfrm>
            <a:custGeom>
              <a:avLst/>
              <a:gdLst/>
              <a:ahLst/>
              <a:cxnLst/>
              <a:rect l="l" t="t" r="r" b="b"/>
              <a:pathLst>
                <a:path w="9583" h="1414" extrusionOk="0">
                  <a:moveTo>
                    <a:pt x="1" y="1"/>
                  </a:moveTo>
                  <a:lnTo>
                    <a:pt x="1" y="1413"/>
                  </a:lnTo>
                  <a:lnTo>
                    <a:pt x="9582" y="1413"/>
                  </a:lnTo>
                  <a:lnTo>
                    <a:pt x="9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9"/>
            <p:cNvSpPr/>
            <p:nvPr/>
          </p:nvSpPr>
          <p:spPr>
            <a:xfrm>
              <a:off x="4379640" y="2878297"/>
              <a:ext cx="135288" cy="19962"/>
            </a:xfrm>
            <a:custGeom>
              <a:avLst/>
              <a:gdLst/>
              <a:ahLst/>
              <a:cxnLst/>
              <a:rect l="l" t="t" r="r" b="b"/>
              <a:pathLst>
                <a:path w="9583" h="1414" extrusionOk="0">
                  <a:moveTo>
                    <a:pt x="1" y="1"/>
                  </a:moveTo>
                  <a:lnTo>
                    <a:pt x="1" y="1413"/>
                  </a:lnTo>
                  <a:lnTo>
                    <a:pt x="9582" y="1413"/>
                  </a:lnTo>
                  <a:lnTo>
                    <a:pt x="9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5" name="Google Shape;1675;p39"/>
          <p:cNvGrpSpPr/>
          <p:nvPr/>
        </p:nvGrpSpPr>
        <p:grpSpPr>
          <a:xfrm rot="-2700000">
            <a:off x="1738850" y="4467478"/>
            <a:ext cx="174497" cy="404387"/>
            <a:chOff x="3789373" y="1135858"/>
            <a:chExt cx="273103" cy="632902"/>
          </a:xfrm>
        </p:grpSpPr>
        <p:sp>
          <p:nvSpPr>
            <p:cNvPr id="1676" name="Google Shape;1676;p39"/>
            <p:cNvSpPr/>
            <p:nvPr/>
          </p:nvSpPr>
          <p:spPr>
            <a:xfrm>
              <a:off x="3864846" y="1452274"/>
              <a:ext cx="187664" cy="302157"/>
            </a:xfrm>
            <a:custGeom>
              <a:avLst/>
              <a:gdLst/>
              <a:ahLst/>
              <a:cxnLst/>
              <a:rect l="l" t="t" r="r" b="b"/>
              <a:pathLst>
                <a:path w="13293" h="21403" extrusionOk="0">
                  <a:moveTo>
                    <a:pt x="5" y="0"/>
                  </a:moveTo>
                  <a:lnTo>
                    <a:pt x="5" y="12740"/>
                  </a:lnTo>
                  <a:cubicBezTo>
                    <a:pt x="1" y="16797"/>
                    <a:pt x="2726" y="20349"/>
                    <a:pt x="6644" y="21402"/>
                  </a:cubicBezTo>
                  <a:cubicBezTo>
                    <a:pt x="10563" y="20352"/>
                    <a:pt x="13292" y="16797"/>
                    <a:pt x="13288" y="12740"/>
                  </a:cubicBezTo>
                  <a:lnTo>
                    <a:pt x="13288"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9"/>
            <p:cNvSpPr/>
            <p:nvPr/>
          </p:nvSpPr>
          <p:spPr>
            <a:xfrm>
              <a:off x="3789373" y="1135858"/>
              <a:ext cx="273047" cy="326397"/>
            </a:xfrm>
            <a:custGeom>
              <a:avLst/>
              <a:gdLst/>
              <a:ahLst/>
              <a:cxnLst/>
              <a:rect l="l" t="t" r="r" b="b"/>
              <a:pathLst>
                <a:path w="19341" h="23120" extrusionOk="0">
                  <a:moveTo>
                    <a:pt x="9721" y="1413"/>
                  </a:moveTo>
                  <a:cubicBezTo>
                    <a:pt x="14249" y="1413"/>
                    <a:pt x="17928" y="5096"/>
                    <a:pt x="17928" y="9620"/>
                  </a:cubicBezTo>
                  <a:lnTo>
                    <a:pt x="17928" y="21707"/>
                  </a:lnTo>
                  <a:lnTo>
                    <a:pt x="1409" y="21707"/>
                  </a:lnTo>
                  <a:lnTo>
                    <a:pt x="1409" y="9620"/>
                  </a:lnTo>
                  <a:cubicBezTo>
                    <a:pt x="1409" y="5096"/>
                    <a:pt x="5092" y="1413"/>
                    <a:pt x="9620" y="1413"/>
                  </a:cubicBezTo>
                  <a:close/>
                  <a:moveTo>
                    <a:pt x="9620" y="0"/>
                  </a:moveTo>
                  <a:cubicBezTo>
                    <a:pt x="4316" y="0"/>
                    <a:pt x="0" y="4316"/>
                    <a:pt x="0" y="9620"/>
                  </a:cubicBezTo>
                  <a:lnTo>
                    <a:pt x="0" y="23120"/>
                  </a:lnTo>
                  <a:lnTo>
                    <a:pt x="19341" y="23120"/>
                  </a:lnTo>
                  <a:lnTo>
                    <a:pt x="19341" y="9620"/>
                  </a:lnTo>
                  <a:cubicBezTo>
                    <a:pt x="19341" y="4316"/>
                    <a:pt x="15025" y="0"/>
                    <a:pt x="97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9"/>
            <p:cNvSpPr/>
            <p:nvPr/>
          </p:nvSpPr>
          <p:spPr>
            <a:xfrm>
              <a:off x="3789373" y="1442307"/>
              <a:ext cx="273103" cy="326453"/>
            </a:xfrm>
            <a:custGeom>
              <a:avLst/>
              <a:gdLst/>
              <a:ahLst/>
              <a:cxnLst/>
              <a:rect l="l" t="t" r="r" b="b"/>
              <a:pathLst>
                <a:path w="19345" h="23124" extrusionOk="0">
                  <a:moveTo>
                    <a:pt x="17928" y="1413"/>
                  </a:moveTo>
                  <a:lnTo>
                    <a:pt x="17928" y="13446"/>
                  </a:lnTo>
                  <a:cubicBezTo>
                    <a:pt x="17932" y="18006"/>
                    <a:pt x="14233" y="21707"/>
                    <a:pt x="9674" y="21707"/>
                  </a:cubicBezTo>
                  <a:cubicBezTo>
                    <a:pt x="9671" y="21707"/>
                    <a:pt x="9669" y="21707"/>
                    <a:pt x="9667" y="21707"/>
                  </a:cubicBezTo>
                  <a:cubicBezTo>
                    <a:pt x="5115" y="21707"/>
                    <a:pt x="1413" y="18001"/>
                    <a:pt x="1413" y="13446"/>
                  </a:cubicBezTo>
                  <a:lnTo>
                    <a:pt x="1413" y="1413"/>
                  </a:lnTo>
                  <a:close/>
                  <a:moveTo>
                    <a:pt x="0" y="0"/>
                  </a:moveTo>
                  <a:lnTo>
                    <a:pt x="0" y="13446"/>
                  </a:lnTo>
                  <a:cubicBezTo>
                    <a:pt x="0" y="18781"/>
                    <a:pt x="4335" y="23124"/>
                    <a:pt x="9667" y="23124"/>
                  </a:cubicBezTo>
                  <a:cubicBezTo>
                    <a:pt x="15013" y="23124"/>
                    <a:pt x="19345" y="18789"/>
                    <a:pt x="19341" y="13446"/>
                  </a:cubicBezTo>
                  <a:lnTo>
                    <a:pt x="193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9" name="Google Shape;1679;p39"/>
          <p:cNvGrpSpPr/>
          <p:nvPr/>
        </p:nvGrpSpPr>
        <p:grpSpPr>
          <a:xfrm rot="1799935">
            <a:off x="3359305" y="2648238"/>
            <a:ext cx="382408" cy="449475"/>
            <a:chOff x="8071717" y="2421860"/>
            <a:chExt cx="443820" cy="521710"/>
          </a:xfrm>
        </p:grpSpPr>
        <p:grpSp>
          <p:nvGrpSpPr>
            <p:cNvPr id="1680" name="Google Shape;1680;p39"/>
            <p:cNvGrpSpPr/>
            <p:nvPr/>
          </p:nvGrpSpPr>
          <p:grpSpPr>
            <a:xfrm>
              <a:off x="8071717" y="2421860"/>
              <a:ext cx="443820" cy="521710"/>
              <a:chOff x="8071475" y="2521207"/>
              <a:chExt cx="359252" cy="422301"/>
            </a:xfrm>
          </p:grpSpPr>
          <p:sp>
            <p:nvSpPr>
              <p:cNvPr id="1681" name="Google Shape;1681;p39"/>
              <p:cNvSpPr/>
              <p:nvPr/>
            </p:nvSpPr>
            <p:spPr>
              <a:xfrm>
                <a:off x="8071475" y="2533659"/>
                <a:ext cx="234159" cy="276670"/>
              </a:xfrm>
              <a:custGeom>
                <a:avLst/>
                <a:gdLst/>
                <a:ahLst/>
                <a:cxnLst/>
                <a:rect l="l" t="t" r="r" b="b"/>
                <a:pathLst>
                  <a:path w="5679" h="6710" fill="none" extrusionOk="0">
                    <a:moveTo>
                      <a:pt x="1165" y="0"/>
                    </a:moveTo>
                    <a:lnTo>
                      <a:pt x="1021" y="0"/>
                    </a:lnTo>
                    <a:cubicBezTo>
                      <a:pt x="458" y="0"/>
                      <a:pt x="0" y="458"/>
                      <a:pt x="0" y="1024"/>
                    </a:cubicBezTo>
                    <a:lnTo>
                      <a:pt x="0" y="3872"/>
                    </a:lnTo>
                    <a:cubicBezTo>
                      <a:pt x="0" y="5440"/>
                      <a:pt x="1270" y="6709"/>
                      <a:pt x="2838" y="6709"/>
                    </a:cubicBezTo>
                    <a:lnTo>
                      <a:pt x="2838" y="6709"/>
                    </a:lnTo>
                    <a:cubicBezTo>
                      <a:pt x="4406" y="6709"/>
                      <a:pt x="5679" y="5440"/>
                      <a:pt x="5679" y="3872"/>
                    </a:cubicBezTo>
                    <a:lnTo>
                      <a:pt x="5679" y="1021"/>
                    </a:lnTo>
                    <a:cubicBezTo>
                      <a:pt x="5679" y="458"/>
                      <a:pt x="5221" y="0"/>
                      <a:pt x="4654" y="0"/>
                    </a:cubicBezTo>
                    <a:lnTo>
                      <a:pt x="4654"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9"/>
              <p:cNvSpPr/>
              <p:nvPr/>
            </p:nvSpPr>
            <p:spPr>
              <a:xfrm>
                <a:off x="8338944" y="2534978"/>
                <a:ext cx="91784" cy="91701"/>
              </a:xfrm>
              <a:custGeom>
                <a:avLst/>
                <a:gdLst/>
                <a:ahLst/>
                <a:cxnLst/>
                <a:rect l="l" t="t" r="r" b="b"/>
                <a:pathLst>
                  <a:path w="2226" h="2224" fill="none" extrusionOk="0">
                    <a:moveTo>
                      <a:pt x="2226" y="1271"/>
                    </a:moveTo>
                    <a:cubicBezTo>
                      <a:pt x="2222" y="423"/>
                      <a:pt x="1198" y="1"/>
                      <a:pt x="599" y="600"/>
                    </a:cubicBezTo>
                    <a:cubicBezTo>
                      <a:pt x="0" y="1199"/>
                      <a:pt x="426" y="2223"/>
                      <a:pt x="1273" y="2223"/>
                    </a:cubicBezTo>
                    <a:cubicBezTo>
                      <a:pt x="1797" y="2223"/>
                      <a:pt x="2226" y="1798"/>
                      <a:pt x="2226" y="1271"/>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9"/>
              <p:cNvSpPr/>
              <p:nvPr/>
            </p:nvSpPr>
            <p:spPr>
              <a:xfrm>
                <a:off x="8107099" y="2521207"/>
                <a:ext cx="24863" cy="24904"/>
              </a:xfrm>
              <a:custGeom>
                <a:avLst/>
                <a:gdLst/>
                <a:ahLst/>
                <a:cxnLst/>
                <a:rect l="l" t="t" r="r" b="b"/>
                <a:pathLst>
                  <a:path w="603" h="604" fill="none" extrusionOk="0">
                    <a:moveTo>
                      <a:pt x="603" y="302"/>
                    </a:moveTo>
                    <a:cubicBezTo>
                      <a:pt x="603" y="469"/>
                      <a:pt x="468" y="603"/>
                      <a:pt x="301" y="603"/>
                    </a:cubicBezTo>
                    <a:cubicBezTo>
                      <a:pt x="134" y="603"/>
                      <a:pt x="0" y="469"/>
                      <a:pt x="0" y="302"/>
                    </a:cubicBezTo>
                    <a:cubicBezTo>
                      <a:pt x="0" y="135"/>
                      <a:pt x="134" y="1"/>
                      <a:pt x="301" y="1"/>
                    </a:cubicBezTo>
                    <a:cubicBezTo>
                      <a:pt x="468" y="1"/>
                      <a:pt x="603" y="135"/>
                      <a:pt x="603"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9"/>
              <p:cNvSpPr/>
              <p:nvPr/>
            </p:nvSpPr>
            <p:spPr>
              <a:xfrm>
                <a:off x="8249306" y="2521207"/>
                <a:ext cx="24740" cy="24904"/>
              </a:xfrm>
              <a:custGeom>
                <a:avLst/>
                <a:gdLst/>
                <a:ahLst/>
                <a:cxnLst/>
                <a:rect l="l" t="t" r="r" b="b"/>
                <a:pathLst>
                  <a:path w="600" h="604" fill="none" extrusionOk="0">
                    <a:moveTo>
                      <a:pt x="600" y="302"/>
                    </a:moveTo>
                    <a:cubicBezTo>
                      <a:pt x="600" y="469"/>
                      <a:pt x="466" y="603"/>
                      <a:pt x="302" y="603"/>
                    </a:cubicBezTo>
                    <a:cubicBezTo>
                      <a:pt x="135" y="603"/>
                      <a:pt x="1" y="469"/>
                      <a:pt x="1" y="302"/>
                    </a:cubicBezTo>
                    <a:cubicBezTo>
                      <a:pt x="1" y="135"/>
                      <a:pt x="135" y="1"/>
                      <a:pt x="302" y="1"/>
                    </a:cubicBezTo>
                    <a:cubicBezTo>
                      <a:pt x="466" y="1"/>
                      <a:pt x="600" y="135"/>
                      <a:pt x="600"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9"/>
              <p:cNvSpPr/>
              <p:nvPr/>
            </p:nvSpPr>
            <p:spPr>
              <a:xfrm>
                <a:off x="8188614" y="2626636"/>
                <a:ext cx="202864" cy="316872"/>
              </a:xfrm>
              <a:custGeom>
                <a:avLst/>
                <a:gdLst/>
                <a:ahLst/>
                <a:cxnLst/>
                <a:rect l="l" t="t" r="r" b="b"/>
                <a:pathLst>
                  <a:path w="4920" h="7685" fill="none" extrusionOk="0">
                    <a:moveTo>
                      <a:pt x="0" y="4454"/>
                    </a:moveTo>
                    <a:lnTo>
                      <a:pt x="0" y="5224"/>
                    </a:lnTo>
                    <a:cubicBezTo>
                      <a:pt x="0" y="6585"/>
                      <a:pt x="1100" y="7685"/>
                      <a:pt x="2458" y="7685"/>
                    </a:cubicBezTo>
                    <a:lnTo>
                      <a:pt x="2458" y="7685"/>
                    </a:lnTo>
                    <a:cubicBezTo>
                      <a:pt x="3820" y="7685"/>
                      <a:pt x="4919" y="6585"/>
                      <a:pt x="4919" y="5224"/>
                    </a:cubicBezTo>
                    <a:lnTo>
                      <a:pt x="4919"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6" name="Google Shape;1686;p39"/>
            <p:cNvSpPr/>
            <p:nvPr/>
          </p:nvSpPr>
          <p:spPr>
            <a:xfrm>
              <a:off x="8436649" y="2472701"/>
              <a:ext cx="61200" cy="61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39"/>
          <p:cNvGrpSpPr/>
          <p:nvPr/>
        </p:nvGrpSpPr>
        <p:grpSpPr>
          <a:xfrm rot="747216">
            <a:off x="2963225" y="233625"/>
            <a:ext cx="395478" cy="333200"/>
            <a:chOff x="4264060" y="1424745"/>
            <a:chExt cx="543905" cy="458254"/>
          </a:xfrm>
        </p:grpSpPr>
        <p:sp>
          <p:nvSpPr>
            <p:cNvPr id="1688" name="Google Shape;1688;p39"/>
            <p:cNvSpPr/>
            <p:nvPr/>
          </p:nvSpPr>
          <p:spPr>
            <a:xfrm>
              <a:off x="4299100" y="1543671"/>
              <a:ext cx="473275" cy="239475"/>
            </a:xfrm>
            <a:custGeom>
              <a:avLst/>
              <a:gdLst/>
              <a:ahLst/>
              <a:cxnLst/>
              <a:rect l="l" t="t" r="r" b="b"/>
              <a:pathLst>
                <a:path w="33524" h="16963" extrusionOk="0">
                  <a:moveTo>
                    <a:pt x="13041" y="0"/>
                  </a:moveTo>
                  <a:lnTo>
                    <a:pt x="8597" y="8061"/>
                  </a:lnTo>
                  <a:lnTo>
                    <a:pt x="0" y="8061"/>
                  </a:lnTo>
                  <a:lnTo>
                    <a:pt x="0" y="9474"/>
                  </a:lnTo>
                  <a:lnTo>
                    <a:pt x="9431" y="9474"/>
                  </a:lnTo>
                  <a:lnTo>
                    <a:pt x="12890" y="3201"/>
                  </a:lnTo>
                  <a:lnTo>
                    <a:pt x="18851" y="16963"/>
                  </a:lnTo>
                  <a:lnTo>
                    <a:pt x="22514" y="9474"/>
                  </a:lnTo>
                  <a:lnTo>
                    <a:pt x="33524" y="9474"/>
                  </a:lnTo>
                  <a:lnTo>
                    <a:pt x="33524" y="8061"/>
                  </a:lnTo>
                  <a:lnTo>
                    <a:pt x="21630" y="8061"/>
                  </a:lnTo>
                  <a:lnTo>
                    <a:pt x="18928" y="13589"/>
                  </a:lnTo>
                  <a:lnTo>
                    <a:pt x="13041"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9"/>
            <p:cNvSpPr/>
            <p:nvPr/>
          </p:nvSpPr>
          <p:spPr>
            <a:xfrm>
              <a:off x="4264060" y="1424745"/>
              <a:ext cx="543905" cy="458254"/>
            </a:xfrm>
            <a:custGeom>
              <a:avLst/>
              <a:gdLst/>
              <a:ahLst/>
              <a:cxnLst/>
              <a:rect l="l" t="t" r="r" b="b"/>
              <a:pathLst>
                <a:path w="38527" h="32460" extrusionOk="0">
                  <a:moveTo>
                    <a:pt x="27779" y="1414"/>
                  </a:moveTo>
                  <a:cubicBezTo>
                    <a:pt x="28335" y="1414"/>
                    <a:pt x="28864" y="1441"/>
                    <a:pt x="29397" y="1491"/>
                  </a:cubicBezTo>
                  <a:cubicBezTo>
                    <a:pt x="31076" y="1645"/>
                    <a:pt x="32740" y="2421"/>
                    <a:pt x="34083" y="3680"/>
                  </a:cubicBezTo>
                  <a:cubicBezTo>
                    <a:pt x="35133" y="4657"/>
                    <a:pt x="35933" y="5876"/>
                    <a:pt x="36458" y="7297"/>
                  </a:cubicBezTo>
                  <a:cubicBezTo>
                    <a:pt x="36809" y="8262"/>
                    <a:pt x="37029" y="9274"/>
                    <a:pt x="37114" y="10297"/>
                  </a:cubicBezTo>
                  <a:lnTo>
                    <a:pt x="37114" y="12200"/>
                  </a:lnTo>
                  <a:cubicBezTo>
                    <a:pt x="37067" y="12706"/>
                    <a:pt x="36963" y="13204"/>
                    <a:pt x="36801" y="13686"/>
                  </a:cubicBezTo>
                  <a:cubicBezTo>
                    <a:pt x="36373" y="14995"/>
                    <a:pt x="35539" y="16450"/>
                    <a:pt x="34249" y="18126"/>
                  </a:cubicBezTo>
                  <a:cubicBezTo>
                    <a:pt x="33821" y="18685"/>
                    <a:pt x="33331" y="19284"/>
                    <a:pt x="32790" y="19905"/>
                  </a:cubicBezTo>
                  <a:cubicBezTo>
                    <a:pt x="32346" y="20415"/>
                    <a:pt x="31879" y="20928"/>
                    <a:pt x="31389" y="21453"/>
                  </a:cubicBezTo>
                  <a:cubicBezTo>
                    <a:pt x="30435" y="22468"/>
                    <a:pt x="29351" y="23561"/>
                    <a:pt x="28069" y="24796"/>
                  </a:cubicBezTo>
                  <a:cubicBezTo>
                    <a:pt x="26486" y="26329"/>
                    <a:pt x="24791" y="27900"/>
                    <a:pt x="22900" y="29649"/>
                  </a:cubicBezTo>
                  <a:cubicBezTo>
                    <a:pt x="22718" y="29819"/>
                    <a:pt x="22522" y="29977"/>
                    <a:pt x="22317" y="30116"/>
                  </a:cubicBezTo>
                  <a:cubicBezTo>
                    <a:pt x="21846" y="30436"/>
                    <a:pt x="21329" y="30680"/>
                    <a:pt x="20781" y="30834"/>
                  </a:cubicBezTo>
                  <a:cubicBezTo>
                    <a:pt x="20283" y="30976"/>
                    <a:pt x="19771" y="31047"/>
                    <a:pt x="19260" y="31047"/>
                  </a:cubicBezTo>
                  <a:cubicBezTo>
                    <a:pt x="18622" y="31047"/>
                    <a:pt x="17985" y="30937"/>
                    <a:pt x="17376" y="30718"/>
                  </a:cubicBezTo>
                  <a:cubicBezTo>
                    <a:pt x="16820" y="30514"/>
                    <a:pt x="16302" y="30220"/>
                    <a:pt x="15847" y="29846"/>
                  </a:cubicBezTo>
                  <a:cubicBezTo>
                    <a:pt x="15766" y="29784"/>
                    <a:pt x="15693" y="29714"/>
                    <a:pt x="15588" y="29618"/>
                  </a:cubicBezTo>
                  <a:cubicBezTo>
                    <a:pt x="13720" y="27888"/>
                    <a:pt x="11956" y="26252"/>
                    <a:pt x="10342" y="24696"/>
                  </a:cubicBezTo>
                  <a:cubicBezTo>
                    <a:pt x="9037" y="23437"/>
                    <a:pt x="7952" y="22349"/>
                    <a:pt x="7018" y="21357"/>
                  </a:cubicBezTo>
                  <a:cubicBezTo>
                    <a:pt x="6551" y="20863"/>
                    <a:pt x="6111" y="20376"/>
                    <a:pt x="5694" y="19901"/>
                  </a:cubicBezTo>
                  <a:cubicBezTo>
                    <a:pt x="5142" y="19268"/>
                    <a:pt x="4663" y="18689"/>
                    <a:pt x="4231" y="18126"/>
                  </a:cubicBezTo>
                  <a:cubicBezTo>
                    <a:pt x="2957" y="16462"/>
                    <a:pt x="2135" y="15010"/>
                    <a:pt x="1714" y="13690"/>
                  </a:cubicBezTo>
                  <a:cubicBezTo>
                    <a:pt x="1564" y="13223"/>
                    <a:pt x="1459" y="12744"/>
                    <a:pt x="1409" y="12258"/>
                  </a:cubicBezTo>
                  <a:lnTo>
                    <a:pt x="1409" y="10324"/>
                  </a:lnTo>
                  <a:cubicBezTo>
                    <a:pt x="1486" y="9335"/>
                    <a:pt x="1691" y="8363"/>
                    <a:pt x="2019" y="7425"/>
                  </a:cubicBezTo>
                  <a:cubicBezTo>
                    <a:pt x="2525" y="5992"/>
                    <a:pt x="3308" y="4765"/>
                    <a:pt x="4339" y="3769"/>
                  </a:cubicBezTo>
                  <a:cubicBezTo>
                    <a:pt x="5679" y="2475"/>
                    <a:pt x="7420" y="1645"/>
                    <a:pt x="9122" y="1491"/>
                  </a:cubicBezTo>
                  <a:cubicBezTo>
                    <a:pt x="9643" y="1437"/>
                    <a:pt x="10184" y="1414"/>
                    <a:pt x="10736" y="1414"/>
                  </a:cubicBezTo>
                  <a:cubicBezTo>
                    <a:pt x="12465" y="1414"/>
                    <a:pt x="13843" y="1707"/>
                    <a:pt x="15075" y="2344"/>
                  </a:cubicBezTo>
                  <a:cubicBezTo>
                    <a:pt x="15650" y="2645"/>
                    <a:pt x="16191" y="3008"/>
                    <a:pt x="16685" y="3429"/>
                  </a:cubicBezTo>
                  <a:cubicBezTo>
                    <a:pt x="17295" y="3935"/>
                    <a:pt x="17905" y="4549"/>
                    <a:pt x="18731" y="5475"/>
                  </a:cubicBezTo>
                  <a:lnTo>
                    <a:pt x="19260" y="6070"/>
                  </a:lnTo>
                  <a:lnTo>
                    <a:pt x="19788" y="5475"/>
                  </a:lnTo>
                  <a:cubicBezTo>
                    <a:pt x="20445" y="4738"/>
                    <a:pt x="20958" y="4209"/>
                    <a:pt x="21448" y="3761"/>
                  </a:cubicBezTo>
                  <a:cubicBezTo>
                    <a:pt x="21946" y="3302"/>
                    <a:pt x="22491" y="2896"/>
                    <a:pt x="23070" y="2549"/>
                  </a:cubicBezTo>
                  <a:cubicBezTo>
                    <a:pt x="24390" y="1777"/>
                    <a:pt x="25888" y="1414"/>
                    <a:pt x="27779" y="1414"/>
                  </a:cubicBezTo>
                  <a:close/>
                  <a:moveTo>
                    <a:pt x="10736" y="1"/>
                  </a:moveTo>
                  <a:cubicBezTo>
                    <a:pt x="10137" y="1"/>
                    <a:pt x="9551" y="28"/>
                    <a:pt x="8991" y="82"/>
                  </a:cubicBezTo>
                  <a:cubicBezTo>
                    <a:pt x="6949" y="271"/>
                    <a:pt x="4949" y="1217"/>
                    <a:pt x="3359" y="2750"/>
                  </a:cubicBezTo>
                  <a:cubicBezTo>
                    <a:pt x="2170" y="3900"/>
                    <a:pt x="1266" y="5313"/>
                    <a:pt x="687" y="6954"/>
                  </a:cubicBezTo>
                  <a:cubicBezTo>
                    <a:pt x="317" y="8023"/>
                    <a:pt x="85" y="9139"/>
                    <a:pt x="0" y="10266"/>
                  </a:cubicBezTo>
                  <a:lnTo>
                    <a:pt x="0" y="12316"/>
                  </a:lnTo>
                  <a:cubicBezTo>
                    <a:pt x="54" y="12929"/>
                    <a:pt x="178" y="13532"/>
                    <a:pt x="367" y="14118"/>
                  </a:cubicBezTo>
                  <a:cubicBezTo>
                    <a:pt x="838" y="15601"/>
                    <a:pt x="1733" y="17191"/>
                    <a:pt x="3108" y="18986"/>
                  </a:cubicBezTo>
                  <a:cubicBezTo>
                    <a:pt x="3559" y="19573"/>
                    <a:pt x="4057" y="20179"/>
                    <a:pt x="4629" y="20832"/>
                  </a:cubicBezTo>
                  <a:cubicBezTo>
                    <a:pt x="5057" y="21322"/>
                    <a:pt x="5513" y="21824"/>
                    <a:pt x="5988" y="22329"/>
                  </a:cubicBezTo>
                  <a:cubicBezTo>
                    <a:pt x="6937" y="23337"/>
                    <a:pt x="8041" y="24445"/>
                    <a:pt x="9358" y="25715"/>
                  </a:cubicBezTo>
                  <a:cubicBezTo>
                    <a:pt x="10983" y="27282"/>
                    <a:pt x="12755" y="28919"/>
                    <a:pt x="14662" y="30687"/>
                  </a:cubicBezTo>
                  <a:cubicBezTo>
                    <a:pt x="14758" y="30772"/>
                    <a:pt x="14855" y="30857"/>
                    <a:pt x="14951" y="30938"/>
                  </a:cubicBezTo>
                  <a:cubicBezTo>
                    <a:pt x="15530" y="31413"/>
                    <a:pt x="16187" y="31787"/>
                    <a:pt x="16893" y="32046"/>
                  </a:cubicBezTo>
                  <a:cubicBezTo>
                    <a:pt x="17654" y="32320"/>
                    <a:pt x="18457" y="32459"/>
                    <a:pt x="19263" y="32459"/>
                  </a:cubicBezTo>
                  <a:cubicBezTo>
                    <a:pt x="19908" y="32459"/>
                    <a:pt x="20549" y="32370"/>
                    <a:pt x="21170" y="32193"/>
                  </a:cubicBezTo>
                  <a:cubicBezTo>
                    <a:pt x="21861" y="31996"/>
                    <a:pt x="22518" y="31691"/>
                    <a:pt x="23112" y="31282"/>
                  </a:cubicBezTo>
                  <a:cubicBezTo>
                    <a:pt x="23379" y="31104"/>
                    <a:pt x="23626" y="30903"/>
                    <a:pt x="23861" y="30683"/>
                  </a:cubicBezTo>
                  <a:cubicBezTo>
                    <a:pt x="25757" y="28931"/>
                    <a:pt x="27455" y="27356"/>
                    <a:pt x="29053" y="25812"/>
                  </a:cubicBezTo>
                  <a:cubicBezTo>
                    <a:pt x="30347" y="24561"/>
                    <a:pt x="31447" y="23453"/>
                    <a:pt x="32420" y="22418"/>
                  </a:cubicBezTo>
                  <a:cubicBezTo>
                    <a:pt x="32921" y="21882"/>
                    <a:pt x="33404" y="21353"/>
                    <a:pt x="33856" y="20832"/>
                  </a:cubicBezTo>
                  <a:cubicBezTo>
                    <a:pt x="34415" y="20195"/>
                    <a:pt x="34929" y="19569"/>
                    <a:pt x="35373" y="18986"/>
                  </a:cubicBezTo>
                  <a:cubicBezTo>
                    <a:pt x="36759" y="17180"/>
                    <a:pt x="37666" y="15589"/>
                    <a:pt x="38145" y="14126"/>
                  </a:cubicBezTo>
                  <a:cubicBezTo>
                    <a:pt x="38345" y="13520"/>
                    <a:pt x="38473" y="12895"/>
                    <a:pt x="38527" y="12262"/>
                  </a:cubicBezTo>
                  <a:lnTo>
                    <a:pt x="38527" y="10266"/>
                  </a:lnTo>
                  <a:lnTo>
                    <a:pt x="38523" y="10208"/>
                  </a:lnTo>
                  <a:cubicBezTo>
                    <a:pt x="38430" y="9046"/>
                    <a:pt x="38183" y="7903"/>
                    <a:pt x="37782" y="6811"/>
                  </a:cubicBezTo>
                  <a:cubicBezTo>
                    <a:pt x="37179" y="5178"/>
                    <a:pt x="36261" y="3776"/>
                    <a:pt x="35049" y="2645"/>
                  </a:cubicBezTo>
                  <a:cubicBezTo>
                    <a:pt x="33477" y="1175"/>
                    <a:pt x="31516" y="267"/>
                    <a:pt x="29532" y="86"/>
                  </a:cubicBezTo>
                  <a:cubicBezTo>
                    <a:pt x="28957" y="28"/>
                    <a:pt x="28385" y="1"/>
                    <a:pt x="27783" y="1"/>
                  </a:cubicBezTo>
                  <a:cubicBezTo>
                    <a:pt x="25625" y="1"/>
                    <a:pt x="23904" y="426"/>
                    <a:pt x="22359" y="1329"/>
                  </a:cubicBezTo>
                  <a:cubicBezTo>
                    <a:pt x="21695" y="1727"/>
                    <a:pt x="21074" y="2190"/>
                    <a:pt x="20503" y="2715"/>
                  </a:cubicBezTo>
                  <a:cubicBezTo>
                    <a:pt x="20113" y="3066"/>
                    <a:pt x="19715" y="3464"/>
                    <a:pt x="19260" y="3954"/>
                  </a:cubicBezTo>
                  <a:cubicBezTo>
                    <a:pt x="18634" y="3278"/>
                    <a:pt x="18113" y="2777"/>
                    <a:pt x="17588" y="2340"/>
                  </a:cubicBezTo>
                  <a:cubicBezTo>
                    <a:pt x="17017" y="1858"/>
                    <a:pt x="16387" y="1437"/>
                    <a:pt x="15723" y="1086"/>
                  </a:cubicBezTo>
                  <a:cubicBezTo>
                    <a:pt x="14307" y="356"/>
                    <a:pt x="12674" y="1"/>
                    <a:pt x="10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0" name="Google Shape;1690;p39"/>
          <p:cNvGrpSpPr/>
          <p:nvPr/>
        </p:nvGrpSpPr>
        <p:grpSpPr>
          <a:xfrm rot="1799855">
            <a:off x="3028319" y="4431020"/>
            <a:ext cx="267729" cy="477324"/>
            <a:chOff x="308050" y="960575"/>
            <a:chExt cx="360600" cy="642900"/>
          </a:xfrm>
        </p:grpSpPr>
        <p:sp>
          <p:nvSpPr>
            <p:cNvPr id="1691" name="Google Shape;1691;p39"/>
            <p:cNvSpPr/>
            <p:nvPr/>
          </p:nvSpPr>
          <p:spPr>
            <a:xfrm rot="380">
              <a:off x="397058" y="1130178"/>
              <a:ext cx="182601" cy="182601"/>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2" name="Google Shape;1692;p39"/>
            <p:cNvGrpSpPr/>
            <p:nvPr/>
          </p:nvGrpSpPr>
          <p:grpSpPr>
            <a:xfrm>
              <a:off x="308050" y="960575"/>
              <a:ext cx="360600" cy="642900"/>
              <a:chOff x="839250" y="836025"/>
              <a:chExt cx="360600" cy="642900"/>
            </a:xfrm>
          </p:grpSpPr>
          <p:sp>
            <p:nvSpPr>
              <p:cNvPr id="1693" name="Google Shape;1693;p39"/>
              <p:cNvSpPr/>
              <p:nvPr/>
            </p:nvSpPr>
            <p:spPr>
              <a:xfrm>
                <a:off x="839250" y="836025"/>
                <a:ext cx="360600" cy="642900"/>
              </a:xfrm>
              <a:prstGeom prst="roundRect">
                <a:avLst>
                  <a:gd name="adj"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94" name="Google Shape;1694;p39"/>
              <p:cNvCxnSpPr/>
              <p:nvPr/>
            </p:nvCxnSpPr>
            <p:spPr>
              <a:xfrm>
                <a:off x="839250" y="901900"/>
                <a:ext cx="359100" cy="0"/>
              </a:xfrm>
              <a:prstGeom prst="straightConnector1">
                <a:avLst/>
              </a:prstGeom>
              <a:noFill/>
              <a:ln w="9525" cap="flat" cmpd="sng">
                <a:solidFill>
                  <a:schemeClr val="lt1"/>
                </a:solidFill>
                <a:prstDash val="solid"/>
                <a:round/>
                <a:headEnd type="none" w="med" len="med"/>
                <a:tailEnd type="none" w="med" len="med"/>
              </a:ln>
            </p:spPr>
          </p:cxnSp>
          <p:cxnSp>
            <p:nvCxnSpPr>
              <p:cNvPr id="1695" name="Google Shape;1695;p39"/>
              <p:cNvCxnSpPr/>
              <p:nvPr/>
            </p:nvCxnSpPr>
            <p:spPr>
              <a:xfrm>
                <a:off x="839250" y="1377100"/>
                <a:ext cx="359100" cy="0"/>
              </a:xfrm>
              <a:prstGeom prst="straightConnector1">
                <a:avLst/>
              </a:prstGeom>
              <a:noFill/>
              <a:ln w="9525" cap="flat" cmpd="sng">
                <a:solidFill>
                  <a:schemeClr val="lt1"/>
                </a:solidFill>
                <a:prstDash val="solid"/>
                <a:round/>
                <a:headEnd type="none" w="med" len="med"/>
                <a:tailEnd type="none" w="med" len="med"/>
              </a:ln>
            </p:spPr>
          </p:cxnSp>
          <p:sp>
            <p:nvSpPr>
              <p:cNvPr id="1696" name="Google Shape;1696;p39"/>
              <p:cNvSpPr/>
              <p:nvPr/>
            </p:nvSpPr>
            <p:spPr>
              <a:xfrm>
                <a:off x="997950" y="1406425"/>
                <a:ext cx="43200" cy="43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97" name="Google Shape;1697;p39"/>
          <p:cNvSpPr/>
          <p:nvPr/>
        </p:nvSpPr>
        <p:spPr>
          <a:xfrm rot="-2969503" flipH="1">
            <a:off x="1288579" y="350102"/>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8" name="Google Shape;1698;p39"/>
          <p:cNvGrpSpPr/>
          <p:nvPr/>
        </p:nvGrpSpPr>
        <p:grpSpPr>
          <a:xfrm>
            <a:off x="476326" y="830138"/>
            <a:ext cx="3295549" cy="3617200"/>
            <a:chOff x="476326" y="830138"/>
            <a:chExt cx="3295549" cy="3617200"/>
          </a:xfrm>
        </p:grpSpPr>
        <p:grpSp>
          <p:nvGrpSpPr>
            <p:cNvPr id="1699" name="Google Shape;1699;p39"/>
            <p:cNvGrpSpPr/>
            <p:nvPr/>
          </p:nvGrpSpPr>
          <p:grpSpPr>
            <a:xfrm flipH="1">
              <a:off x="744314" y="1278030"/>
              <a:ext cx="2297866" cy="3069556"/>
              <a:chOff x="7113241" y="1278030"/>
              <a:chExt cx="2297866" cy="3069556"/>
            </a:xfrm>
          </p:grpSpPr>
          <p:sp>
            <p:nvSpPr>
              <p:cNvPr id="1700" name="Google Shape;1700;p39"/>
              <p:cNvSpPr/>
              <p:nvPr/>
            </p:nvSpPr>
            <p:spPr>
              <a:xfrm>
                <a:off x="7159383" y="1942736"/>
                <a:ext cx="2251725" cy="2404850"/>
              </a:xfrm>
              <a:custGeom>
                <a:avLst/>
                <a:gdLst/>
                <a:ahLst/>
                <a:cxnLst/>
                <a:rect l="l" t="t" r="r" b="b"/>
                <a:pathLst>
                  <a:path w="90069" h="96194" extrusionOk="0">
                    <a:moveTo>
                      <a:pt x="53072" y="460"/>
                    </a:moveTo>
                    <a:cubicBezTo>
                      <a:pt x="67614" y="5032"/>
                      <a:pt x="95109" y="53991"/>
                      <a:pt x="89267" y="69802"/>
                    </a:cubicBezTo>
                    <a:cubicBezTo>
                      <a:pt x="83425" y="85614"/>
                      <a:pt x="32562" y="99901"/>
                      <a:pt x="18020" y="95329"/>
                    </a:cubicBezTo>
                    <a:cubicBezTo>
                      <a:pt x="3479" y="90757"/>
                      <a:pt x="-3824" y="58182"/>
                      <a:pt x="2018" y="42370"/>
                    </a:cubicBezTo>
                    <a:cubicBezTo>
                      <a:pt x="7860" y="26559"/>
                      <a:pt x="38531" y="-4112"/>
                      <a:pt x="53072" y="460"/>
                    </a:cubicBezTo>
                    <a:close/>
                  </a:path>
                </a:pathLst>
              </a:custGeom>
              <a:solidFill>
                <a:schemeClr val="lt1"/>
              </a:solidFill>
              <a:ln>
                <a:noFill/>
              </a:ln>
            </p:spPr>
            <p:txBody>
              <a:bodyPr/>
              <a:lstStyle/>
              <a:p>
                <a:endParaRPr lang="en-US"/>
              </a:p>
            </p:txBody>
          </p:sp>
          <p:grpSp>
            <p:nvGrpSpPr>
              <p:cNvPr id="1701" name="Google Shape;1701;p39"/>
              <p:cNvGrpSpPr/>
              <p:nvPr/>
            </p:nvGrpSpPr>
            <p:grpSpPr>
              <a:xfrm>
                <a:off x="7113241" y="1278030"/>
                <a:ext cx="1599219" cy="2587447"/>
                <a:chOff x="7113241" y="1278030"/>
                <a:chExt cx="1599219" cy="2587447"/>
              </a:xfrm>
            </p:grpSpPr>
            <p:grpSp>
              <p:nvGrpSpPr>
                <p:cNvPr id="1702" name="Google Shape;1702;p39"/>
                <p:cNvGrpSpPr/>
                <p:nvPr/>
              </p:nvGrpSpPr>
              <p:grpSpPr>
                <a:xfrm>
                  <a:off x="7306243" y="1278030"/>
                  <a:ext cx="1406218" cy="2587447"/>
                  <a:chOff x="10973368" y="1419830"/>
                  <a:chExt cx="1406218" cy="2587447"/>
                </a:xfrm>
              </p:grpSpPr>
              <p:sp>
                <p:nvSpPr>
                  <p:cNvPr id="1703" name="Google Shape;1703;p39"/>
                  <p:cNvSpPr/>
                  <p:nvPr/>
                </p:nvSpPr>
                <p:spPr>
                  <a:xfrm>
                    <a:off x="10995664" y="1419830"/>
                    <a:ext cx="1383921" cy="2587446"/>
                  </a:xfrm>
                  <a:custGeom>
                    <a:avLst/>
                    <a:gdLst/>
                    <a:ahLst/>
                    <a:cxnLst/>
                    <a:rect l="l" t="t" r="r" b="b"/>
                    <a:pathLst>
                      <a:path w="41763" h="78088" extrusionOk="0">
                        <a:moveTo>
                          <a:pt x="38297" y="0"/>
                        </a:moveTo>
                        <a:cubicBezTo>
                          <a:pt x="38284" y="0"/>
                          <a:pt x="38271" y="0"/>
                          <a:pt x="38258" y="0"/>
                        </a:cubicBezTo>
                        <a:lnTo>
                          <a:pt x="8773" y="0"/>
                        </a:lnTo>
                        <a:cubicBezTo>
                          <a:pt x="6677" y="35"/>
                          <a:pt x="4947" y="1653"/>
                          <a:pt x="4774" y="3743"/>
                        </a:cubicBezTo>
                        <a:lnTo>
                          <a:pt x="10" y="74359"/>
                        </a:lnTo>
                        <a:cubicBezTo>
                          <a:pt x="3" y="74459"/>
                          <a:pt x="0" y="74562"/>
                          <a:pt x="0" y="74663"/>
                        </a:cubicBezTo>
                        <a:cubicBezTo>
                          <a:pt x="21" y="76564"/>
                          <a:pt x="1569" y="78087"/>
                          <a:pt x="3463" y="78087"/>
                        </a:cubicBezTo>
                        <a:cubicBezTo>
                          <a:pt x="3476" y="78087"/>
                          <a:pt x="3489" y="78087"/>
                          <a:pt x="3502" y="78087"/>
                        </a:cubicBezTo>
                        <a:lnTo>
                          <a:pt x="32982" y="78087"/>
                        </a:lnTo>
                        <a:cubicBezTo>
                          <a:pt x="35074" y="78052"/>
                          <a:pt x="36799" y="76441"/>
                          <a:pt x="36977" y="74359"/>
                        </a:cubicBezTo>
                        <a:lnTo>
                          <a:pt x="41751" y="3745"/>
                        </a:lnTo>
                        <a:cubicBezTo>
                          <a:pt x="41758" y="3638"/>
                          <a:pt x="41762" y="3530"/>
                          <a:pt x="41760" y="3423"/>
                        </a:cubicBezTo>
                        <a:cubicBezTo>
                          <a:pt x="41739" y="1524"/>
                          <a:pt x="40191" y="0"/>
                          <a:pt x="38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4" name="Google Shape;1704;p39"/>
                  <p:cNvGrpSpPr/>
                  <p:nvPr/>
                </p:nvGrpSpPr>
                <p:grpSpPr>
                  <a:xfrm>
                    <a:off x="10973368" y="1419830"/>
                    <a:ext cx="1384087" cy="2587446"/>
                    <a:chOff x="10973368" y="1419830"/>
                    <a:chExt cx="1384087" cy="2587446"/>
                  </a:xfrm>
                </p:grpSpPr>
                <p:grpSp>
                  <p:nvGrpSpPr>
                    <p:cNvPr id="1705" name="Google Shape;1705;p39"/>
                    <p:cNvGrpSpPr/>
                    <p:nvPr/>
                  </p:nvGrpSpPr>
                  <p:grpSpPr>
                    <a:xfrm>
                      <a:off x="10973368" y="1419830"/>
                      <a:ext cx="1384087" cy="2587446"/>
                      <a:chOff x="1452475" y="3106525"/>
                      <a:chExt cx="1044200" cy="1952200"/>
                    </a:xfrm>
                  </p:grpSpPr>
                  <p:sp>
                    <p:nvSpPr>
                      <p:cNvPr id="1706" name="Google Shape;1706;p39"/>
                      <p:cNvSpPr/>
                      <p:nvPr/>
                    </p:nvSpPr>
                    <p:spPr>
                      <a:xfrm>
                        <a:off x="1452475" y="3106525"/>
                        <a:ext cx="1044200" cy="1952200"/>
                      </a:xfrm>
                      <a:custGeom>
                        <a:avLst/>
                        <a:gdLst/>
                        <a:ahLst/>
                        <a:cxnLst/>
                        <a:rect l="l" t="t" r="r" b="b"/>
                        <a:pathLst>
                          <a:path w="41768" h="78088" extrusionOk="0">
                            <a:moveTo>
                              <a:pt x="38305" y="0"/>
                            </a:moveTo>
                            <a:cubicBezTo>
                              <a:pt x="38292" y="0"/>
                              <a:pt x="38279" y="0"/>
                              <a:pt x="38266" y="0"/>
                            </a:cubicBezTo>
                            <a:lnTo>
                              <a:pt x="8793" y="0"/>
                            </a:lnTo>
                            <a:cubicBezTo>
                              <a:pt x="6696" y="28"/>
                              <a:pt x="4959" y="1642"/>
                              <a:pt x="4782" y="3733"/>
                            </a:cubicBezTo>
                            <a:lnTo>
                              <a:pt x="13" y="74359"/>
                            </a:lnTo>
                            <a:cubicBezTo>
                              <a:pt x="6" y="74459"/>
                              <a:pt x="1" y="74562"/>
                              <a:pt x="3" y="74663"/>
                            </a:cubicBezTo>
                            <a:cubicBezTo>
                              <a:pt x="24" y="76562"/>
                              <a:pt x="1572" y="78087"/>
                              <a:pt x="3466" y="78087"/>
                            </a:cubicBezTo>
                            <a:cubicBezTo>
                              <a:pt x="3479" y="78087"/>
                              <a:pt x="3492" y="78087"/>
                              <a:pt x="3505" y="78087"/>
                            </a:cubicBezTo>
                            <a:lnTo>
                              <a:pt x="32992" y="78087"/>
                            </a:lnTo>
                            <a:cubicBezTo>
                              <a:pt x="35084" y="78055"/>
                              <a:pt x="36811" y="76444"/>
                              <a:pt x="36989" y="74359"/>
                            </a:cubicBezTo>
                            <a:lnTo>
                              <a:pt x="41758" y="3733"/>
                            </a:lnTo>
                            <a:cubicBezTo>
                              <a:pt x="41765" y="3628"/>
                              <a:pt x="41768" y="3528"/>
                              <a:pt x="41768" y="3425"/>
                            </a:cubicBezTo>
                            <a:cubicBezTo>
                              <a:pt x="41747" y="1526"/>
                              <a:pt x="40201" y="0"/>
                              <a:pt x="383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9"/>
                      <p:cNvSpPr/>
                      <p:nvPr/>
                    </p:nvSpPr>
                    <p:spPr>
                      <a:xfrm>
                        <a:off x="1944650" y="3148950"/>
                        <a:ext cx="184575" cy="21275"/>
                      </a:xfrm>
                      <a:custGeom>
                        <a:avLst/>
                        <a:gdLst/>
                        <a:ahLst/>
                        <a:cxnLst/>
                        <a:rect l="l" t="t" r="r" b="b"/>
                        <a:pathLst>
                          <a:path w="7383" h="851" extrusionOk="0">
                            <a:moveTo>
                              <a:pt x="6997" y="0"/>
                            </a:moveTo>
                            <a:cubicBezTo>
                              <a:pt x="6994" y="0"/>
                              <a:pt x="6991" y="0"/>
                              <a:pt x="6988" y="1"/>
                            </a:cubicBezTo>
                            <a:lnTo>
                              <a:pt x="454" y="1"/>
                            </a:lnTo>
                            <a:cubicBezTo>
                              <a:pt x="216" y="3"/>
                              <a:pt x="20" y="187"/>
                              <a:pt x="3" y="423"/>
                            </a:cubicBezTo>
                            <a:cubicBezTo>
                              <a:pt x="1" y="437"/>
                              <a:pt x="1" y="449"/>
                              <a:pt x="1" y="460"/>
                            </a:cubicBezTo>
                            <a:cubicBezTo>
                              <a:pt x="3" y="676"/>
                              <a:pt x="178" y="850"/>
                              <a:pt x="393" y="850"/>
                            </a:cubicBezTo>
                            <a:cubicBezTo>
                              <a:pt x="395" y="850"/>
                              <a:pt x="396" y="850"/>
                              <a:pt x="398" y="850"/>
                            </a:cubicBezTo>
                            <a:lnTo>
                              <a:pt x="6930" y="850"/>
                            </a:lnTo>
                            <a:cubicBezTo>
                              <a:pt x="7168" y="846"/>
                              <a:pt x="7362" y="661"/>
                              <a:pt x="7383" y="423"/>
                            </a:cubicBezTo>
                            <a:cubicBezTo>
                              <a:pt x="7383" y="409"/>
                              <a:pt x="7383" y="397"/>
                              <a:pt x="7383" y="383"/>
                            </a:cubicBezTo>
                            <a:cubicBezTo>
                              <a:pt x="7380" y="171"/>
                              <a:pt x="7207" y="0"/>
                              <a:pt x="69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8" name="Google Shape;1708;p39"/>
                    <p:cNvSpPr/>
                    <p:nvPr/>
                  </p:nvSpPr>
                  <p:spPr>
                    <a:xfrm>
                      <a:off x="10978675" y="1562113"/>
                      <a:ext cx="1373475" cy="2302875"/>
                    </a:xfrm>
                    <a:custGeom>
                      <a:avLst/>
                      <a:gdLst/>
                      <a:ahLst/>
                      <a:cxnLst/>
                      <a:rect l="l" t="t" r="r" b="b"/>
                      <a:pathLst>
                        <a:path w="54939" h="92115" extrusionOk="0">
                          <a:moveTo>
                            <a:pt x="6217" y="0"/>
                          </a:moveTo>
                          <a:lnTo>
                            <a:pt x="54939" y="0"/>
                          </a:lnTo>
                          <a:lnTo>
                            <a:pt x="48722" y="92115"/>
                          </a:lnTo>
                          <a:lnTo>
                            <a:pt x="0" y="92115"/>
                          </a:lnTo>
                          <a:close/>
                        </a:path>
                      </a:pathLst>
                    </a:custGeom>
                    <a:solidFill>
                      <a:schemeClr val="lt2"/>
                    </a:solidFill>
                    <a:ln>
                      <a:noFill/>
                    </a:ln>
                  </p:spPr>
                  <p:txBody>
                    <a:bodyPr/>
                    <a:lstStyle/>
                    <a:p>
                      <a:endParaRPr lang="en-US"/>
                    </a:p>
                  </p:txBody>
                </p:sp>
              </p:grpSp>
            </p:grpSp>
            <p:grpSp>
              <p:nvGrpSpPr>
                <p:cNvPr id="1709" name="Google Shape;1709;p39"/>
                <p:cNvGrpSpPr/>
                <p:nvPr/>
              </p:nvGrpSpPr>
              <p:grpSpPr>
                <a:xfrm flipH="1">
                  <a:off x="7113241" y="1501770"/>
                  <a:ext cx="1220718" cy="2220823"/>
                  <a:chOff x="2252825" y="1263125"/>
                  <a:chExt cx="597600" cy="1087200"/>
                </a:xfrm>
              </p:grpSpPr>
              <p:sp>
                <p:nvSpPr>
                  <p:cNvPr id="1710" name="Google Shape;1710;p39"/>
                  <p:cNvSpPr/>
                  <p:nvPr/>
                </p:nvSpPr>
                <p:spPr>
                  <a:xfrm>
                    <a:off x="2765250" y="1908375"/>
                    <a:ext cx="85175" cy="82575"/>
                  </a:xfrm>
                  <a:custGeom>
                    <a:avLst/>
                    <a:gdLst/>
                    <a:ahLst/>
                    <a:cxnLst/>
                    <a:rect l="l" t="t" r="r" b="b"/>
                    <a:pathLst>
                      <a:path w="3407" h="3303" extrusionOk="0">
                        <a:moveTo>
                          <a:pt x="409" y="1"/>
                        </a:moveTo>
                        <a:lnTo>
                          <a:pt x="264" y="262"/>
                        </a:lnTo>
                        <a:cubicBezTo>
                          <a:pt x="24" y="680"/>
                          <a:pt x="0" y="1187"/>
                          <a:pt x="206" y="1623"/>
                        </a:cubicBezTo>
                        <a:lnTo>
                          <a:pt x="713" y="2716"/>
                        </a:lnTo>
                        <a:cubicBezTo>
                          <a:pt x="818" y="2944"/>
                          <a:pt x="1028" y="3113"/>
                          <a:pt x="1277" y="3162"/>
                        </a:cubicBezTo>
                        <a:lnTo>
                          <a:pt x="1950" y="3288"/>
                        </a:lnTo>
                        <a:lnTo>
                          <a:pt x="1950" y="3285"/>
                        </a:lnTo>
                        <a:cubicBezTo>
                          <a:pt x="2004" y="3297"/>
                          <a:pt x="2059" y="3303"/>
                          <a:pt x="2113" y="3303"/>
                        </a:cubicBezTo>
                        <a:cubicBezTo>
                          <a:pt x="2356" y="3303"/>
                          <a:pt x="2589" y="3186"/>
                          <a:pt x="2734" y="2982"/>
                        </a:cubicBezTo>
                        <a:lnTo>
                          <a:pt x="3206" y="2277"/>
                        </a:lnTo>
                        <a:cubicBezTo>
                          <a:pt x="3407" y="1971"/>
                          <a:pt x="3320" y="1558"/>
                          <a:pt x="3014" y="1357"/>
                        </a:cubicBezTo>
                        <a:cubicBezTo>
                          <a:pt x="3014" y="1357"/>
                          <a:pt x="1541" y="134"/>
                          <a:pt x="409"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9"/>
                  <p:cNvSpPr/>
                  <p:nvPr/>
                </p:nvSpPr>
                <p:spPr>
                  <a:xfrm>
                    <a:off x="2582575" y="1558225"/>
                    <a:ext cx="214400" cy="385775"/>
                  </a:xfrm>
                  <a:custGeom>
                    <a:avLst/>
                    <a:gdLst/>
                    <a:ahLst/>
                    <a:cxnLst/>
                    <a:rect l="l" t="t" r="r" b="b"/>
                    <a:pathLst>
                      <a:path w="8576" h="15431" extrusionOk="0">
                        <a:moveTo>
                          <a:pt x="861" y="0"/>
                        </a:moveTo>
                        <a:cubicBezTo>
                          <a:pt x="752" y="0"/>
                          <a:pt x="640" y="5"/>
                          <a:pt x="523" y="16"/>
                        </a:cubicBezTo>
                        <a:cubicBezTo>
                          <a:pt x="346" y="25"/>
                          <a:pt x="173" y="72"/>
                          <a:pt x="17" y="154"/>
                        </a:cubicBezTo>
                        <a:cubicBezTo>
                          <a:pt x="17" y="154"/>
                          <a:pt x="0" y="8719"/>
                          <a:pt x="537" y="9870"/>
                        </a:cubicBezTo>
                        <a:cubicBezTo>
                          <a:pt x="2452" y="12123"/>
                          <a:pt x="4763" y="14007"/>
                          <a:pt x="7354" y="15431"/>
                        </a:cubicBezTo>
                        <a:cubicBezTo>
                          <a:pt x="7588" y="14735"/>
                          <a:pt x="7970" y="14581"/>
                          <a:pt x="8575" y="14179"/>
                        </a:cubicBezTo>
                        <a:cubicBezTo>
                          <a:pt x="6794" y="12482"/>
                          <a:pt x="5073" y="10358"/>
                          <a:pt x="3383" y="8574"/>
                        </a:cubicBezTo>
                        <a:lnTo>
                          <a:pt x="3383" y="8574"/>
                        </a:lnTo>
                        <a:cubicBezTo>
                          <a:pt x="3400" y="6794"/>
                          <a:pt x="3474" y="4899"/>
                          <a:pt x="3474" y="3310"/>
                        </a:cubicBezTo>
                        <a:cubicBezTo>
                          <a:pt x="3474" y="1412"/>
                          <a:pt x="2667" y="0"/>
                          <a:pt x="8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9"/>
                  <p:cNvSpPr/>
                  <p:nvPr/>
                </p:nvSpPr>
                <p:spPr>
                  <a:xfrm>
                    <a:off x="2613800" y="1558725"/>
                    <a:ext cx="55750" cy="94925"/>
                  </a:xfrm>
                  <a:custGeom>
                    <a:avLst/>
                    <a:gdLst/>
                    <a:ahLst/>
                    <a:cxnLst/>
                    <a:rect l="l" t="t" r="r" b="b"/>
                    <a:pathLst>
                      <a:path w="2230" h="3797" extrusionOk="0">
                        <a:moveTo>
                          <a:pt x="0" y="1"/>
                        </a:moveTo>
                        <a:lnTo>
                          <a:pt x="5" y="5"/>
                        </a:lnTo>
                        <a:cubicBezTo>
                          <a:pt x="724" y="94"/>
                          <a:pt x="1256" y="437"/>
                          <a:pt x="1621" y="955"/>
                        </a:cubicBezTo>
                        <a:cubicBezTo>
                          <a:pt x="1249" y="414"/>
                          <a:pt x="710" y="85"/>
                          <a:pt x="0" y="1"/>
                        </a:cubicBezTo>
                        <a:close/>
                        <a:moveTo>
                          <a:pt x="2225" y="3213"/>
                        </a:moveTo>
                        <a:lnTo>
                          <a:pt x="2225" y="3290"/>
                        </a:lnTo>
                        <a:cubicBezTo>
                          <a:pt x="2225" y="3452"/>
                          <a:pt x="2225" y="3615"/>
                          <a:pt x="2223" y="3784"/>
                        </a:cubicBezTo>
                        <a:lnTo>
                          <a:pt x="2223" y="3784"/>
                        </a:lnTo>
                        <a:cubicBezTo>
                          <a:pt x="2224" y="3762"/>
                          <a:pt x="2225" y="3739"/>
                          <a:pt x="2225" y="3717"/>
                        </a:cubicBezTo>
                        <a:cubicBezTo>
                          <a:pt x="2230" y="3544"/>
                          <a:pt x="2230" y="3376"/>
                          <a:pt x="2225" y="3213"/>
                        </a:cubicBezTo>
                        <a:close/>
                        <a:moveTo>
                          <a:pt x="2223" y="3784"/>
                        </a:moveTo>
                        <a:lnTo>
                          <a:pt x="2223" y="3784"/>
                        </a:lnTo>
                        <a:cubicBezTo>
                          <a:pt x="2223" y="3788"/>
                          <a:pt x="2223" y="3792"/>
                          <a:pt x="2223" y="3796"/>
                        </a:cubicBezTo>
                        <a:cubicBezTo>
                          <a:pt x="2223" y="3792"/>
                          <a:pt x="2223" y="3788"/>
                          <a:pt x="2223" y="378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9"/>
                  <p:cNvSpPr/>
                  <p:nvPr/>
                </p:nvSpPr>
                <p:spPr>
                  <a:xfrm>
                    <a:off x="2475650" y="2024000"/>
                    <a:ext cx="68725" cy="226925"/>
                  </a:xfrm>
                  <a:custGeom>
                    <a:avLst/>
                    <a:gdLst/>
                    <a:ahLst/>
                    <a:cxnLst/>
                    <a:rect l="l" t="t" r="r" b="b"/>
                    <a:pathLst>
                      <a:path w="2749" h="9077" extrusionOk="0">
                        <a:moveTo>
                          <a:pt x="2748" y="0"/>
                        </a:moveTo>
                        <a:lnTo>
                          <a:pt x="1" y="3885"/>
                        </a:lnTo>
                        <a:cubicBezTo>
                          <a:pt x="386" y="5449"/>
                          <a:pt x="876" y="7186"/>
                          <a:pt x="1502" y="9077"/>
                        </a:cubicBezTo>
                        <a:cubicBezTo>
                          <a:pt x="1686" y="5272"/>
                          <a:pt x="2716" y="173"/>
                          <a:pt x="27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9"/>
                  <p:cNvSpPr/>
                  <p:nvPr/>
                </p:nvSpPr>
                <p:spPr>
                  <a:xfrm>
                    <a:off x="2312875" y="1886275"/>
                    <a:ext cx="356575" cy="464050"/>
                  </a:xfrm>
                  <a:custGeom>
                    <a:avLst/>
                    <a:gdLst/>
                    <a:ahLst/>
                    <a:cxnLst/>
                    <a:rect l="l" t="t" r="r" b="b"/>
                    <a:pathLst>
                      <a:path w="14263" h="18562" extrusionOk="0">
                        <a:moveTo>
                          <a:pt x="10176" y="0"/>
                        </a:moveTo>
                        <a:cubicBezTo>
                          <a:pt x="7101" y="0"/>
                          <a:pt x="2489" y="245"/>
                          <a:pt x="2489" y="245"/>
                        </a:cubicBezTo>
                        <a:cubicBezTo>
                          <a:pt x="2489" y="245"/>
                          <a:pt x="3960" y="2706"/>
                          <a:pt x="1980" y="6754"/>
                        </a:cubicBezTo>
                        <a:cubicBezTo>
                          <a:pt x="1" y="10799"/>
                          <a:pt x="848" y="18561"/>
                          <a:pt x="848" y="18561"/>
                        </a:cubicBezTo>
                        <a:cubicBezTo>
                          <a:pt x="848" y="18561"/>
                          <a:pt x="2111" y="18536"/>
                          <a:pt x="5123" y="18536"/>
                        </a:cubicBezTo>
                        <a:lnTo>
                          <a:pt x="14262" y="18536"/>
                        </a:lnTo>
                        <a:lnTo>
                          <a:pt x="14134" y="13696"/>
                        </a:lnTo>
                        <a:lnTo>
                          <a:pt x="12866" y="245"/>
                        </a:lnTo>
                        <a:cubicBezTo>
                          <a:pt x="12866" y="61"/>
                          <a:pt x="11713" y="0"/>
                          <a:pt x="10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9"/>
                  <p:cNvSpPr/>
                  <p:nvPr/>
                </p:nvSpPr>
                <p:spPr>
                  <a:xfrm>
                    <a:off x="2358100" y="1541925"/>
                    <a:ext cx="297975" cy="346300"/>
                  </a:xfrm>
                  <a:custGeom>
                    <a:avLst/>
                    <a:gdLst/>
                    <a:ahLst/>
                    <a:cxnLst/>
                    <a:rect l="l" t="t" r="r" b="b"/>
                    <a:pathLst>
                      <a:path w="11919" h="13852" extrusionOk="0">
                        <a:moveTo>
                          <a:pt x="5452" y="0"/>
                        </a:moveTo>
                        <a:cubicBezTo>
                          <a:pt x="4757" y="0"/>
                          <a:pt x="4062" y="24"/>
                          <a:pt x="3367" y="70"/>
                        </a:cubicBezTo>
                        <a:cubicBezTo>
                          <a:pt x="2973" y="87"/>
                          <a:pt x="2585" y="115"/>
                          <a:pt x="2223" y="152"/>
                        </a:cubicBezTo>
                        <a:cubicBezTo>
                          <a:pt x="904" y="217"/>
                          <a:pt x="1" y="1508"/>
                          <a:pt x="391" y="2769"/>
                        </a:cubicBezTo>
                        <a:cubicBezTo>
                          <a:pt x="2039" y="8241"/>
                          <a:pt x="2342" y="11021"/>
                          <a:pt x="2158" y="13454"/>
                        </a:cubicBezTo>
                        <a:cubicBezTo>
                          <a:pt x="3908" y="13680"/>
                          <a:pt x="6227" y="13852"/>
                          <a:pt x="8059" y="13852"/>
                        </a:cubicBezTo>
                        <a:cubicBezTo>
                          <a:pt x="9405" y="13852"/>
                          <a:pt x="10488" y="13759"/>
                          <a:pt x="10887" y="13526"/>
                        </a:cubicBezTo>
                        <a:cubicBezTo>
                          <a:pt x="11354" y="10751"/>
                          <a:pt x="11727" y="8944"/>
                          <a:pt x="11797" y="7230"/>
                        </a:cubicBezTo>
                        <a:cubicBezTo>
                          <a:pt x="11919" y="5953"/>
                          <a:pt x="11914" y="4669"/>
                          <a:pt x="11776" y="3395"/>
                        </a:cubicBezTo>
                        <a:cubicBezTo>
                          <a:pt x="11480" y="1676"/>
                          <a:pt x="10525" y="432"/>
                          <a:pt x="8907" y="220"/>
                        </a:cubicBezTo>
                        <a:cubicBezTo>
                          <a:pt x="8459" y="164"/>
                          <a:pt x="7980" y="108"/>
                          <a:pt x="7537" y="70"/>
                        </a:cubicBezTo>
                        <a:cubicBezTo>
                          <a:pt x="6842" y="24"/>
                          <a:pt x="6147" y="0"/>
                          <a:pt x="54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9"/>
                  <p:cNvSpPr/>
                  <p:nvPr/>
                </p:nvSpPr>
                <p:spPr>
                  <a:xfrm>
                    <a:off x="2400725" y="1872800"/>
                    <a:ext cx="239950" cy="30425"/>
                  </a:xfrm>
                  <a:custGeom>
                    <a:avLst/>
                    <a:gdLst/>
                    <a:ahLst/>
                    <a:cxnLst/>
                    <a:rect l="l" t="t" r="r" b="b"/>
                    <a:pathLst>
                      <a:path w="9598" h="1217" extrusionOk="0">
                        <a:moveTo>
                          <a:pt x="9332" y="1"/>
                        </a:moveTo>
                        <a:cubicBezTo>
                          <a:pt x="9325" y="1"/>
                          <a:pt x="9318" y="1"/>
                          <a:pt x="9310" y="2"/>
                        </a:cubicBezTo>
                        <a:cubicBezTo>
                          <a:pt x="7837" y="165"/>
                          <a:pt x="6358" y="247"/>
                          <a:pt x="4878" y="247"/>
                        </a:cubicBezTo>
                        <a:cubicBezTo>
                          <a:pt x="3399" y="247"/>
                          <a:pt x="1919" y="165"/>
                          <a:pt x="446" y="2"/>
                        </a:cubicBezTo>
                        <a:cubicBezTo>
                          <a:pt x="441" y="1"/>
                          <a:pt x="435" y="1"/>
                          <a:pt x="430" y="1"/>
                        </a:cubicBezTo>
                        <a:cubicBezTo>
                          <a:pt x="350" y="1"/>
                          <a:pt x="278" y="49"/>
                          <a:pt x="248" y="126"/>
                        </a:cubicBezTo>
                        <a:cubicBezTo>
                          <a:pt x="178" y="303"/>
                          <a:pt x="103" y="478"/>
                          <a:pt x="26" y="658"/>
                        </a:cubicBezTo>
                        <a:lnTo>
                          <a:pt x="26" y="686"/>
                        </a:lnTo>
                        <a:cubicBezTo>
                          <a:pt x="0" y="805"/>
                          <a:pt x="75" y="922"/>
                          <a:pt x="194" y="950"/>
                        </a:cubicBezTo>
                        <a:cubicBezTo>
                          <a:pt x="1751" y="1128"/>
                          <a:pt x="3317" y="1216"/>
                          <a:pt x="4882" y="1216"/>
                        </a:cubicBezTo>
                        <a:cubicBezTo>
                          <a:pt x="6395" y="1216"/>
                          <a:pt x="7909" y="1134"/>
                          <a:pt x="9415" y="968"/>
                        </a:cubicBezTo>
                        <a:lnTo>
                          <a:pt x="9404" y="968"/>
                        </a:lnTo>
                        <a:cubicBezTo>
                          <a:pt x="9516" y="954"/>
                          <a:pt x="9597" y="852"/>
                          <a:pt x="9583" y="740"/>
                        </a:cubicBezTo>
                        <a:cubicBezTo>
                          <a:pt x="9567" y="555"/>
                          <a:pt x="9551" y="371"/>
                          <a:pt x="9530" y="186"/>
                        </a:cubicBezTo>
                        <a:cubicBezTo>
                          <a:pt x="9530" y="182"/>
                          <a:pt x="9530" y="177"/>
                          <a:pt x="9530" y="172"/>
                        </a:cubicBezTo>
                        <a:cubicBezTo>
                          <a:pt x="9517" y="72"/>
                          <a:pt x="9431" y="1"/>
                          <a:pt x="933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9"/>
                  <p:cNvSpPr/>
                  <p:nvPr/>
                </p:nvSpPr>
                <p:spPr>
                  <a:xfrm>
                    <a:off x="2455100" y="1280800"/>
                    <a:ext cx="100875" cy="218025"/>
                  </a:xfrm>
                  <a:custGeom>
                    <a:avLst/>
                    <a:gdLst/>
                    <a:ahLst/>
                    <a:cxnLst/>
                    <a:rect l="l" t="t" r="r" b="b"/>
                    <a:pathLst>
                      <a:path w="4035" h="8721" extrusionOk="0">
                        <a:moveTo>
                          <a:pt x="2952" y="1"/>
                        </a:moveTo>
                        <a:lnTo>
                          <a:pt x="2952" y="1"/>
                        </a:lnTo>
                        <a:cubicBezTo>
                          <a:pt x="1700" y="325"/>
                          <a:pt x="1154" y="1294"/>
                          <a:pt x="571" y="2459"/>
                        </a:cubicBezTo>
                        <a:cubicBezTo>
                          <a:pt x="162" y="3372"/>
                          <a:pt x="1" y="4373"/>
                          <a:pt x="99" y="5365"/>
                        </a:cubicBezTo>
                        <a:cubicBezTo>
                          <a:pt x="164" y="6586"/>
                          <a:pt x="384" y="7466"/>
                          <a:pt x="1266" y="7936"/>
                        </a:cubicBezTo>
                        <a:cubicBezTo>
                          <a:pt x="1287" y="7595"/>
                          <a:pt x="1343" y="7184"/>
                          <a:pt x="1367" y="6843"/>
                        </a:cubicBezTo>
                        <a:cubicBezTo>
                          <a:pt x="1406" y="7294"/>
                          <a:pt x="1486" y="8111"/>
                          <a:pt x="1486" y="8111"/>
                        </a:cubicBezTo>
                        <a:cubicBezTo>
                          <a:pt x="1486" y="8111"/>
                          <a:pt x="1722" y="8275"/>
                          <a:pt x="1824" y="8275"/>
                        </a:cubicBezTo>
                        <a:cubicBezTo>
                          <a:pt x="1829" y="8275"/>
                          <a:pt x="1834" y="8275"/>
                          <a:pt x="1838" y="8274"/>
                        </a:cubicBezTo>
                        <a:cubicBezTo>
                          <a:pt x="1829" y="7931"/>
                          <a:pt x="1719" y="7427"/>
                          <a:pt x="1808" y="7084"/>
                        </a:cubicBezTo>
                        <a:lnTo>
                          <a:pt x="1808" y="7084"/>
                        </a:lnTo>
                        <a:lnTo>
                          <a:pt x="2053" y="8370"/>
                        </a:lnTo>
                        <a:cubicBezTo>
                          <a:pt x="2331" y="8410"/>
                          <a:pt x="2653" y="8505"/>
                          <a:pt x="2935" y="8547"/>
                        </a:cubicBezTo>
                        <a:cubicBezTo>
                          <a:pt x="2973" y="8335"/>
                          <a:pt x="2756" y="7663"/>
                          <a:pt x="2793" y="7452"/>
                        </a:cubicBezTo>
                        <a:lnTo>
                          <a:pt x="2793" y="7452"/>
                        </a:lnTo>
                        <a:cubicBezTo>
                          <a:pt x="2893" y="7728"/>
                          <a:pt x="3146" y="8358"/>
                          <a:pt x="3248" y="8641"/>
                        </a:cubicBezTo>
                        <a:cubicBezTo>
                          <a:pt x="3510" y="8655"/>
                          <a:pt x="3776" y="8720"/>
                          <a:pt x="4035" y="8720"/>
                        </a:cubicBezTo>
                        <a:cubicBezTo>
                          <a:pt x="4012" y="8615"/>
                          <a:pt x="2669" y="4950"/>
                          <a:pt x="2504" y="3885"/>
                        </a:cubicBezTo>
                        <a:cubicBezTo>
                          <a:pt x="2581" y="2583"/>
                          <a:pt x="2730" y="1287"/>
                          <a:pt x="29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9"/>
                  <p:cNvSpPr/>
                  <p:nvPr/>
                </p:nvSpPr>
                <p:spPr>
                  <a:xfrm>
                    <a:off x="2447750" y="1426350"/>
                    <a:ext cx="107950" cy="162750"/>
                  </a:xfrm>
                  <a:custGeom>
                    <a:avLst/>
                    <a:gdLst/>
                    <a:ahLst/>
                    <a:cxnLst/>
                    <a:rect l="l" t="t" r="r" b="b"/>
                    <a:pathLst>
                      <a:path w="4318" h="6510" extrusionOk="0">
                        <a:moveTo>
                          <a:pt x="61" y="1"/>
                        </a:moveTo>
                        <a:lnTo>
                          <a:pt x="61" y="1"/>
                        </a:lnTo>
                        <a:cubicBezTo>
                          <a:pt x="426" y="1334"/>
                          <a:pt x="869" y="3801"/>
                          <a:pt x="1" y="4696"/>
                        </a:cubicBezTo>
                        <a:cubicBezTo>
                          <a:pt x="1" y="4696"/>
                          <a:pt x="1149" y="5620"/>
                          <a:pt x="3589" y="6510"/>
                        </a:cubicBezTo>
                        <a:cubicBezTo>
                          <a:pt x="4317" y="6323"/>
                          <a:pt x="4156" y="4696"/>
                          <a:pt x="4156" y="4696"/>
                        </a:cubicBezTo>
                        <a:cubicBezTo>
                          <a:pt x="2632" y="4338"/>
                          <a:pt x="2587" y="3230"/>
                          <a:pt x="2772" y="2188"/>
                        </a:cubicBezTo>
                        <a:lnTo>
                          <a:pt x="61"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9"/>
                  <p:cNvSpPr/>
                  <p:nvPr/>
                </p:nvSpPr>
                <p:spPr>
                  <a:xfrm>
                    <a:off x="2294675" y="1538525"/>
                    <a:ext cx="220925" cy="699375"/>
                  </a:xfrm>
                  <a:custGeom>
                    <a:avLst/>
                    <a:gdLst/>
                    <a:ahLst/>
                    <a:cxnLst/>
                    <a:rect l="l" t="t" r="r" b="b"/>
                    <a:pathLst>
                      <a:path w="8837" h="27975" extrusionOk="0">
                        <a:moveTo>
                          <a:pt x="6032" y="1"/>
                        </a:moveTo>
                        <a:cubicBezTo>
                          <a:pt x="5869" y="1"/>
                          <a:pt x="3154" y="14"/>
                          <a:pt x="2557" y="888"/>
                        </a:cubicBezTo>
                        <a:cubicBezTo>
                          <a:pt x="1940" y="1787"/>
                          <a:pt x="2536" y="5944"/>
                          <a:pt x="2839" y="10733"/>
                        </a:cubicBezTo>
                        <a:cubicBezTo>
                          <a:pt x="3145" y="15521"/>
                          <a:pt x="0" y="24747"/>
                          <a:pt x="96" y="26554"/>
                        </a:cubicBezTo>
                        <a:cubicBezTo>
                          <a:pt x="1471" y="27739"/>
                          <a:pt x="4534" y="27189"/>
                          <a:pt x="6406" y="27889"/>
                        </a:cubicBezTo>
                        <a:cubicBezTo>
                          <a:pt x="6560" y="27947"/>
                          <a:pt x="6716" y="27974"/>
                          <a:pt x="6868" y="27974"/>
                        </a:cubicBezTo>
                        <a:cubicBezTo>
                          <a:pt x="7534" y="27974"/>
                          <a:pt x="8130" y="27454"/>
                          <a:pt x="8164" y="26736"/>
                        </a:cubicBezTo>
                        <a:cubicBezTo>
                          <a:pt x="8447" y="20734"/>
                          <a:pt x="8836" y="10233"/>
                          <a:pt x="8087" y="4780"/>
                        </a:cubicBezTo>
                        <a:cubicBezTo>
                          <a:pt x="7613" y="1416"/>
                          <a:pt x="6037" y="1"/>
                          <a:pt x="6037" y="1"/>
                        </a:cubicBezTo>
                        <a:lnTo>
                          <a:pt x="6040" y="1"/>
                        </a:lnTo>
                        <a:cubicBezTo>
                          <a:pt x="6040" y="1"/>
                          <a:pt x="6037" y="1"/>
                          <a:pt x="60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9"/>
                  <p:cNvSpPr/>
                  <p:nvPr/>
                </p:nvSpPr>
                <p:spPr>
                  <a:xfrm>
                    <a:off x="2549375" y="1541850"/>
                    <a:ext cx="163500" cy="689750"/>
                  </a:xfrm>
                  <a:custGeom>
                    <a:avLst/>
                    <a:gdLst/>
                    <a:ahLst/>
                    <a:cxnLst/>
                    <a:rect l="l" t="t" r="r" b="b"/>
                    <a:pathLst>
                      <a:path w="6540" h="27590" extrusionOk="0">
                        <a:moveTo>
                          <a:pt x="0" y="1"/>
                        </a:moveTo>
                        <a:cubicBezTo>
                          <a:pt x="2265" y="2907"/>
                          <a:pt x="2428" y="12430"/>
                          <a:pt x="1851" y="26547"/>
                        </a:cubicBezTo>
                        <a:cubicBezTo>
                          <a:pt x="1818" y="27356"/>
                          <a:pt x="2318" y="27589"/>
                          <a:pt x="2993" y="27589"/>
                        </a:cubicBezTo>
                        <a:cubicBezTo>
                          <a:pt x="3344" y="27589"/>
                          <a:pt x="3742" y="27526"/>
                          <a:pt x="4137" y="27448"/>
                        </a:cubicBezTo>
                        <a:cubicBezTo>
                          <a:pt x="5140" y="27242"/>
                          <a:pt x="5790" y="27199"/>
                          <a:pt x="6158" y="27199"/>
                        </a:cubicBezTo>
                        <a:cubicBezTo>
                          <a:pt x="6421" y="27199"/>
                          <a:pt x="6539" y="27221"/>
                          <a:pt x="6539" y="27221"/>
                        </a:cubicBezTo>
                        <a:cubicBezTo>
                          <a:pt x="6539" y="27221"/>
                          <a:pt x="3796" y="17680"/>
                          <a:pt x="4240" y="11214"/>
                        </a:cubicBezTo>
                        <a:cubicBezTo>
                          <a:pt x="4683" y="4747"/>
                          <a:pt x="4377" y="2466"/>
                          <a:pt x="3329" y="1269"/>
                        </a:cubicBezTo>
                        <a:cubicBezTo>
                          <a:pt x="2279" y="73"/>
                          <a:pt x="2" y="1"/>
                          <a:pt x="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9"/>
                  <p:cNvSpPr/>
                  <p:nvPr/>
                </p:nvSpPr>
                <p:spPr>
                  <a:xfrm>
                    <a:off x="2597000" y="2216875"/>
                    <a:ext cx="7375" cy="10025"/>
                  </a:xfrm>
                  <a:custGeom>
                    <a:avLst/>
                    <a:gdLst/>
                    <a:ahLst/>
                    <a:cxnLst/>
                    <a:rect l="l" t="t" r="r" b="b"/>
                    <a:pathLst>
                      <a:path w="295" h="401" extrusionOk="0">
                        <a:moveTo>
                          <a:pt x="0" y="1"/>
                        </a:moveTo>
                        <a:lnTo>
                          <a:pt x="0" y="1"/>
                        </a:lnTo>
                        <a:cubicBezTo>
                          <a:pt x="47" y="167"/>
                          <a:pt x="152" y="307"/>
                          <a:pt x="294" y="400"/>
                        </a:cubicBezTo>
                        <a:cubicBezTo>
                          <a:pt x="154" y="307"/>
                          <a:pt x="49" y="164"/>
                          <a:pt x="0" y="1"/>
                        </a:cubicBezTo>
                        <a:close/>
                      </a:path>
                    </a:pathLst>
                  </a:custGeom>
                  <a:solidFill>
                    <a:srgbClr val="BEC2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9"/>
                  <p:cNvSpPr/>
                  <p:nvPr/>
                </p:nvSpPr>
                <p:spPr>
                  <a:xfrm>
                    <a:off x="2665925" y="2221825"/>
                    <a:ext cx="46950" cy="4125"/>
                  </a:xfrm>
                  <a:custGeom>
                    <a:avLst/>
                    <a:gdLst/>
                    <a:ahLst/>
                    <a:cxnLst/>
                    <a:rect l="l" t="t" r="r" b="b"/>
                    <a:pathLst>
                      <a:path w="1878" h="165" extrusionOk="0">
                        <a:moveTo>
                          <a:pt x="1559" y="0"/>
                        </a:moveTo>
                        <a:cubicBezTo>
                          <a:pt x="1537" y="0"/>
                          <a:pt x="1514" y="0"/>
                          <a:pt x="1492" y="1"/>
                        </a:cubicBezTo>
                        <a:cubicBezTo>
                          <a:pt x="1193" y="1"/>
                          <a:pt x="710" y="29"/>
                          <a:pt x="0" y="151"/>
                        </a:cubicBezTo>
                        <a:lnTo>
                          <a:pt x="0" y="165"/>
                        </a:lnTo>
                        <a:cubicBezTo>
                          <a:pt x="621" y="74"/>
                          <a:pt x="1249" y="27"/>
                          <a:pt x="1877" y="22"/>
                        </a:cubicBezTo>
                        <a:cubicBezTo>
                          <a:pt x="1771" y="9"/>
                          <a:pt x="1665" y="0"/>
                          <a:pt x="15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9"/>
                  <p:cNvSpPr/>
                  <p:nvPr/>
                </p:nvSpPr>
                <p:spPr>
                  <a:xfrm>
                    <a:off x="2652775" y="2225575"/>
                    <a:ext cx="13225" cy="2475"/>
                  </a:xfrm>
                  <a:custGeom>
                    <a:avLst/>
                    <a:gdLst/>
                    <a:ahLst/>
                    <a:cxnLst/>
                    <a:rect l="l" t="t" r="r" b="b"/>
                    <a:pathLst>
                      <a:path w="529" h="99" extrusionOk="0">
                        <a:moveTo>
                          <a:pt x="526" y="1"/>
                        </a:moveTo>
                        <a:cubicBezTo>
                          <a:pt x="363" y="29"/>
                          <a:pt x="188" y="61"/>
                          <a:pt x="1" y="99"/>
                        </a:cubicBezTo>
                        <a:cubicBezTo>
                          <a:pt x="176" y="68"/>
                          <a:pt x="353" y="38"/>
                          <a:pt x="529" y="15"/>
                        </a:cubicBezTo>
                        <a:lnTo>
                          <a:pt x="529" y="1"/>
                        </a:lnTo>
                        <a:close/>
                      </a:path>
                    </a:pathLst>
                  </a:custGeom>
                  <a:solidFill>
                    <a:srgbClr val="BEC2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9"/>
                  <p:cNvSpPr/>
                  <p:nvPr/>
                </p:nvSpPr>
                <p:spPr>
                  <a:xfrm>
                    <a:off x="2297075" y="2202350"/>
                    <a:ext cx="33225" cy="15500"/>
                  </a:xfrm>
                  <a:custGeom>
                    <a:avLst/>
                    <a:gdLst/>
                    <a:ahLst/>
                    <a:cxnLst/>
                    <a:rect l="l" t="t" r="r" b="b"/>
                    <a:pathLst>
                      <a:path w="1329" h="620" extrusionOk="0">
                        <a:moveTo>
                          <a:pt x="0" y="1"/>
                        </a:moveTo>
                        <a:lnTo>
                          <a:pt x="0" y="3"/>
                        </a:lnTo>
                        <a:cubicBezTo>
                          <a:pt x="350" y="304"/>
                          <a:pt x="808" y="493"/>
                          <a:pt x="1328" y="619"/>
                        </a:cubicBezTo>
                        <a:cubicBezTo>
                          <a:pt x="810" y="493"/>
                          <a:pt x="350" y="304"/>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9"/>
                  <p:cNvSpPr/>
                  <p:nvPr/>
                </p:nvSpPr>
                <p:spPr>
                  <a:xfrm>
                    <a:off x="2330275" y="2217750"/>
                    <a:ext cx="134550" cy="20050"/>
                  </a:xfrm>
                  <a:custGeom>
                    <a:avLst/>
                    <a:gdLst/>
                    <a:ahLst/>
                    <a:cxnLst/>
                    <a:rect l="l" t="t" r="r" b="b"/>
                    <a:pathLst>
                      <a:path w="5382" h="802" extrusionOk="0">
                        <a:moveTo>
                          <a:pt x="0" y="1"/>
                        </a:moveTo>
                        <a:lnTo>
                          <a:pt x="0" y="3"/>
                        </a:lnTo>
                        <a:cubicBezTo>
                          <a:pt x="1513" y="370"/>
                          <a:pt x="3544" y="199"/>
                          <a:pt x="4940" y="720"/>
                        </a:cubicBezTo>
                        <a:cubicBezTo>
                          <a:pt x="5069" y="767"/>
                          <a:pt x="5202" y="795"/>
                          <a:pt x="5339" y="802"/>
                        </a:cubicBezTo>
                        <a:lnTo>
                          <a:pt x="5381" y="802"/>
                        </a:lnTo>
                        <a:cubicBezTo>
                          <a:pt x="5244" y="795"/>
                          <a:pt x="5111" y="767"/>
                          <a:pt x="4982" y="720"/>
                        </a:cubicBezTo>
                        <a:cubicBezTo>
                          <a:pt x="3586" y="197"/>
                          <a:pt x="1527" y="372"/>
                          <a:pt x="0" y="1"/>
                        </a:cubicBezTo>
                        <a:close/>
                      </a:path>
                    </a:pathLst>
                  </a:custGeom>
                  <a:solidFill>
                    <a:srgbClr val="BEC2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9"/>
                  <p:cNvSpPr/>
                  <p:nvPr/>
                </p:nvSpPr>
                <p:spPr>
                  <a:xfrm>
                    <a:off x="2488725" y="1457575"/>
                    <a:ext cx="27700" cy="41950"/>
                  </a:xfrm>
                  <a:custGeom>
                    <a:avLst/>
                    <a:gdLst/>
                    <a:ahLst/>
                    <a:cxnLst/>
                    <a:rect l="l" t="t" r="r" b="b"/>
                    <a:pathLst>
                      <a:path w="1108" h="1678" extrusionOk="0">
                        <a:moveTo>
                          <a:pt x="3" y="1"/>
                        </a:moveTo>
                        <a:lnTo>
                          <a:pt x="3" y="3"/>
                        </a:lnTo>
                        <a:cubicBezTo>
                          <a:pt x="3" y="10"/>
                          <a:pt x="1" y="17"/>
                          <a:pt x="1" y="24"/>
                        </a:cubicBezTo>
                        <a:lnTo>
                          <a:pt x="50" y="62"/>
                        </a:lnTo>
                        <a:cubicBezTo>
                          <a:pt x="50" y="55"/>
                          <a:pt x="47" y="45"/>
                          <a:pt x="47" y="36"/>
                        </a:cubicBezTo>
                        <a:lnTo>
                          <a:pt x="3" y="1"/>
                        </a:lnTo>
                        <a:close/>
                        <a:moveTo>
                          <a:pt x="430" y="346"/>
                        </a:moveTo>
                        <a:lnTo>
                          <a:pt x="430" y="372"/>
                        </a:lnTo>
                        <a:lnTo>
                          <a:pt x="552" y="470"/>
                        </a:lnTo>
                        <a:lnTo>
                          <a:pt x="545" y="440"/>
                        </a:lnTo>
                        <a:lnTo>
                          <a:pt x="430" y="346"/>
                        </a:lnTo>
                        <a:close/>
                        <a:moveTo>
                          <a:pt x="1074" y="1369"/>
                        </a:moveTo>
                        <a:cubicBezTo>
                          <a:pt x="1065" y="1472"/>
                          <a:pt x="1058" y="1572"/>
                          <a:pt x="1058" y="1672"/>
                        </a:cubicBezTo>
                        <a:lnTo>
                          <a:pt x="1093" y="1677"/>
                        </a:lnTo>
                        <a:cubicBezTo>
                          <a:pt x="1093" y="1577"/>
                          <a:pt x="1100" y="1476"/>
                          <a:pt x="1107" y="1378"/>
                        </a:cubicBezTo>
                        <a:lnTo>
                          <a:pt x="1074" y="1369"/>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9"/>
                  <p:cNvSpPr/>
                  <p:nvPr/>
                </p:nvSpPr>
                <p:spPr>
                  <a:xfrm>
                    <a:off x="2477525" y="1448650"/>
                    <a:ext cx="40400" cy="43400"/>
                  </a:xfrm>
                  <a:custGeom>
                    <a:avLst/>
                    <a:gdLst/>
                    <a:ahLst/>
                    <a:cxnLst/>
                    <a:rect l="l" t="t" r="r" b="b"/>
                    <a:pathLst>
                      <a:path w="1616" h="1736" extrusionOk="0">
                        <a:moveTo>
                          <a:pt x="3" y="1"/>
                        </a:moveTo>
                        <a:lnTo>
                          <a:pt x="3" y="3"/>
                        </a:lnTo>
                        <a:lnTo>
                          <a:pt x="0" y="22"/>
                        </a:lnTo>
                        <a:lnTo>
                          <a:pt x="449" y="384"/>
                        </a:lnTo>
                        <a:cubicBezTo>
                          <a:pt x="449" y="377"/>
                          <a:pt x="451" y="370"/>
                          <a:pt x="451" y="363"/>
                        </a:cubicBezTo>
                        <a:lnTo>
                          <a:pt x="3" y="1"/>
                        </a:lnTo>
                        <a:close/>
                        <a:moveTo>
                          <a:pt x="495" y="395"/>
                        </a:moveTo>
                        <a:cubicBezTo>
                          <a:pt x="495" y="405"/>
                          <a:pt x="495" y="414"/>
                          <a:pt x="498" y="421"/>
                        </a:cubicBezTo>
                        <a:lnTo>
                          <a:pt x="878" y="729"/>
                        </a:lnTo>
                        <a:lnTo>
                          <a:pt x="878" y="703"/>
                        </a:lnTo>
                        <a:lnTo>
                          <a:pt x="495" y="395"/>
                        </a:lnTo>
                        <a:close/>
                        <a:moveTo>
                          <a:pt x="993" y="797"/>
                        </a:moveTo>
                        <a:lnTo>
                          <a:pt x="1000" y="827"/>
                        </a:lnTo>
                        <a:lnTo>
                          <a:pt x="1583" y="1296"/>
                        </a:lnTo>
                        <a:cubicBezTo>
                          <a:pt x="1557" y="1439"/>
                          <a:pt x="1536" y="1583"/>
                          <a:pt x="1525" y="1726"/>
                        </a:cubicBezTo>
                        <a:lnTo>
                          <a:pt x="1557" y="1735"/>
                        </a:lnTo>
                        <a:cubicBezTo>
                          <a:pt x="1569" y="1586"/>
                          <a:pt x="1588" y="1439"/>
                          <a:pt x="1616" y="1294"/>
                        </a:cubicBezTo>
                        <a:lnTo>
                          <a:pt x="993" y="797"/>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9"/>
                  <p:cNvSpPr/>
                  <p:nvPr/>
                </p:nvSpPr>
                <p:spPr>
                  <a:xfrm>
                    <a:off x="2476700" y="1449125"/>
                    <a:ext cx="40350" cy="50275"/>
                  </a:xfrm>
                  <a:custGeom>
                    <a:avLst/>
                    <a:gdLst/>
                    <a:ahLst/>
                    <a:cxnLst/>
                    <a:rect l="l" t="t" r="r" b="b"/>
                    <a:pathLst>
                      <a:path w="1614" h="2011" extrusionOk="0">
                        <a:moveTo>
                          <a:pt x="31" y="0"/>
                        </a:moveTo>
                        <a:lnTo>
                          <a:pt x="33" y="2"/>
                        </a:lnTo>
                        <a:lnTo>
                          <a:pt x="33" y="2"/>
                        </a:lnTo>
                        <a:cubicBezTo>
                          <a:pt x="33" y="2"/>
                          <a:pt x="33" y="1"/>
                          <a:pt x="33" y="0"/>
                        </a:cubicBezTo>
                        <a:close/>
                        <a:moveTo>
                          <a:pt x="33" y="2"/>
                        </a:moveTo>
                        <a:cubicBezTo>
                          <a:pt x="1" y="237"/>
                          <a:pt x="10" y="475"/>
                          <a:pt x="59" y="705"/>
                        </a:cubicBezTo>
                        <a:cubicBezTo>
                          <a:pt x="159" y="1294"/>
                          <a:pt x="974" y="1908"/>
                          <a:pt x="1539" y="2010"/>
                        </a:cubicBezTo>
                        <a:cubicBezTo>
                          <a:pt x="1539" y="1910"/>
                          <a:pt x="1546" y="1810"/>
                          <a:pt x="1555" y="1707"/>
                        </a:cubicBezTo>
                        <a:cubicBezTo>
                          <a:pt x="1569" y="1564"/>
                          <a:pt x="1590" y="1420"/>
                          <a:pt x="1614" y="1277"/>
                        </a:cubicBezTo>
                        <a:lnTo>
                          <a:pt x="1030" y="806"/>
                        </a:lnTo>
                        <a:lnTo>
                          <a:pt x="909" y="710"/>
                        </a:lnTo>
                        <a:lnTo>
                          <a:pt x="528" y="402"/>
                        </a:lnTo>
                        <a:lnTo>
                          <a:pt x="479" y="365"/>
                        </a:lnTo>
                        <a:lnTo>
                          <a:pt x="33" y="2"/>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9"/>
                  <p:cNvSpPr/>
                  <p:nvPr/>
                </p:nvSpPr>
                <p:spPr>
                  <a:xfrm>
                    <a:off x="2504825" y="1277750"/>
                    <a:ext cx="85000" cy="212650"/>
                  </a:xfrm>
                  <a:custGeom>
                    <a:avLst/>
                    <a:gdLst/>
                    <a:ahLst/>
                    <a:cxnLst/>
                    <a:rect l="l" t="t" r="r" b="b"/>
                    <a:pathLst>
                      <a:path w="3400" h="8506" extrusionOk="0">
                        <a:moveTo>
                          <a:pt x="1063" y="0"/>
                        </a:moveTo>
                        <a:cubicBezTo>
                          <a:pt x="1043" y="0"/>
                          <a:pt x="1023" y="1"/>
                          <a:pt x="1002" y="1"/>
                        </a:cubicBezTo>
                        <a:cubicBezTo>
                          <a:pt x="706" y="4"/>
                          <a:pt x="421" y="120"/>
                          <a:pt x="206" y="328"/>
                        </a:cubicBezTo>
                        <a:cubicBezTo>
                          <a:pt x="1" y="543"/>
                          <a:pt x="115" y="802"/>
                          <a:pt x="293" y="1040"/>
                        </a:cubicBezTo>
                        <a:cubicBezTo>
                          <a:pt x="1880" y="3183"/>
                          <a:pt x="2564" y="5863"/>
                          <a:pt x="2200" y="8506"/>
                        </a:cubicBezTo>
                        <a:cubicBezTo>
                          <a:pt x="2933" y="7016"/>
                          <a:pt x="3318" y="5380"/>
                          <a:pt x="3330" y="3720"/>
                        </a:cubicBezTo>
                        <a:cubicBezTo>
                          <a:pt x="3400" y="2896"/>
                          <a:pt x="3267" y="2067"/>
                          <a:pt x="2942" y="1306"/>
                        </a:cubicBezTo>
                        <a:cubicBezTo>
                          <a:pt x="2585" y="587"/>
                          <a:pt x="1863" y="0"/>
                          <a:pt x="10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9"/>
                  <p:cNvSpPr/>
                  <p:nvPr/>
                </p:nvSpPr>
                <p:spPr>
                  <a:xfrm>
                    <a:off x="2415600" y="1273500"/>
                    <a:ext cx="172075" cy="208900"/>
                  </a:xfrm>
                  <a:custGeom>
                    <a:avLst/>
                    <a:gdLst/>
                    <a:ahLst/>
                    <a:cxnLst/>
                    <a:rect l="l" t="t" r="r" b="b"/>
                    <a:pathLst>
                      <a:path w="6883" h="8356" extrusionOk="0">
                        <a:moveTo>
                          <a:pt x="2983" y="0"/>
                        </a:moveTo>
                        <a:cubicBezTo>
                          <a:pt x="2309" y="0"/>
                          <a:pt x="1645" y="241"/>
                          <a:pt x="1121" y="699"/>
                        </a:cubicBezTo>
                        <a:cubicBezTo>
                          <a:pt x="346" y="1376"/>
                          <a:pt x="0" y="2419"/>
                          <a:pt x="218" y="3426"/>
                        </a:cubicBezTo>
                        <a:cubicBezTo>
                          <a:pt x="626" y="5590"/>
                          <a:pt x="752" y="6516"/>
                          <a:pt x="1994" y="7553"/>
                        </a:cubicBezTo>
                        <a:cubicBezTo>
                          <a:pt x="2652" y="8102"/>
                          <a:pt x="3396" y="8355"/>
                          <a:pt x="4095" y="8355"/>
                        </a:cubicBezTo>
                        <a:cubicBezTo>
                          <a:pt x="5373" y="8355"/>
                          <a:pt x="6498" y="7509"/>
                          <a:pt x="6658" y="6082"/>
                        </a:cubicBezTo>
                        <a:cubicBezTo>
                          <a:pt x="6883" y="4103"/>
                          <a:pt x="6178" y="886"/>
                          <a:pt x="3946" y="169"/>
                        </a:cubicBezTo>
                        <a:cubicBezTo>
                          <a:pt x="3632" y="55"/>
                          <a:pt x="3306" y="0"/>
                          <a:pt x="2983"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9"/>
                  <p:cNvSpPr/>
                  <p:nvPr/>
                </p:nvSpPr>
                <p:spPr>
                  <a:xfrm>
                    <a:off x="2513775" y="1362225"/>
                    <a:ext cx="12925" cy="16400"/>
                  </a:xfrm>
                  <a:custGeom>
                    <a:avLst/>
                    <a:gdLst/>
                    <a:ahLst/>
                    <a:cxnLst/>
                    <a:rect l="l" t="t" r="r" b="b"/>
                    <a:pathLst>
                      <a:path w="517" h="656" extrusionOk="0">
                        <a:moveTo>
                          <a:pt x="186" y="1"/>
                        </a:moveTo>
                        <a:cubicBezTo>
                          <a:pt x="179" y="1"/>
                          <a:pt x="171" y="1"/>
                          <a:pt x="164" y="3"/>
                        </a:cubicBezTo>
                        <a:cubicBezTo>
                          <a:pt x="51" y="24"/>
                          <a:pt x="0" y="192"/>
                          <a:pt x="47" y="371"/>
                        </a:cubicBezTo>
                        <a:cubicBezTo>
                          <a:pt x="97" y="538"/>
                          <a:pt x="220" y="655"/>
                          <a:pt x="329" y="655"/>
                        </a:cubicBezTo>
                        <a:cubicBezTo>
                          <a:pt x="336" y="655"/>
                          <a:pt x="343" y="655"/>
                          <a:pt x="350" y="654"/>
                        </a:cubicBezTo>
                        <a:cubicBezTo>
                          <a:pt x="462" y="638"/>
                          <a:pt x="516" y="463"/>
                          <a:pt x="467" y="285"/>
                        </a:cubicBezTo>
                        <a:cubicBezTo>
                          <a:pt x="419" y="122"/>
                          <a:pt x="296" y="1"/>
                          <a:pt x="1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9"/>
                  <p:cNvSpPr/>
                  <p:nvPr/>
                </p:nvSpPr>
                <p:spPr>
                  <a:xfrm>
                    <a:off x="2559700" y="1351150"/>
                    <a:ext cx="13025" cy="16400"/>
                  </a:xfrm>
                  <a:custGeom>
                    <a:avLst/>
                    <a:gdLst/>
                    <a:ahLst/>
                    <a:cxnLst/>
                    <a:rect l="l" t="t" r="r" b="b"/>
                    <a:pathLst>
                      <a:path w="521" h="656" extrusionOk="0">
                        <a:moveTo>
                          <a:pt x="187" y="1"/>
                        </a:moveTo>
                        <a:cubicBezTo>
                          <a:pt x="180" y="1"/>
                          <a:pt x="173" y="1"/>
                          <a:pt x="166" y="2"/>
                        </a:cubicBezTo>
                        <a:cubicBezTo>
                          <a:pt x="49" y="18"/>
                          <a:pt x="0" y="191"/>
                          <a:pt x="52" y="371"/>
                        </a:cubicBezTo>
                        <a:cubicBezTo>
                          <a:pt x="102" y="536"/>
                          <a:pt x="221" y="655"/>
                          <a:pt x="332" y="655"/>
                        </a:cubicBezTo>
                        <a:cubicBezTo>
                          <a:pt x="340" y="655"/>
                          <a:pt x="347" y="655"/>
                          <a:pt x="355" y="653"/>
                        </a:cubicBezTo>
                        <a:cubicBezTo>
                          <a:pt x="472" y="632"/>
                          <a:pt x="521" y="464"/>
                          <a:pt x="467" y="285"/>
                        </a:cubicBezTo>
                        <a:cubicBezTo>
                          <a:pt x="417" y="118"/>
                          <a:pt x="296" y="1"/>
                          <a:pt x="1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9"/>
                  <p:cNvSpPr/>
                  <p:nvPr/>
                </p:nvSpPr>
                <p:spPr>
                  <a:xfrm>
                    <a:off x="2562500" y="1346275"/>
                    <a:ext cx="9700" cy="6550"/>
                  </a:xfrm>
                  <a:custGeom>
                    <a:avLst/>
                    <a:gdLst/>
                    <a:ahLst/>
                    <a:cxnLst/>
                    <a:rect l="l" t="t" r="r" b="b"/>
                    <a:pathLst>
                      <a:path w="388" h="262" extrusionOk="0">
                        <a:moveTo>
                          <a:pt x="388" y="1"/>
                        </a:moveTo>
                        <a:lnTo>
                          <a:pt x="0" y="220"/>
                        </a:lnTo>
                        <a:cubicBezTo>
                          <a:pt x="50" y="250"/>
                          <a:pt x="95" y="262"/>
                          <a:pt x="134" y="262"/>
                        </a:cubicBezTo>
                        <a:cubicBezTo>
                          <a:pt x="317" y="262"/>
                          <a:pt x="388" y="1"/>
                          <a:pt x="3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9"/>
                  <p:cNvSpPr/>
                  <p:nvPr/>
                </p:nvSpPr>
                <p:spPr>
                  <a:xfrm>
                    <a:off x="2548325" y="1370975"/>
                    <a:ext cx="23950" cy="31375"/>
                  </a:xfrm>
                  <a:custGeom>
                    <a:avLst/>
                    <a:gdLst/>
                    <a:ahLst/>
                    <a:cxnLst/>
                    <a:rect l="l" t="t" r="r" b="b"/>
                    <a:pathLst>
                      <a:path w="958" h="1255" extrusionOk="0">
                        <a:moveTo>
                          <a:pt x="0" y="0"/>
                        </a:moveTo>
                        <a:lnTo>
                          <a:pt x="364" y="1254"/>
                        </a:lnTo>
                        <a:cubicBezTo>
                          <a:pt x="374" y="1255"/>
                          <a:pt x="385" y="1255"/>
                          <a:pt x="395" y="1255"/>
                        </a:cubicBezTo>
                        <a:cubicBezTo>
                          <a:pt x="610" y="1255"/>
                          <a:pt x="817" y="1160"/>
                          <a:pt x="957" y="997"/>
                        </a:cubicBezTo>
                        <a:cubicBezTo>
                          <a:pt x="595" y="708"/>
                          <a:pt x="276" y="374"/>
                          <a:pt x="0" y="0"/>
                        </a:cubicBezTo>
                        <a:close/>
                      </a:path>
                    </a:pathLst>
                  </a:custGeom>
                  <a:solidFill>
                    <a:srgbClr val="BA4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9"/>
                  <p:cNvSpPr/>
                  <p:nvPr/>
                </p:nvSpPr>
                <p:spPr>
                  <a:xfrm>
                    <a:off x="2508800" y="1412775"/>
                    <a:ext cx="36625" cy="11550"/>
                  </a:xfrm>
                  <a:custGeom>
                    <a:avLst/>
                    <a:gdLst/>
                    <a:ahLst/>
                    <a:cxnLst/>
                    <a:rect l="l" t="t" r="r" b="b"/>
                    <a:pathLst>
                      <a:path w="1465" h="462" extrusionOk="0">
                        <a:moveTo>
                          <a:pt x="59" y="1"/>
                        </a:moveTo>
                        <a:cubicBezTo>
                          <a:pt x="46" y="1"/>
                          <a:pt x="32" y="6"/>
                          <a:pt x="22" y="16"/>
                        </a:cubicBezTo>
                        <a:cubicBezTo>
                          <a:pt x="1" y="37"/>
                          <a:pt x="1" y="70"/>
                          <a:pt x="22" y="91"/>
                        </a:cubicBezTo>
                        <a:cubicBezTo>
                          <a:pt x="309" y="330"/>
                          <a:pt x="671" y="462"/>
                          <a:pt x="1047" y="462"/>
                        </a:cubicBezTo>
                        <a:cubicBezTo>
                          <a:pt x="1072" y="462"/>
                          <a:pt x="1096" y="461"/>
                          <a:pt x="1121" y="460"/>
                        </a:cubicBezTo>
                        <a:cubicBezTo>
                          <a:pt x="1222" y="453"/>
                          <a:pt x="1322" y="439"/>
                          <a:pt x="1420" y="418"/>
                        </a:cubicBezTo>
                        <a:cubicBezTo>
                          <a:pt x="1448" y="411"/>
                          <a:pt x="1464" y="385"/>
                          <a:pt x="1460" y="359"/>
                        </a:cubicBezTo>
                        <a:lnTo>
                          <a:pt x="1460" y="357"/>
                        </a:lnTo>
                        <a:cubicBezTo>
                          <a:pt x="1452" y="332"/>
                          <a:pt x="1431" y="316"/>
                          <a:pt x="1406" y="316"/>
                        </a:cubicBezTo>
                        <a:cubicBezTo>
                          <a:pt x="1401" y="316"/>
                          <a:pt x="1397" y="316"/>
                          <a:pt x="1392" y="317"/>
                        </a:cubicBezTo>
                        <a:cubicBezTo>
                          <a:pt x="1281" y="343"/>
                          <a:pt x="1169" y="355"/>
                          <a:pt x="1057" y="355"/>
                        </a:cubicBezTo>
                        <a:cubicBezTo>
                          <a:pt x="711" y="355"/>
                          <a:pt x="372" y="237"/>
                          <a:pt x="96" y="16"/>
                        </a:cubicBezTo>
                        <a:cubicBezTo>
                          <a:pt x="86" y="6"/>
                          <a:pt x="72" y="1"/>
                          <a:pt x="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9"/>
                  <p:cNvSpPr/>
                  <p:nvPr/>
                </p:nvSpPr>
                <p:spPr>
                  <a:xfrm>
                    <a:off x="2358350" y="1269575"/>
                    <a:ext cx="104425" cy="219500"/>
                  </a:xfrm>
                  <a:custGeom>
                    <a:avLst/>
                    <a:gdLst/>
                    <a:ahLst/>
                    <a:cxnLst/>
                    <a:rect l="l" t="t" r="r" b="b"/>
                    <a:pathLst>
                      <a:path w="4177" h="8780" extrusionOk="0">
                        <a:moveTo>
                          <a:pt x="3770" y="1"/>
                        </a:moveTo>
                        <a:cubicBezTo>
                          <a:pt x="1607" y="1"/>
                          <a:pt x="548" y="3294"/>
                          <a:pt x="416" y="3998"/>
                        </a:cubicBezTo>
                        <a:cubicBezTo>
                          <a:pt x="119" y="5569"/>
                          <a:pt x="0" y="6704"/>
                          <a:pt x="913" y="7463"/>
                        </a:cubicBezTo>
                        <a:cubicBezTo>
                          <a:pt x="913" y="7463"/>
                          <a:pt x="995" y="7413"/>
                          <a:pt x="1147" y="7131"/>
                        </a:cubicBezTo>
                        <a:lnTo>
                          <a:pt x="1147" y="7131"/>
                        </a:lnTo>
                        <a:cubicBezTo>
                          <a:pt x="1114" y="7294"/>
                          <a:pt x="1070" y="7458"/>
                          <a:pt x="1013" y="7614"/>
                        </a:cubicBezTo>
                        <a:cubicBezTo>
                          <a:pt x="1102" y="7754"/>
                          <a:pt x="1242" y="7857"/>
                          <a:pt x="1403" y="7897"/>
                        </a:cubicBezTo>
                        <a:cubicBezTo>
                          <a:pt x="1464" y="7712"/>
                          <a:pt x="1513" y="7523"/>
                          <a:pt x="1548" y="7332"/>
                        </a:cubicBezTo>
                        <a:lnTo>
                          <a:pt x="1592" y="8032"/>
                        </a:lnTo>
                        <a:cubicBezTo>
                          <a:pt x="1856" y="8128"/>
                          <a:pt x="2160" y="8289"/>
                          <a:pt x="2421" y="8387"/>
                        </a:cubicBezTo>
                        <a:cubicBezTo>
                          <a:pt x="2438" y="8191"/>
                          <a:pt x="2445" y="7995"/>
                          <a:pt x="2440" y="7801"/>
                        </a:cubicBezTo>
                        <a:lnTo>
                          <a:pt x="2440" y="7801"/>
                        </a:lnTo>
                        <a:cubicBezTo>
                          <a:pt x="2512" y="8053"/>
                          <a:pt x="2601" y="8301"/>
                          <a:pt x="2708" y="8541"/>
                        </a:cubicBezTo>
                        <a:cubicBezTo>
                          <a:pt x="2960" y="8606"/>
                          <a:pt x="3455" y="8711"/>
                          <a:pt x="3703" y="8779"/>
                        </a:cubicBezTo>
                        <a:cubicBezTo>
                          <a:pt x="3703" y="8728"/>
                          <a:pt x="3584" y="7887"/>
                          <a:pt x="3460" y="6886"/>
                        </a:cubicBezTo>
                        <a:cubicBezTo>
                          <a:pt x="3189" y="4717"/>
                          <a:pt x="3196" y="2504"/>
                          <a:pt x="3990" y="485"/>
                        </a:cubicBezTo>
                        <a:cubicBezTo>
                          <a:pt x="4055" y="321"/>
                          <a:pt x="4118" y="174"/>
                          <a:pt x="4177" y="39"/>
                        </a:cubicBezTo>
                        <a:cubicBezTo>
                          <a:pt x="4037" y="13"/>
                          <a:pt x="3901" y="1"/>
                          <a:pt x="37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9"/>
                  <p:cNvSpPr/>
                  <p:nvPr/>
                </p:nvSpPr>
                <p:spPr>
                  <a:xfrm>
                    <a:off x="2416525" y="1379575"/>
                    <a:ext cx="49300" cy="51675"/>
                  </a:xfrm>
                  <a:custGeom>
                    <a:avLst/>
                    <a:gdLst/>
                    <a:ahLst/>
                    <a:cxnLst/>
                    <a:rect l="l" t="t" r="r" b="b"/>
                    <a:pathLst>
                      <a:path w="1972" h="2067" extrusionOk="0">
                        <a:moveTo>
                          <a:pt x="705" y="0"/>
                        </a:moveTo>
                        <a:cubicBezTo>
                          <a:pt x="647" y="0"/>
                          <a:pt x="590" y="11"/>
                          <a:pt x="533" y="32"/>
                        </a:cubicBezTo>
                        <a:cubicBezTo>
                          <a:pt x="62" y="212"/>
                          <a:pt x="1" y="898"/>
                          <a:pt x="307" y="1375"/>
                        </a:cubicBezTo>
                        <a:cubicBezTo>
                          <a:pt x="533" y="1737"/>
                          <a:pt x="900" y="1986"/>
                          <a:pt x="1320" y="2061"/>
                        </a:cubicBezTo>
                        <a:cubicBezTo>
                          <a:pt x="1348" y="2065"/>
                          <a:pt x="1376" y="2067"/>
                          <a:pt x="1402" y="2067"/>
                        </a:cubicBezTo>
                        <a:cubicBezTo>
                          <a:pt x="1851" y="2067"/>
                          <a:pt x="1972" y="1503"/>
                          <a:pt x="1747" y="982"/>
                        </a:cubicBezTo>
                        <a:cubicBezTo>
                          <a:pt x="1550" y="545"/>
                          <a:pt x="1126" y="0"/>
                          <a:pt x="705"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9"/>
                  <p:cNvSpPr/>
                  <p:nvPr/>
                </p:nvSpPr>
                <p:spPr>
                  <a:xfrm>
                    <a:off x="2490425" y="1335075"/>
                    <a:ext cx="21800" cy="19225"/>
                  </a:xfrm>
                  <a:custGeom>
                    <a:avLst/>
                    <a:gdLst/>
                    <a:ahLst/>
                    <a:cxnLst/>
                    <a:rect l="l" t="t" r="r" b="b"/>
                    <a:pathLst>
                      <a:path w="872" h="769" extrusionOk="0">
                        <a:moveTo>
                          <a:pt x="756" y="0"/>
                        </a:moveTo>
                        <a:cubicBezTo>
                          <a:pt x="748" y="0"/>
                          <a:pt x="739" y="1"/>
                          <a:pt x="731" y="3"/>
                        </a:cubicBezTo>
                        <a:cubicBezTo>
                          <a:pt x="402" y="75"/>
                          <a:pt x="133" y="311"/>
                          <a:pt x="19" y="629"/>
                        </a:cubicBezTo>
                        <a:cubicBezTo>
                          <a:pt x="0" y="685"/>
                          <a:pt x="31" y="745"/>
                          <a:pt x="87" y="766"/>
                        </a:cubicBezTo>
                        <a:cubicBezTo>
                          <a:pt x="93" y="768"/>
                          <a:pt x="99" y="768"/>
                          <a:pt x="105" y="768"/>
                        </a:cubicBezTo>
                        <a:cubicBezTo>
                          <a:pt x="122" y="768"/>
                          <a:pt x="139" y="763"/>
                          <a:pt x="154" y="755"/>
                        </a:cubicBezTo>
                        <a:cubicBezTo>
                          <a:pt x="180" y="748"/>
                          <a:pt x="203" y="727"/>
                          <a:pt x="213" y="701"/>
                        </a:cubicBezTo>
                        <a:cubicBezTo>
                          <a:pt x="301" y="447"/>
                          <a:pt x="516" y="258"/>
                          <a:pt x="780" y="197"/>
                        </a:cubicBezTo>
                        <a:cubicBezTo>
                          <a:pt x="834" y="190"/>
                          <a:pt x="871" y="141"/>
                          <a:pt x="864" y="87"/>
                        </a:cubicBezTo>
                        <a:cubicBezTo>
                          <a:pt x="852" y="37"/>
                          <a:pt x="807" y="0"/>
                          <a:pt x="7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9"/>
                  <p:cNvSpPr/>
                  <p:nvPr/>
                </p:nvSpPr>
                <p:spPr>
                  <a:xfrm>
                    <a:off x="2546275" y="1322100"/>
                    <a:ext cx="27325" cy="12125"/>
                  </a:xfrm>
                  <a:custGeom>
                    <a:avLst/>
                    <a:gdLst/>
                    <a:ahLst/>
                    <a:cxnLst/>
                    <a:rect l="l" t="t" r="r" b="b"/>
                    <a:pathLst>
                      <a:path w="1093" h="485" extrusionOk="0">
                        <a:moveTo>
                          <a:pt x="279" y="1"/>
                        </a:moveTo>
                        <a:cubicBezTo>
                          <a:pt x="215" y="1"/>
                          <a:pt x="149" y="7"/>
                          <a:pt x="84" y="18"/>
                        </a:cubicBezTo>
                        <a:cubicBezTo>
                          <a:pt x="33" y="32"/>
                          <a:pt x="0" y="86"/>
                          <a:pt x="17" y="139"/>
                        </a:cubicBezTo>
                        <a:cubicBezTo>
                          <a:pt x="31" y="189"/>
                          <a:pt x="76" y="219"/>
                          <a:pt x="125" y="219"/>
                        </a:cubicBezTo>
                        <a:cubicBezTo>
                          <a:pt x="134" y="219"/>
                          <a:pt x="143" y="218"/>
                          <a:pt x="152" y="216"/>
                        </a:cubicBezTo>
                        <a:cubicBezTo>
                          <a:pt x="203" y="208"/>
                          <a:pt x="254" y="203"/>
                          <a:pt x="304" y="203"/>
                        </a:cubicBezTo>
                        <a:cubicBezTo>
                          <a:pt x="527" y="203"/>
                          <a:pt x="746" y="286"/>
                          <a:pt x="913" y="438"/>
                        </a:cubicBezTo>
                        <a:cubicBezTo>
                          <a:pt x="934" y="464"/>
                          <a:pt x="962" y="480"/>
                          <a:pt x="997" y="485"/>
                        </a:cubicBezTo>
                        <a:cubicBezTo>
                          <a:pt x="1051" y="482"/>
                          <a:pt x="1093" y="438"/>
                          <a:pt x="1093" y="384"/>
                        </a:cubicBezTo>
                        <a:lnTo>
                          <a:pt x="1093" y="380"/>
                        </a:lnTo>
                        <a:cubicBezTo>
                          <a:pt x="1093" y="349"/>
                          <a:pt x="1077" y="319"/>
                          <a:pt x="1051" y="300"/>
                        </a:cubicBezTo>
                        <a:cubicBezTo>
                          <a:pt x="838" y="107"/>
                          <a:pt x="562" y="1"/>
                          <a:pt x="2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9"/>
                  <p:cNvSpPr/>
                  <p:nvPr/>
                </p:nvSpPr>
                <p:spPr>
                  <a:xfrm>
                    <a:off x="2516625" y="1357425"/>
                    <a:ext cx="9725" cy="6475"/>
                  </a:xfrm>
                  <a:custGeom>
                    <a:avLst/>
                    <a:gdLst/>
                    <a:ahLst/>
                    <a:cxnLst/>
                    <a:rect l="l" t="t" r="r" b="b"/>
                    <a:pathLst>
                      <a:path w="389" h="259" extrusionOk="0">
                        <a:moveTo>
                          <a:pt x="388" y="1"/>
                        </a:moveTo>
                        <a:lnTo>
                          <a:pt x="1" y="218"/>
                        </a:lnTo>
                        <a:cubicBezTo>
                          <a:pt x="48" y="247"/>
                          <a:pt x="91" y="259"/>
                          <a:pt x="129" y="259"/>
                        </a:cubicBezTo>
                        <a:cubicBezTo>
                          <a:pt x="307" y="259"/>
                          <a:pt x="388" y="1"/>
                          <a:pt x="3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9"/>
                  <p:cNvSpPr/>
                  <p:nvPr/>
                </p:nvSpPr>
                <p:spPr>
                  <a:xfrm>
                    <a:off x="2343000" y="1730025"/>
                    <a:ext cx="248125" cy="318325"/>
                  </a:xfrm>
                  <a:custGeom>
                    <a:avLst/>
                    <a:gdLst/>
                    <a:ahLst/>
                    <a:cxnLst/>
                    <a:rect l="l" t="t" r="r" b="b"/>
                    <a:pathLst>
                      <a:path w="9925" h="12733" extrusionOk="0">
                        <a:moveTo>
                          <a:pt x="1980" y="0"/>
                        </a:moveTo>
                        <a:cubicBezTo>
                          <a:pt x="1525" y="4809"/>
                          <a:pt x="1548" y="6852"/>
                          <a:pt x="0" y="11883"/>
                        </a:cubicBezTo>
                        <a:cubicBezTo>
                          <a:pt x="0" y="11883"/>
                          <a:pt x="1" y="11883"/>
                          <a:pt x="1" y="11883"/>
                        </a:cubicBezTo>
                        <a:cubicBezTo>
                          <a:pt x="24" y="11883"/>
                          <a:pt x="1018" y="12095"/>
                          <a:pt x="2302" y="12308"/>
                        </a:cubicBezTo>
                        <a:cubicBezTo>
                          <a:pt x="3581" y="12520"/>
                          <a:pt x="5147" y="12733"/>
                          <a:pt x="6322" y="12733"/>
                        </a:cubicBezTo>
                        <a:cubicBezTo>
                          <a:pt x="6993" y="12733"/>
                          <a:pt x="7536" y="12664"/>
                          <a:pt x="7826" y="12485"/>
                        </a:cubicBezTo>
                        <a:cubicBezTo>
                          <a:pt x="8944" y="9401"/>
                          <a:pt x="9924" y="4735"/>
                          <a:pt x="9875" y="659"/>
                        </a:cubicBezTo>
                        <a:lnTo>
                          <a:pt x="9875" y="659"/>
                        </a:lnTo>
                        <a:cubicBezTo>
                          <a:pt x="9333" y="694"/>
                          <a:pt x="8801" y="711"/>
                          <a:pt x="8275" y="711"/>
                        </a:cubicBezTo>
                        <a:cubicBezTo>
                          <a:pt x="6150" y="711"/>
                          <a:pt x="4132" y="435"/>
                          <a:pt x="19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9"/>
                  <p:cNvSpPr/>
                  <p:nvPr/>
                </p:nvSpPr>
                <p:spPr>
                  <a:xfrm>
                    <a:off x="2392725" y="1730025"/>
                    <a:ext cx="600" cy="200"/>
                  </a:xfrm>
                  <a:custGeom>
                    <a:avLst/>
                    <a:gdLst/>
                    <a:ahLst/>
                    <a:cxnLst/>
                    <a:rect l="l" t="t" r="r" b="b"/>
                    <a:pathLst>
                      <a:path w="24" h="8" extrusionOk="0">
                        <a:moveTo>
                          <a:pt x="0" y="0"/>
                        </a:moveTo>
                        <a:lnTo>
                          <a:pt x="3" y="3"/>
                        </a:lnTo>
                        <a:lnTo>
                          <a:pt x="24" y="7"/>
                        </a:lnTo>
                        <a:lnTo>
                          <a:pt x="0" y="0"/>
                        </a:lnTo>
                        <a:close/>
                      </a:path>
                    </a:pathLst>
                  </a:custGeom>
                  <a:solidFill>
                    <a:srgbClr val="9EA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9"/>
                  <p:cNvSpPr/>
                  <p:nvPr/>
                </p:nvSpPr>
                <p:spPr>
                  <a:xfrm>
                    <a:off x="2504550" y="1745375"/>
                    <a:ext cx="85350" cy="2475"/>
                  </a:xfrm>
                  <a:custGeom>
                    <a:avLst/>
                    <a:gdLst/>
                    <a:ahLst/>
                    <a:cxnLst/>
                    <a:rect l="l" t="t" r="r" b="b"/>
                    <a:pathLst>
                      <a:path w="3414" h="99" extrusionOk="0">
                        <a:moveTo>
                          <a:pt x="0" y="0"/>
                        </a:moveTo>
                        <a:lnTo>
                          <a:pt x="0" y="33"/>
                        </a:lnTo>
                        <a:cubicBezTo>
                          <a:pt x="600" y="75"/>
                          <a:pt x="1203" y="98"/>
                          <a:pt x="1817" y="98"/>
                        </a:cubicBezTo>
                        <a:cubicBezTo>
                          <a:pt x="2342" y="98"/>
                          <a:pt x="2872" y="82"/>
                          <a:pt x="3413" y="45"/>
                        </a:cubicBezTo>
                        <a:lnTo>
                          <a:pt x="3413" y="45"/>
                        </a:lnTo>
                        <a:cubicBezTo>
                          <a:pt x="3002" y="56"/>
                          <a:pt x="2606" y="63"/>
                          <a:pt x="2225" y="63"/>
                        </a:cubicBezTo>
                        <a:cubicBezTo>
                          <a:pt x="1415" y="63"/>
                          <a:pt x="670" y="38"/>
                          <a:pt x="0" y="0"/>
                        </a:cubicBezTo>
                        <a:close/>
                      </a:path>
                    </a:pathLst>
                  </a:custGeom>
                  <a:solidFill>
                    <a:srgbClr val="336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9"/>
                  <p:cNvSpPr/>
                  <p:nvPr/>
                </p:nvSpPr>
                <p:spPr>
                  <a:xfrm>
                    <a:off x="2504425" y="1745375"/>
                    <a:ext cx="150" cy="775"/>
                  </a:xfrm>
                  <a:custGeom>
                    <a:avLst/>
                    <a:gdLst/>
                    <a:ahLst/>
                    <a:cxnLst/>
                    <a:rect l="l" t="t" r="r" b="b"/>
                    <a:pathLst>
                      <a:path w="6" h="31" extrusionOk="0">
                        <a:moveTo>
                          <a:pt x="1" y="0"/>
                        </a:moveTo>
                        <a:cubicBezTo>
                          <a:pt x="1" y="10"/>
                          <a:pt x="1" y="21"/>
                          <a:pt x="3" y="31"/>
                        </a:cubicBezTo>
                        <a:lnTo>
                          <a:pt x="5" y="31"/>
                        </a:lnTo>
                        <a:lnTo>
                          <a:pt x="5" y="0"/>
                        </a:lnTo>
                        <a:close/>
                      </a:path>
                    </a:pathLst>
                  </a:custGeom>
                  <a:solidFill>
                    <a:srgbClr val="336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9"/>
                  <p:cNvSpPr/>
                  <p:nvPr/>
                </p:nvSpPr>
                <p:spPr>
                  <a:xfrm>
                    <a:off x="2462050" y="1741800"/>
                    <a:ext cx="42400" cy="4350"/>
                  </a:xfrm>
                  <a:custGeom>
                    <a:avLst/>
                    <a:gdLst/>
                    <a:ahLst/>
                    <a:cxnLst/>
                    <a:rect l="l" t="t" r="r" b="b"/>
                    <a:pathLst>
                      <a:path w="1696" h="174" extrusionOk="0">
                        <a:moveTo>
                          <a:pt x="1" y="1"/>
                        </a:moveTo>
                        <a:lnTo>
                          <a:pt x="1" y="1"/>
                        </a:lnTo>
                        <a:cubicBezTo>
                          <a:pt x="566" y="76"/>
                          <a:pt x="1128" y="134"/>
                          <a:pt x="1696" y="174"/>
                        </a:cubicBezTo>
                        <a:cubicBezTo>
                          <a:pt x="1696" y="164"/>
                          <a:pt x="1696" y="153"/>
                          <a:pt x="1693" y="143"/>
                        </a:cubicBezTo>
                        <a:cubicBezTo>
                          <a:pt x="1065" y="106"/>
                          <a:pt x="500" y="55"/>
                          <a:pt x="1" y="1"/>
                        </a:cubicBezTo>
                        <a:close/>
                      </a:path>
                    </a:pathLst>
                  </a:custGeom>
                  <a:solidFill>
                    <a:srgbClr val="9EA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9"/>
                  <p:cNvSpPr/>
                  <p:nvPr/>
                </p:nvSpPr>
                <p:spPr>
                  <a:xfrm>
                    <a:off x="2392725" y="1730075"/>
                    <a:ext cx="197175" cy="64350"/>
                  </a:xfrm>
                  <a:custGeom>
                    <a:avLst/>
                    <a:gdLst/>
                    <a:ahLst/>
                    <a:cxnLst/>
                    <a:rect l="l" t="t" r="r" b="b"/>
                    <a:pathLst>
                      <a:path w="7887" h="2574" extrusionOk="0">
                        <a:moveTo>
                          <a:pt x="0" y="1"/>
                        </a:moveTo>
                        <a:lnTo>
                          <a:pt x="1954" y="2387"/>
                        </a:lnTo>
                        <a:lnTo>
                          <a:pt x="5255" y="2573"/>
                        </a:lnTo>
                        <a:lnTo>
                          <a:pt x="7886" y="659"/>
                        </a:lnTo>
                        <a:lnTo>
                          <a:pt x="7886" y="659"/>
                        </a:lnTo>
                        <a:cubicBezTo>
                          <a:pt x="7345" y="694"/>
                          <a:pt x="6812" y="710"/>
                          <a:pt x="6290" y="710"/>
                        </a:cubicBezTo>
                        <a:cubicBezTo>
                          <a:pt x="5676" y="710"/>
                          <a:pt x="5073" y="687"/>
                          <a:pt x="4473" y="645"/>
                        </a:cubicBezTo>
                        <a:lnTo>
                          <a:pt x="4469" y="645"/>
                        </a:lnTo>
                        <a:cubicBezTo>
                          <a:pt x="3904" y="603"/>
                          <a:pt x="3339" y="545"/>
                          <a:pt x="2774" y="470"/>
                        </a:cubicBezTo>
                        <a:cubicBezTo>
                          <a:pt x="1130" y="290"/>
                          <a:pt x="182" y="47"/>
                          <a:pt x="24" y="5"/>
                        </a:cubicBezTo>
                        <a:lnTo>
                          <a:pt x="0"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9"/>
                  <p:cNvSpPr/>
                  <p:nvPr/>
                </p:nvSpPr>
                <p:spPr>
                  <a:xfrm>
                    <a:off x="2392725" y="1679725"/>
                    <a:ext cx="197175" cy="69525"/>
                  </a:xfrm>
                  <a:custGeom>
                    <a:avLst/>
                    <a:gdLst/>
                    <a:ahLst/>
                    <a:cxnLst/>
                    <a:rect l="l" t="t" r="r" b="b"/>
                    <a:pathLst>
                      <a:path w="7887" h="2781" extrusionOk="0">
                        <a:moveTo>
                          <a:pt x="1817" y="0"/>
                        </a:moveTo>
                        <a:lnTo>
                          <a:pt x="0" y="2012"/>
                        </a:lnTo>
                        <a:cubicBezTo>
                          <a:pt x="0" y="2012"/>
                          <a:pt x="2797" y="2781"/>
                          <a:pt x="5947" y="2781"/>
                        </a:cubicBezTo>
                        <a:cubicBezTo>
                          <a:pt x="6586" y="2781"/>
                          <a:pt x="7239" y="2749"/>
                          <a:pt x="7886" y="2673"/>
                        </a:cubicBezTo>
                        <a:lnTo>
                          <a:pt x="6675" y="350"/>
                        </a:lnTo>
                        <a:lnTo>
                          <a:pt x="18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9"/>
                  <p:cNvSpPr/>
                  <p:nvPr/>
                </p:nvSpPr>
                <p:spPr>
                  <a:xfrm>
                    <a:off x="2416875" y="1886500"/>
                    <a:ext cx="93350" cy="77525"/>
                  </a:xfrm>
                  <a:custGeom>
                    <a:avLst/>
                    <a:gdLst/>
                    <a:ahLst/>
                    <a:cxnLst/>
                    <a:rect l="l" t="t" r="r" b="b"/>
                    <a:pathLst>
                      <a:path w="3734" h="3101" extrusionOk="0">
                        <a:moveTo>
                          <a:pt x="1033" y="1"/>
                        </a:moveTo>
                        <a:cubicBezTo>
                          <a:pt x="662" y="1"/>
                          <a:pt x="512" y="269"/>
                          <a:pt x="211" y="579"/>
                        </a:cubicBezTo>
                        <a:lnTo>
                          <a:pt x="1" y="794"/>
                        </a:lnTo>
                        <a:cubicBezTo>
                          <a:pt x="440" y="1844"/>
                          <a:pt x="1700" y="2655"/>
                          <a:pt x="1700" y="2655"/>
                        </a:cubicBezTo>
                        <a:lnTo>
                          <a:pt x="2027" y="2937"/>
                        </a:lnTo>
                        <a:cubicBezTo>
                          <a:pt x="2154" y="3047"/>
                          <a:pt x="2310" y="3100"/>
                          <a:pt x="2465" y="3100"/>
                        </a:cubicBezTo>
                        <a:cubicBezTo>
                          <a:pt x="2651" y="3100"/>
                          <a:pt x="2835" y="3024"/>
                          <a:pt x="2966" y="2874"/>
                        </a:cubicBezTo>
                        <a:lnTo>
                          <a:pt x="3510" y="2225"/>
                        </a:lnTo>
                        <a:cubicBezTo>
                          <a:pt x="3706" y="1982"/>
                          <a:pt x="3734" y="1646"/>
                          <a:pt x="3584" y="1373"/>
                        </a:cubicBezTo>
                        <a:lnTo>
                          <a:pt x="3278" y="766"/>
                        </a:lnTo>
                        <a:cubicBezTo>
                          <a:pt x="3164" y="535"/>
                          <a:pt x="2945" y="374"/>
                          <a:pt x="2690" y="334"/>
                        </a:cubicBezTo>
                        <a:lnTo>
                          <a:pt x="1170" y="12"/>
                        </a:lnTo>
                        <a:cubicBezTo>
                          <a:pt x="1121" y="4"/>
                          <a:pt x="1076" y="1"/>
                          <a:pt x="1033"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9"/>
                  <p:cNvSpPr/>
                  <p:nvPr/>
                </p:nvSpPr>
                <p:spPr>
                  <a:xfrm>
                    <a:off x="2252825" y="1545300"/>
                    <a:ext cx="202475" cy="400800"/>
                  </a:xfrm>
                  <a:custGeom>
                    <a:avLst/>
                    <a:gdLst/>
                    <a:ahLst/>
                    <a:cxnLst/>
                    <a:rect l="l" t="t" r="r" b="b"/>
                    <a:pathLst>
                      <a:path w="8099" h="16032" extrusionOk="0">
                        <a:moveTo>
                          <a:pt x="2830" y="9376"/>
                        </a:moveTo>
                        <a:cubicBezTo>
                          <a:pt x="2832" y="9381"/>
                          <a:pt x="2832" y="9385"/>
                          <a:pt x="2830" y="9390"/>
                        </a:cubicBezTo>
                        <a:lnTo>
                          <a:pt x="2830" y="9376"/>
                        </a:lnTo>
                        <a:close/>
                        <a:moveTo>
                          <a:pt x="5149" y="1"/>
                        </a:moveTo>
                        <a:cubicBezTo>
                          <a:pt x="5145" y="1"/>
                          <a:pt x="5141" y="1"/>
                          <a:pt x="5136" y="1"/>
                        </a:cubicBezTo>
                        <a:cubicBezTo>
                          <a:pt x="5097" y="1"/>
                          <a:pt x="5055" y="5"/>
                          <a:pt x="5013" y="8"/>
                        </a:cubicBezTo>
                        <a:cubicBezTo>
                          <a:pt x="4623" y="66"/>
                          <a:pt x="4277" y="292"/>
                          <a:pt x="4067" y="629"/>
                        </a:cubicBezTo>
                        <a:lnTo>
                          <a:pt x="4070" y="626"/>
                        </a:lnTo>
                        <a:lnTo>
                          <a:pt x="3876" y="860"/>
                        </a:lnTo>
                        <a:cubicBezTo>
                          <a:pt x="3747" y="1014"/>
                          <a:pt x="3624" y="1152"/>
                          <a:pt x="3512" y="1317"/>
                        </a:cubicBezTo>
                        <a:cubicBezTo>
                          <a:pt x="3274" y="1625"/>
                          <a:pt x="3045" y="1938"/>
                          <a:pt x="2825" y="2258"/>
                        </a:cubicBezTo>
                        <a:cubicBezTo>
                          <a:pt x="2384" y="2898"/>
                          <a:pt x="1980" y="3563"/>
                          <a:pt x="1611" y="4249"/>
                        </a:cubicBezTo>
                        <a:cubicBezTo>
                          <a:pt x="1240" y="4943"/>
                          <a:pt x="918" y="5664"/>
                          <a:pt x="650" y="6407"/>
                        </a:cubicBezTo>
                        <a:cubicBezTo>
                          <a:pt x="519" y="6782"/>
                          <a:pt x="395" y="7172"/>
                          <a:pt x="299" y="7555"/>
                        </a:cubicBezTo>
                        <a:cubicBezTo>
                          <a:pt x="194" y="7950"/>
                          <a:pt x="110" y="8347"/>
                          <a:pt x="45" y="8748"/>
                        </a:cubicBezTo>
                        <a:lnTo>
                          <a:pt x="1" y="9040"/>
                        </a:lnTo>
                        <a:lnTo>
                          <a:pt x="1" y="9591"/>
                        </a:lnTo>
                        <a:cubicBezTo>
                          <a:pt x="24" y="9922"/>
                          <a:pt x="101" y="10247"/>
                          <a:pt x="229" y="10555"/>
                        </a:cubicBezTo>
                        <a:cubicBezTo>
                          <a:pt x="430" y="11017"/>
                          <a:pt x="701" y="11447"/>
                          <a:pt x="1032" y="11830"/>
                        </a:cubicBezTo>
                        <a:cubicBezTo>
                          <a:pt x="1574" y="12448"/>
                          <a:pt x="2176" y="13009"/>
                          <a:pt x="2835" y="13503"/>
                        </a:cubicBezTo>
                        <a:cubicBezTo>
                          <a:pt x="3442" y="13987"/>
                          <a:pt x="4065" y="14416"/>
                          <a:pt x="4691" y="14836"/>
                        </a:cubicBezTo>
                        <a:cubicBezTo>
                          <a:pt x="5006" y="15042"/>
                          <a:pt x="5319" y="15252"/>
                          <a:pt x="5636" y="15448"/>
                        </a:cubicBezTo>
                        <a:lnTo>
                          <a:pt x="6119" y="15740"/>
                        </a:lnTo>
                        <a:cubicBezTo>
                          <a:pt x="6285" y="15840"/>
                          <a:pt x="6434" y="15936"/>
                          <a:pt x="6624" y="16032"/>
                        </a:cubicBezTo>
                        <a:lnTo>
                          <a:pt x="8099" y="13058"/>
                        </a:lnTo>
                        <a:cubicBezTo>
                          <a:pt x="7966" y="13006"/>
                          <a:pt x="7807" y="12936"/>
                          <a:pt x="7651" y="12868"/>
                        </a:cubicBezTo>
                        <a:lnTo>
                          <a:pt x="7191" y="12654"/>
                        </a:lnTo>
                        <a:cubicBezTo>
                          <a:pt x="6899" y="12504"/>
                          <a:pt x="6579" y="12362"/>
                          <a:pt x="6283" y="12189"/>
                        </a:cubicBezTo>
                        <a:cubicBezTo>
                          <a:pt x="5699" y="11876"/>
                          <a:pt x="5132" y="11528"/>
                          <a:pt x="4586" y="11148"/>
                        </a:cubicBezTo>
                        <a:cubicBezTo>
                          <a:pt x="4084" y="10805"/>
                          <a:pt x="3619" y="10406"/>
                          <a:pt x="3203" y="9960"/>
                        </a:cubicBezTo>
                        <a:cubicBezTo>
                          <a:pt x="3063" y="9806"/>
                          <a:pt x="2942" y="9633"/>
                          <a:pt x="2849" y="9446"/>
                        </a:cubicBezTo>
                        <a:cubicBezTo>
                          <a:pt x="2838" y="9403"/>
                          <a:pt x="2832" y="9376"/>
                          <a:pt x="2830" y="9372"/>
                        </a:cubicBezTo>
                        <a:lnTo>
                          <a:pt x="2830" y="9372"/>
                        </a:lnTo>
                        <a:lnTo>
                          <a:pt x="2830" y="9364"/>
                        </a:lnTo>
                        <a:lnTo>
                          <a:pt x="2865" y="9140"/>
                        </a:lnTo>
                        <a:cubicBezTo>
                          <a:pt x="3082" y="7894"/>
                          <a:pt x="6563" y="3281"/>
                          <a:pt x="6532" y="1371"/>
                        </a:cubicBezTo>
                        <a:cubicBezTo>
                          <a:pt x="6526" y="612"/>
                          <a:pt x="5907" y="1"/>
                          <a:pt x="51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9"/>
                  <p:cNvSpPr/>
                  <p:nvPr/>
                </p:nvSpPr>
                <p:spPr>
                  <a:xfrm>
                    <a:off x="2470275" y="1263125"/>
                    <a:ext cx="124125" cy="77050"/>
                  </a:xfrm>
                  <a:custGeom>
                    <a:avLst/>
                    <a:gdLst/>
                    <a:ahLst/>
                    <a:cxnLst/>
                    <a:rect l="l" t="t" r="r" b="b"/>
                    <a:pathLst>
                      <a:path w="4965" h="3082" extrusionOk="0">
                        <a:moveTo>
                          <a:pt x="1783" y="2832"/>
                        </a:moveTo>
                        <a:cubicBezTo>
                          <a:pt x="1730" y="2838"/>
                          <a:pt x="1669" y="2845"/>
                          <a:pt x="1600" y="2853"/>
                        </a:cubicBezTo>
                        <a:cubicBezTo>
                          <a:pt x="1629" y="2864"/>
                          <a:pt x="1685" y="2880"/>
                          <a:pt x="1728" y="2880"/>
                        </a:cubicBezTo>
                        <a:cubicBezTo>
                          <a:pt x="1757" y="2880"/>
                          <a:pt x="1780" y="2873"/>
                          <a:pt x="1787" y="2853"/>
                        </a:cubicBezTo>
                        <a:cubicBezTo>
                          <a:pt x="1786" y="2846"/>
                          <a:pt x="1784" y="2839"/>
                          <a:pt x="1783" y="2832"/>
                        </a:cubicBezTo>
                        <a:close/>
                        <a:moveTo>
                          <a:pt x="1634" y="1"/>
                        </a:moveTo>
                        <a:cubicBezTo>
                          <a:pt x="1019" y="1"/>
                          <a:pt x="580" y="203"/>
                          <a:pt x="437" y="388"/>
                        </a:cubicBezTo>
                        <a:cubicBezTo>
                          <a:pt x="143" y="766"/>
                          <a:pt x="1" y="1242"/>
                          <a:pt x="36" y="1723"/>
                        </a:cubicBezTo>
                        <a:cubicBezTo>
                          <a:pt x="83" y="2192"/>
                          <a:pt x="202" y="2650"/>
                          <a:pt x="393" y="3082"/>
                        </a:cubicBezTo>
                        <a:cubicBezTo>
                          <a:pt x="583" y="2949"/>
                          <a:pt x="809" y="2880"/>
                          <a:pt x="1038" y="2880"/>
                        </a:cubicBezTo>
                        <a:cubicBezTo>
                          <a:pt x="1126" y="2880"/>
                          <a:pt x="1216" y="2891"/>
                          <a:pt x="1304" y="2911"/>
                        </a:cubicBezTo>
                        <a:cubicBezTo>
                          <a:pt x="1287" y="2475"/>
                          <a:pt x="1304" y="1978"/>
                          <a:pt x="1304" y="1543"/>
                        </a:cubicBezTo>
                        <a:cubicBezTo>
                          <a:pt x="1538" y="1941"/>
                          <a:pt x="1702" y="2377"/>
                          <a:pt x="1783" y="2832"/>
                        </a:cubicBezTo>
                        <a:lnTo>
                          <a:pt x="1783" y="2832"/>
                        </a:lnTo>
                        <a:cubicBezTo>
                          <a:pt x="2095" y="2796"/>
                          <a:pt x="2145" y="2767"/>
                          <a:pt x="2151" y="2342"/>
                        </a:cubicBezTo>
                        <a:cubicBezTo>
                          <a:pt x="2151" y="2115"/>
                          <a:pt x="1957" y="1609"/>
                          <a:pt x="1740" y="1492"/>
                        </a:cubicBezTo>
                        <a:lnTo>
                          <a:pt x="1740" y="1492"/>
                        </a:lnTo>
                        <a:cubicBezTo>
                          <a:pt x="2307" y="1735"/>
                          <a:pt x="2753" y="2202"/>
                          <a:pt x="2970" y="2783"/>
                        </a:cubicBezTo>
                        <a:cubicBezTo>
                          <a:pt x="3148" y="2720"/>
                          <a:pt x="3334" y="2687"/>
                          <a:pt x="3521" y="2687"/>
                        </a:cubicBezTo>
                        <a:cubicBezTo>
                          <a:pt x="3637" y="2687"/>
                          <a:pt x="3753" y="2700"/>
                          <a:pt x="3867" y="2725"/>
                        </a:cubicBezTo>
                        <a:cubicBezTo>
                          <a:pt x="3993" y="2330"/>
                          <a:pt x="3748" y="1875"/>
                          <a:pt x="3442" y="1592"/>
                        </a:cubicBezTo>
                        <a:lnTo>
                          <a:pt x="3442" y="1592"/>
                        </a:lnTo>
                        <a:cubicBezTo>
                          <a:pt x="3890" y="1796"/>
                          <a:pt x="4189" y="2230"/>
                          <a:pt x="4224" y="2722"/>
                        </a:cubicBezTo>
                        <a:lnTo>
                          <a:pt x="4964" y="2722"/>
                        </a:lnTo>
                        <a:cubicBezTo>
                          <a:pt x="4852" y="1954"/>
                          <a:pt x="4448" y="1263"/>
                          <a:pt x="3832" y="792"/>
                        </a:cubicBezTo>
                        <a:cubicBezTo>
                          <a:pt x="3008" y="195"/>
                          <a:pt x="2237" y="1"/>
                          <a:pt x="16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9"/>
                  <p:cNvSpPr/>
                  <p:nvPr/>
                </p:nvSpPr>
                <p:spPr>
                  <a:xfrm>
                    <a:off x="2417700" y="1268825"/>
                    <a:ext cx="77650" cy="224800"/>
                  </a:xfrm>
                  <a:custGeom>
                    <a:avLst/>
                    <a:gdLst/>
                    <a:ahLst/>
                    <a:cxnLst/>
                    <a:rect l="l" t="t" r="r" b="b"/>
                    <a:pathLst>
                      <a:path w="3106" h="8992" extrusionOk="0">
                        <a:moveTo>
                          <a:pt x="2181" y="1"/>
                        </a:moveTo>
                        <a:cubicBezTo>
                          <a:pt x="2134" y="1"/>
                          <a:pt x="2086" y="4"/>
                          <a:pt x="2039" y="10"/>
                        </a:cubicBezTo>
                        <a:cubicBezTo>
                          <a:pt x="1219" y="80"/>
                          <a:pt x="551" y="799"/>
                          <a:pt x="269" y="1614"/>
                        </a:cubicBezTo>
                        <a:cubicBezTo>
                          <a:pt x="36" y="2443"/>
                          <a:pt x="1" y="3316"/>
                          <a:pt x="164" y="4161"/>
                        </a:cubicBezTo>
                        <a:cubicBezTo>
                          <a:pt x="418" y="5858"/>
                          <a:pt x="930" y="7577"/>
                          <a:pt x="1861" y="8991"/>
                        </a:cubicBezTo>
                        <a:cubicBezTo>
                          <a:pt x="1189" y="6288"/>
                          <a:pt x="1553" y="3430"/>
                          <a:pt x="2877" y="979"/>
                        </a:cubicBezTo>
                        <a:cubicBezTo>
                          <a:pt x="3024" y="715"/>
                          <a:pt x="3105" y="426"/>
                          <a:pt x="2867" y="244"/>
                        </a:cubicBezTo>
                        <a:cubicBezTo>
                          <a:pt x="2673" y="87"/>
                          <a:pt x="2430" y="1"/>
                          <a:pt x="21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752" name="Google Shape;1752;p39"/>
            <p:cNvGrpSpPr/>
            <p:nvPr/>
          </p:nvGrpSpPr>
          <p:grpSpPr>
            <a:xfrm>
              <a:off x="2822717" y="1278017"/>
              <a:ext cx="949157" cy="435460"/>
              <a:chOff x="2089800" y="3679475"/>
              <a:chExt cx="716075" cy="328550"/>
            </a:xfrm>
          </p:grpSpPr>
          <p:sp>
            <p:nvSpPr>
              <p:cNvPr id="1753" name="Google Shape;1753;p39"/>
              <p:cNvSpPr/>
              <p:nvPr/>
            </p:nvSpPr>
            <p:spPr>
              <a:xfrm>
                <a:off x="2089800" y="3679475"/>
                <a:ext cx="716075" cy="328550"/>
              </a:xfrm>
              <a:custGeom>
                <a:avLst/>
                <a:gdLst/>
                <a:ahLst/>
                <a:cxnLst/>
                <a:rect l="l" t="t" r="r" b="b"/>
                <a:pathLst>
                  <a:path w="28643" h="13142" extrusionOk="0">
                    <a:moveTo>
                      <a:pt x="23820" y="3960"/>
                    </a:moveTo>
                    <a:lnTo>
                      <a:pt x="23820" y="4527"/>
                    </a:lnTo>
                    <a:lnTo>
                      <a:pt x="5431" y="4527"/>
                    </a:lnTo>
                    <a:lnTo>
                      <a:pt x="5431" y="3960"/>
                    </a:lnTo>
                    <a:close/>
                    <a:moveTo>
                      <a:pt x="12502" y="6506"/>
                    </a:moveTo>
                    <a:lnTo>
                      <a:pt x="12502" y="7071"/>
                    </a:lnTo>
                    <a:lnTo>
                      <a:pt x="5146" y="7071"/>
                    </a:lnTo>
                    <a:lnTo>
                      <a:pt x="5146" y="6506"/>
                    </a:lnTo>
                    <a:close/>
                    <a:moveTo>
                      <a:pt x="19011" y="6506"/>
                    </a:moveTo>
                    <a:lnTo>
                      <a:pt x="19011" y="7071"/>
                    </a:lnTo>
                    <a:lnTo>
                      <a:pt x="14202" y="7071"/>
                    </a:lnTo>
                    <a:lnTo>
                      <a:pt x="14202" y="6506"/>
                    </a:lnTo>
                    <a:close/>
                    <a:moveTo>
                      <a:pt x="4920" y="0"/>
                    </a:moveTo>
                    <a:cubicBezTo>
                      <a:pt x="2662" y="38"/>
                      <a:pt x="802" y="1781"/>
                      <a:pt x="617" y="4032"/>
                    </a:cubicBezTo>
                    <a:lnTo>
                      <a:pt x="1" y="13141"/>
                    </a:lnTo>
                    <a:lnTo>
                      <a:pt x="1" y="13141"/>
                    </a:lnTo>
                    <a:lnTo>
                      <a:pt x="4194" y="10751"/>
                    </a:lnTo>
                    <a:lnTo>
                      <a:pt x="24149" y="10751"/>
                    </a:lnTo>
                    <a:cubicBezTo>
                      <a:pt x="26404" y="10711"/>
                      <a:pt x="28265" y="8967"/>
                      <a:pt x="28451" y="6719"/>
                    </a:cubicBezTo>
                    <a:lnTo>
                      <a:pt x="28631" y="4032"/>
                    </a:lnTo>
                    <a:cubicBezTo>
                      <a:pt x="28640" y="3932"/>
                      <a:pt x="28643" y="3831"/>
                      <a:pt x="28643" y="3733"/>
                    </a:cubicBezTo>
                    <a:lnTo>
                      <a:pt x="28643" y="3691"/>
                    </a:lnTo>
                    <a:cubicBezTo>
                      <a:pt x="28622" y="1646"/>
                      <a:pt x="26957" y="0"/>
                      <a:pt x="249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9"/>
              <p:cNvSpPr/>
              <p:nvPr/>
            </p:nvSpPr>
            <p:spPr>
              <a:xfrm>
                <a:off x="2225550" y="3778450"/>
                <a:ext cx="459750" cy="14200"/>
              </a:xfrm>
              <a:custGeom>
                <a:avLst/>
                <a:gdLst/>
                <a:ahLst/>
                <a:cxnLst/>
                <a:rect l="l" t="t" r="r" b="b"/>
                <a:pathLst>
                  <a:path w="18390" h="568" extrusionOk="0">
                    <a:moveTo>
                      <a:pt x="1" y="1"/>
                    </a:moveTo>
                    <a:lnTo>
                      <a:pt x="1" y="568"/>
                    </a:lnTo>
                    <a:lnTo>
                      <a:pt x="18390" y="568"/>
                    </a:lnTo>
                    <a:lnTo>
                      <a:pt x="183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9"/>
              <p:cNvSpPr/>
              <p:nvPr/>
            </p:nvSpPr>
            <p:spPr>
              <a:xfrm>
                <a:off x="2218450" y="3842125"/>
                <a:ext cx="183925" cy="14150"/>
              </a:xfrm>
              <a:custGeom>
                <a:avLst/>
                <a:gdLst/>
                <a:ahLst/>
                <a:cxnLst/>
                <a:rect l="l" t="t" r="r" b="b"/>
                <a:pathLst>
                  <a:path w="7357" h="566" extrusionOk="0">
                    <a:moveTo>
                      <a:pt x="0" y="0"/>
                    </a:moveTo>
                    <a:lnTo>
                      <a:pt x="0" y="565"/>
                    </a:lnTo>
                    <a:lnTo>
                      <a:pt x="7356" y="565"/>
                    </a:lnTo>
                    <a:lnTo>
                      <a:pt x="73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9"/>
              <p:cNvSpPr/>
              <p:nvPr/>
            </p:nvSpPr>
            <p:spPr>
              <a:xfrm>
                <a:off x="2444825" y="3842125"/>
                <a:ext cx="120250" cy="14150"/>
              </a:xfrm>
              <a:custGeom>
                <a:avLst/>
                <a:gdLst/>
                <a:ahLst/>
                <a:cxnLst/>
                <a:rect l="l" t="t" r="r" b="b"/>
                <a:pathLst>
                  <a:path w="4810" h="566" extrusionOk="0">
                    <a:moveTo>
                      <a:pt x="1" y="0"/>
                    </a:moveTo>
                    <a:lnTo>
                      <a:pt x="1" y="565"/>
                    </a:lnTo>
                    <a:lnTo>
                      <a:pt x="4810" y="565"/>
                    </a:lnTo>
                    <a:lnTo>
                      <a:pt x="48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7" name="Google Shape;1757;p39"/>
            <p:cNvGrpSpPr/>
            <p:nvPr/>
          </p:nvGrpSpPr>
          <p:grpSpPr>
            <a:xfrm>
              <a:off x="1211475" y="1278025"/>
              <a:ext cx="557700" cy="557700"/>
              <a:chOff x="450050" y="1039825"/>
              <a:chExt cx="557700" cy="557700"/>
            </a:xfrm>
          </p:grpSpPr>
          <p:sp>
            <p:nvSpPr>
              <p:cNvPr id="1758" name="Google Shape;1758;p39"/>
              <p:cNvSpPr/>
              <p:nvPr/>
            </p:nvSpPr>
            <p:spPr>
              <a:xfrm>
                <a:off x="450050" y="1039825"/>
                <a:ext cx="557700" cy="557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9"/>
              <p:cNvSpPr/>
              <p:nvPr/>
            </p:nvSpPr>
            <p:spPr>
              <a:xfrm>
                <a:off x="566115" y="1155893"/>
                <a:ext cx="325564" cy="325564"/>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0" name="Google Shape;1760;p39"/>
            <p:cNvSpPr/>
            <p:nvPr/>
          </p:nvSpPr>
          <p:spPr>
            <a:xfrm rot="-2969503" flipH="1">
              <a:off x="918679" y="2040577"/>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9"/>
            <p:cNvSpPr/>
            <p:nvPr/>
          </p:nvSpPr>
          <p:spPr>
            <a:xfrm rot="-2969503" flipH="1">
              <a:off x="1605223" y="850678"/>
              <a:ext cx="100222" cy="10022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9"/>
            <p:cNvSpPr/>
            <p:nvPr/>
          </p:nvSpPr>
          <p:spPr>
            <a:xfrm rot="-2969503" flipH="1">
              <a:off x="3062723" y="2315303"/>
              <a:ext cx="100222" cy="10022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9"/>
            <p:cNvSpPr/>
            <p:nvPr/>
          </p:nvSpPr>
          <p:spPr>
            <a:xfrm rot="-2969503" flipH="1">
              <a:off x="645198" y="4124003"/>
              <a:ext cx="100222" cy="10022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9"/>
            <p:cNvSpPr/>
            <p:nvPr/>
          </p:nvSpPr>
          <p:spPr>
            <a:xfrm rot="-2969503" flipH="1">
              <a:off x="2652229" y="850677"/>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9"/>
            <p:cNvSpPr/>
            <p:nvPr/>
          </p:nvSpPr>
          <p:spPr>
            <a:xfrm rot="-2969503" flipH="1">
              <a:off x="3247191" y="3774502"/>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9"/>
            <p:cNvSpPr/>
            <p:nvPr/>
          </p:nvSpPr>
          <p:spPr>
            <a:xfrm rot="-2969503" flipH="1">
              <a:off x="1059979" y="4326577"/>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9"/>
            <p:cNvSpPr/>
            <p:nvPr/>
          </p:nvSpPr>
          <p:spPr>
            <a:xfrm rot="-2969503" flipH="1">
              <a:off x="967898" y="2374678"/>
              <a:ext cx="100222" cy="10022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9"/>
            <p:cNvSpPr/>
            <p:nvPr/>
          </p:nvSpPr>
          <p:spPr>
            <a:xfrm>
              <a:off x="476326" y="2721248"/>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9" name="Google Shape;1769;p39"/>
          <p:cNvSpPr/>
          <p:nvPr/>
        </p:nvSpPr>
        <p:spPr>
          <a:xfrm>
            <a:off x="-362091" y="-369713"/>
            <a:ext cx="1087378" cy="1096617"/>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9"/>
          <p:cNvSpPr/>
          <p:nvPr/>
        </p:nvSpPr>
        <p:spPr>
          <a:xfrm>
            <a:off x="-362091" y="4404512"/>
            <a:ext cx="1087378" cy="1096617"/>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68272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B7903-056C-5665-4DE2-34A897DEA960}"/>
              </a:ext>
            </a:extLst>
          </p:cNvPr>
          <p:cNvSpPr>
            <a:spLocks noGrp="1"/>
          </p:cNvSpPr>
          <p:nvPr>
            <p:ph type="title"/>
          </p:nvPr>
        </p:nvSpPr>
        <p:spPr>
          <a:xfrm>
            <a:off x="713250" y="257560"/>
            <a:ext cx="7717500" cy="701100"/>
          </a:xfrm>
        </p:spPr>
        <p:txBody>
          <a:bodyPr/>
          <a:lstStyle/>
          <a:p>
            <a:r>
              <a:rPr lang="en-US" dirty="0"/>
              <a:t>Performance limitations</a:t>
            </a:r>
          </a:p>
        </p:txBody>
      </p:sp>
      <p:sp>
        <p:nvSpPr>
          <p:cNvPr id="3" name="Subtitle 2">
            <a:extLst>
              <a:ext uri="{FF2B5EF4-FFF2-40B4-BE49-F238E27FC236}">
                <a16:creationId xmlns:a16="http://schemas.microsoft.com/office/drawing/2014/main" id="{7571B74E-A109-D3DC-9B48-E98A27ED2322}"/>
              </a:ext>
            </a:extLst>
          </p:cNvPr>
          <p:cNvSpPr>
            <a:spLocks noGrp="1"/>
          </p:cNvSpPr>
          <p:nvPr>
            <p:ph type="subTitle" idx="1"/>
          </p:nvPr>
        </p:nvSpPr>
        <p:spPr>
          <a:xfrm>
            <a:off x="-504970" y="2571750"/>
            <a:ext cx="4499388" cy="822122"/>
          </a:xfrm>
        </p:spPr>
        <p:txBody>
          <a:bodyPr/>
          <a:lstStyle/>
          <a:p>
            <a:r>
              <a:rPr lang="en-US" dirty="0"/>
              <a:t>More constraints can </a:t>
            </a:r>
          </a:p>
          <a:p>
            <a:r>
              <a:rPr lang="en-US" dirty="0"/>
              <a:t>be added and </a:t>
            </a:r>
          </a:p>
          <a:p>
            <a:r>
              <a:rPr lang="en-US" dirty="0"/>
              <a:t>less set can be</a:t>
            </a:r>
          </a:p>
          <a:p>
            <a:r>
              <a:rPr lang="en-US" dirty="0"/>
              <a:t>created with further </a:t>
            </a:r>
          </a:p>
          <a:p>
            <a:r>
              <a:rPr lang="en-US" dirty="0"/>
              <a:t>code optimization  </a:t>
            </a:r>
          </a:p>
        </p:txBody>
      </p:sp>
      <p:sp>
        <p:nvSpPr>
          <p:cNvPr id="4" name="Subtitle 3">
            <a:extLst>
              <a:ext uri="{FF2B5EF4-FFF2-40B4-BE49-F238E27FC236}">
                <a16:creationId xmlns:a16="http://schemas.microsoft.com/office/drawing/2014/main" id="{3A7902ED-35F5-1F80-7055-425273EE63C7}"/>
              </a:ext>
            </a:extLst>
          </p:cNvPr>
          <p:cNvSpPr>
            <a:spLocks noGrp="1"/>
          </p:cNvSpPr>
          <p:nvPr>
            <p:ph type="subTitle" idx="2"/>
          </p:nvPr>
        </p:nvSpPr>
        <p:spPr>
          <a:xfrm>
            <a:off x="-739140" y="2212108"/>
            <a:ext cx="4853940" cy="471300"/>
          </a:xfrm>
        </p:spPr>
        <p:txBody>
          <a:bodyPr/>
          <a:lstStyle/>
          <a:p>
            <a:r>
              <a:rPr lang="en-US" dirty="0"/>
              <a:t>Further code</a:t>
            </a:r>
          </a:p>
          <a:p>
            <a:r>
              <a:rPr lang="en-US" dirty="0"/>
              <a:t> optimization</a:t>
            </a:r>
          </a:p>
        </p:txBody>
      </p:sp>
      <p:sp>
        <p:nvSpPr>
          <p:cNvPr id="5" name="Subtitle 4">
            <a:extLst>
              <a:ext uri="{FF2B5EF4-FFF2-40B4-BE49-F238E27FC236}">
                <a16:creationId xmlns:a16="http://schemas.microsoft.com/office/drawing/2014/main" id="{49500659-9401-C600-9DF7-40B70CA63475}"/>
              </a:ext>
            </a:extLst>
          </p:cNvPr>
          <p:cNvSpPr>
            <a:spLocks noGrp="1"/>
          </p:cNvSpPr>
          <p:nvPr>
            <p:ph type="subTitle" idx="3"/>
          </p:nvPr>
        </p:nvSpPr>
        <p:spPr/>
        <p:txBody>
          <a:bodyPr/>
          <a:lstStyle/>
          <a:p>
            <a:endParaRPr lang="en-US" dirty="0"/>
          </a:p>
          <a:p>
            <a:endParaRPr lang="en-US" dirty="0"/>
          </a:p>
        </p:txBody>
      </p:sp>
      <p:sp>
        <p:nvSpPr>
          <p:cNvPr id="6" name="Subtitle 5">
            <a:extLst>
              <a:ext uri="{FF2B5EF4-FFF2-40B4-BE49-F238E27FC236}">
                <a16:creationId xmlns:a16="http://schemas.microsoft.com/office/drawing/2014/main" id="{4BD13349-1DDD-565A-EF07-956240F8E079}"/>
              </a:ext>
            </a:extLst>
          </p:cNvPr>
          <p:cNvSpPr>
            <a:spLocks noGrp="1"/>
          </p:cNvSpPr>
          <p:nvPr>
            <p:ph type="subTitle" idx="4"/>
          </p:nvPr>
        </p:nvSpPr>
        <p:spPr>
          <a:xfrm>
            <a:off x="3455926" y="1762864"/>
            <a:ext cx="2232148" cy="438528"/>
          </a:xfrm>
        </p:spPr>
        <p:txBody>
          <a:bodyPr/>
          <a:lstStyle/>
          <a:p>
            <a:r>
              <a:rPr lang="en-US" dirty="0"/>
              <a:t>Set time limit</a:t>
            </a:r>
          </a:p>
        </p:txBody>
      </p:sp>
      <p:sp>
        <p:nvSpPr>
          <p:cNvPr id="7" name="Subtitle 6">
            <a:extLst>
              <a:ext uri="{FF2B5EF4-FFF2-40B4-BE49-F238E27FC236}">
                <a16:creationId xmlns:a16="http://schemas.microsoft.com/office/drawing/2014/main" id="{817B5DD0-8645-373E-26D0-50ED6150D7AF}"/>
              </a:ext>
            </a:extLst>
          </p:cNvPr>
          <p:cNvSpPr>
            <a:spLocks noGrp="1"/>
          </p:cNvSpPr>
          <p:nvPr>
            <p:ph type="subTitle" idx="5"/>
          </p:nvPr>
        </p:nvSpPr>
        <p:spPr>
          <a:xfrm>
            <a:off x="5837175" y="2575964"/>
            <a:ext cx="3360419" cy="535500"/>
          </a:xfrm>
        </p:spPr>
        <p:txBody>
          <a:bodyPr/>
          <a:lstStyle/>
          <a:p>
            <a:r>
              <a:rPr lang="en-US" dirty="0"/>
              <a:t>Again, at the cost </a:t>
            </a:r>
          </a:p>
          <a:p>
            <a:r>
              <a:rPr lang="en-US" dirty="0"/>
              <a:t>of optimality a limit for the number of examined models can be set</a:t>
            </a:r>
          </a:p>
        </p:txBody>
      </p:sp>
      <p:sp>
        <p:nvSpPr>
          <p:cNvPr id="8" name="Subtitle 7">
            <a:extLst>
              <a:ext uri="{FF2B5EF4-FFF2-40B4-BE49-F238E27FC236}">
                <a16:creationId xmlns:a16="http://schemas.microsoft.com/office/drawing/2014/main" id="{364C231D-AEEA-33D8-E253-60EF8FA7B32B}"/>
              </a:ext>
            </a:extLst>
          </p:cNvPr>
          <p:cNvSpPr>
            <a:spLocks noGrp="1"/>
          </p:cNvSpPr>
          <p:nvPr>
            <p:ph type="subTitle" idx="6"/>
          </p:nvPr>
        </p:nvSpPr>
        <p:spPr>
          <a:xfrm>
            <a:off x="6559944" y="1897572"/>
            <a:ext cx="2218295" cy="471300"/>
          </a:xfrm>
        </p:spPr>
        <p:txBody>
          <a:bodyPr/>
          <a:lstStyle/>
          <a:p>
            <a:r>
              <a:rPr lang="en-US" dirty="0"/>
              <a:t>Limit models</a:t>
            </a:r>
          </a:p>
        </p:txBody>
      </p:sp>
      <p:sp>
        <p:nvSpPr>
          <p:cNvPr id="9" name="Google Shape;1661;p39">
            <a:extLst>
              <a:ext uri="{FF2B5EF4-FFF2-40B4-BE49-F238E27FC236}">
                <a16:creationId xmlns:a16="http://schemas.microsoft.com/office/drawing/2014/main" id="{598D203D-E01F-2F7C-F3A2-819B9DE1A8DC}"/>
              </a:ext>
            </a:extLst>
          </p:cNvPr>
          <p:cNvSpPr/>
          <p:nvPr/>
        </p:nvSpPr>
        <p:spPr>
          <a:xfrm>
            <a:off x="2381250" y="1102457"/>
            <a:ext cx="4381500" cy="4693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Although very powerful, ASP solvers have their limitations. Possible paths to further scalability are:</a:t>
            </a:r>
          </a:p>
        </p:txBody>
      </p:sp>
      <p:sp>
        <p:nvSpPr>
          <p:cNvPr id="10" name="Subtitle 2">
            <a:extLst>
              <a:ext uri="{FF2B5EF4-FFF2-40B4-BE49-F238E27FC236}">
                <a16:creationId xmlns:a16="http://schemas.microsoft.com/office/drawing/2014/main" id="{D34F5A28-1554-E251-0BBE-DCB62DAD68FF}"/>
              </a:ext>
            </a:extLst>
          </p:cNvPr>
          <p:cNvSpPr txBox="1">
            <a:spLocks/>
          </p:cNvSpPr>
          <p:nvPr/>
        </p:nvSpPr>
        <p:spPr>
          <a:xfrm>
            <a:off x="2897615" y="2205606"/>
            <a:ext cx="3156218" cy="13321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r>
              <a:rPr lang="en-US" dirty="0"/>
              <a:t>Sacrificing optimality an interrupt signal can be given to the solver if a model occurs after a certain time limit</a:t>
            </a:r>
          </a:p>
        </p:txBody>
      </p:sp>
      <p:sp>
        <p:nvSpPr>
          <p:cNvPr id="11" name="Subtitle 5">
            <a:extLst>
              <a:ext uri="{FF2B5EF4-FFF2-40B4-BE49-F238E27FC236}">
                <a16:creationId xmlns:a16="http://schemas.microsoft.com/office/drawing/2014/main" id="{1EC045AD-E9D5-0FC1-410B-5B45DC5D6E3E}"/>
              </a:ext>
            </a:extLst>
          </p:cNvPr>
          <p:cNvSpPr txBox="1">
            <a:spLocks/>
          </p:cNvSpPr>
          <p:nvPr/>
        </p:nvSpPr>
        <p:spPr>
          <a:xfrm>
            <a:off x="3455926" y="3717592"/>
            <a:ext cx="2232148" cy="43852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r>
              <a:rPr lang="en-US" dirty="0"/>
              <a:t>Batching</a:t>
            </a:r>
          </a:p>
        </p:txBody>
      </p:sp>
      <p:sp>
        <p:nvSpPr>
          <p:cNvPr id="12" name="Subtitle 2">
            <a:extLst>
              <a:ext uri="{FF2B5EF4-FFF2-40B4-BE49-F238E27FC236}">
                <a16:creationId xmlns:a16="http://schemas.microsoft.com/office/drawing/2014/main" id="{3F9B3A60-EEEB-7B66-DE0E-90D1CF70DF36}"/>
              </a:ext>
            </a:extLst>
          </p:cNvPr>
          <p:cNvSpPr txBox="1">
            <a:spLocks/>
          </p:cNvSpPr>
          <p:nvPr/>
        </p:nvSpPr>
        <p:spPr>
          <a:xfrm>
            <a:off x="-119136" y="3995994"/>
            <a:ext cx="9189720" cy="13321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r>
              <a:rPr lang="en-US" dirty="0"/>
              <a:t>The most practical path to scalability is to search for a more localized optimality through batching according to a specific unit. The lowest level of clustering will always be the fundamental resource, in this case the doctors and  their time. The total optimality will be sacrificed but the level of specialization can be tuned to get a high enough benefit for a low enough execution time</a:t>
            </a:r>
          </a:p>
        </p:txBody>
      </p:sp>
    </p:spTree>
    <p:extLst>
      <p:ext uri="{BB962C8B-B14F-4D97-AF65-F5344CB8AC3E}">
        <p14:creationId xmlns:p14="http://schemas.microsoft.com/office/powerpoint/2010/main" val="26633855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344"/>
        <p:cNvGrpSpPr/>
        <p:nvPr/>
      </p:nvGrpSpPr>
      <p:grpSpPr>
        <a:xfrm>
          <a:off x="0" y="0"/>
          <a:ext cx="0" cy="0"/>
          <a:chOff x="0" y="0"/>
          <a:chExt cx="0" cy="0"/>
        </a:xfrm>
      </p:grpSpPr>
      <p:sp>
        <p:nvSpPr>
          <p:cNvPr id="2345" name="Google Shape;2345;p48"/>
          <p:cNvSpPr/>
          <p:nvPr/>
        </p:nvSpPr>
        <p:spPr>
          <a:xfrm>
            <a:off x="1493465" y="2616670"/>
            <a:ext cx="1773900" cy="4125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46" name="Google Shape;2346;p48"/>
          <p:cNvSpPr/>
          <p:nvPr/>
        </p:nvSpPr>
        <p:spPr>
          <a:xfrm>
            <a:off x="1493465" y="3235795"/>
            <a:ext cx="1773900" cy="4125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47" name="Google Shape;2347;p48"/>
          <p:cNvSpPr/>
          <p:nvPr/>
        </p:nvSpPr>
        <p:spPr>
          <a:xfrm>
            <a:off x="1493465" y="3854920"/>
            <a:ext cx="1773900" cy="4125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48" name="Google Shape;2348;p48"/>
          <p:cNvSpPr/>
          <p:nvPr/>
        </p:nvSpPr>
        <p:spPr>
          <a:xfrm>
            <a:off x="3677040" y="1862345"/>
            <a:ext cx="1424400" cy="4125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49" name="Google Shape;2349;p48"/>
          <p:cNvSpPr/>
          <p:nvPr/>
        </p:nvSpPr>
        <p:spPr>
          <a:xfrm>
            <a:off x="5444490" y="1862345"/>
            <a:ext cx="1424400" cy="4125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51" name="Google Shape;2351;p48"/>
          <p:cNvSpPr txBox="1">
            <a:spLocks noGrp="1"/>
          </p:cNvSpPr>
          <p:nvPr>
            <p:ph type="title"/>
          </p:nvPr>
        </p:nvSpPr>
        <p:spPr>
          <a:xfrm>
            <a:off x="713250" y="49653"/>
            <a:ext cx="7717500" cy="145069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Applying batching for </a:t>
            </a:r>
            <a:r>
              <a:rPr lang="en-US" sz="4800" dirty="0">
                <a:effectLst/>
                <a:latin typeface="Barlow" panose="00000500000000000000" pitchFamily="2" charset="0"/>
              </a:rPr>
              <a:t>2000 timeslots</a:t>
            </a:r>
            <a:endParaRPr dirty="0"/>
          </a:p>
        </p:txBody>
      </p:sp>
      <p:graphicFrame>
        <p:nvGraphicFramePr>
          <p:cNvPr id="2352" name="Google Shape;2352;p48"/>
          <p:cNvGraphicFramePr/>
          <p:nvPr>
            <p:extLst>
              <p:ext uri="{D42A27DB-BD31-4B8C-83A1-F6EECF244321}">
                <p14:modId xmlns:p14="http://schemas.microsoft.com/office/powerpoint/2010/main" val="1041232373"/>
              </p:ext>
            </p:extLst>
          </p:nvPr>
        </p:nvGraphicFramePr>
        <p:xfrm>
          <a:off x="1166615" y="1596825"/>
          <a:ext cx="5873825" cy="2767075"/>
        </p:xfrm>
        <a:graphic>
          <a:graphicData uri="http://schemas.openxmlformats.org/drawingml/2006/table">
            <a:tbl>
              <a:tblPr>
                <a:noFill/>
                <a:tableStyleId>{402E3594-FB7A-4B2D-B048-73E44859AE61}</a:tableStyleId>
              </a:tblPr>
              <a:tblGrid>
                <a:gridCol w="2338975">
                  <a:extLst>
                    <a:ext uri="{9D8B030D-6E8A-4147-A177-3AD203B41FA5}">
                      <a16:colId xmlns:a16="http://schemas.microsoft.com/office/drawing/2014/main" val="20000"/>
                    </a:ext>
                  </a:extLst>
                </a:gridCol>
                <a:gridCol w="1767425">
                  <a:extLst>
                    <a:ext uri="{9D8B030D-6E8A-4147-A177-3AD203B41FA5}">
                      <a16:colId xmlns:a16="http://schemas.microsoft.com/office/drawing/2014/main" val="20002"/>
                    </a:ext>
                  </a:extLst>
                </a:gridCol>
                <a:gridCol w="1767425">
                  <a:extLst>
                    <a:ext uri="{9D8B030D-6E8A-4147-A177-3AD203B41FA5}">
                      <a16:colId xmlns:a16="http://schemas.microsoft.com/office/drawing/2014/main" val="20003"/>
                    </a:ext>
                  </a:extLst>
                </a:gridCol>
              </a:tblGrid>
              <a:tr h="920350">
                <a:tc>
                  <a:txBody>
                    <a:bodyPr/>
                    <a:lstStyle/>
                    <a:p>
                      <a:pPr marL="0" lvl="0" indent="0" algn="l" rtl="0">
                        <a:spcBef>
                          <a:spcPts val="0"/>
                        </a:spcBef>
                        <a:spcAft>
                          <a:spcPts val="0"/>
                        </a:spcAft>
                        <a:buNone/>
                      </a:pPr>
                      <a:endParaRPr sz="2200">
                        <a:solidFill>
                          <a:schemeClr val="dk1"/>
                        </a:solidFill>
                        <a:latin typeface="Prompt Medium"/>
                        <a:ea typeface="Prompt Medium"/>
                        <a:cs typeface="Prompt Medium"/>
                        <a:sym typeface="Prompt Medium"/>
                      </a:endParaRPr>
                    </a:p>
                  </a:txBody>
                  <a:tcPr marL="91425" marR="91425" marT="91425" marB="91425">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solidFill>
                        <a:schemeClr val="accent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2200" b="1" dirty="0">
                          <a:solidFill>
                            <a:schemeClr val="lt1"/>
                          </a:solidFill>
                          <a:latin typeface="Work Sans"/>
                          <a:ea typeface="Work Sans"/>
                          <a:cs typeface="Work Sans"/>
                          <a:sym typeface="Work Sans"/>
                        </a:rPr>
                        <a:t>Time(s)</a:t>
                      </a:r>
                      <a:endParaRPr sz="2200" b="1" dirty="0">
                        <a:solidFill>
                          <a:schemeClr val="lt1"/>
                        </a:solidFill>
                        <a:latin typeface="Work Sans"/>
                        <a:ea typeface="Work Sans"/>
                        <a:cs typeface="Work Sans"/>
                        <a:sym typeface="Work Sans"/>
                      </a:endParaRPr>
                    </a:p>
                  </a:txBody>
                  <a:tcPr marL="91425" marR="91425" marT="91425" marB="91425" anchor="ctr">
                    <a:lnL w="19050" cap="flat" cmpd="sng" algn="ctr">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lgn="ctr">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2200" b="1" dirty="0">
                          <a:solidFill>
                            <a:schemeClr val="lt1"/>
                          </a:solidFill>
                          <a:latin typeface="Work Sans"/>
                          <a:ea typeface="Work Sans"/>
                          <a:cs typeface="Work Sans"/>
                          <a:sym typeface="Work Sans"/>
                        </a:rPr>
                        <a:t>Benefit</a:t>
                      </a:r>
                      <a:endParaRPr sz="2200" b="1" dirty="0">
                        <a:solidFill>
                          <a:schemeClr val="lt1"/>
                        </a:solidFill>
                        <a:latin typeface="Work Sans"/>
                        <a:ea typeface="Work Sans"/>
                        <a:cs typeface="Work Sans"/>
                        <a:sym typeface="Work Sans"/>
                      </a:endParaRPr>
                    </a:p>
                  </a:txBody>
                  <a:tcPr marL="91425" marR="91425" marT="91425"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615575">
                <a:tc>
                  <a:txBody>
                    <a:bodyPr/>
                    <a:lstStyle/>
                    <a:p>
                      <a:pPr marL="0" lvl="0" indent="0" algn="ctr" rtl="0">
                        <a:spcBef>
                          <a:spcPts val="0"/>
                        </a:spcBef>
                        <a:spcAft>
                          <a:spcPts val="0"/>
                        </a:spcAft>
                        <a:buNone/>
                      </a:pPr>
                      <a:r>
                        <a:rPr lang="en" sz="2200" b="1" dirty="0">
                          <a:solidFill>
                            <a:schemeClr val="lt1"/>
                          </a:solidFill>
                          <a:latin typeface="Work Sans"/>
                          <a:ea typeface="Work Sans"/>
                          <a:cs typeface="Work Sans"/>
                          <a:sym typeface="Work Sans"/>
                        </a:rPr>
                        <a:t>General</a:t>
                      </a:r>
                      <a:endParaRPr sz="2200" b="1" dirty="0">
                        <a:solidFill>
                          <a:schemeClr val="lt1"/>
                        </a:solidFill>
                        <a:latin typeface="Work Sans"/>
                        <a:ea typeface="Work Sans"/>
                        <a:cs typeface="Work Sans"/>
                        <a:sym typeface="Work Sans"/>
                      </a:endParaRPr>
                    </a:p>
                  </a:txBody>
                  <a:tcPr marL="91425" marR="91425" marT="91425" marB="91425" anchor="ctr">
                    <a:lnL w="19050" cap="flat" cmpd="sng">
                      <a:solidFill>
                        <a:schemeClr val="accent1">
                          <a:alpha val="0"/>
                        </a:schemeClr>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solidFill>
                        <a:schemeClr val="accent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chemeClr val="dk1"/>
                          </a:solidFill>
                          <a:latin typeface="Barlow"/>
                          <a:ea typeface="Barlow"/>
                          <a:cs typeface="Barlow"/>
                          <a:sym typeface="Barlow"/>
                        </a:rPr>
                        <a:t>315,64</a:t>
                      </a:r>
                      <a:endParaRPr sz="1600" dirty="0">
                        <a:solidFill>
                          <a:schemeClr val="dk1"/>
                        </a:solidFill>
                        <a:latin typeface="Barlow"/>
                        <a:ea typeface="Barlow"/>
                        <a:cs typeface="Barlow"/>
                        <a:sym typeface="Barlow"/>
                      </a:endParaRPr>
                    </a:p>
                  </a:txBody>
                  <a:tcPr marL="91425" marR="91425" marT="91425" marB="91425" anchor="ctr">
                    <a:lnL w="19050" cap="flat" cmpd="sng" algn="ctr">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chemeClr val="dk1"/>
                          </a:solidFill>
                          <a:latin typeface="Barlow"/>
                          <a:ea typeface="Barlow"/>
                          <a:cs typeface="Barlow"/>
                          <a:sym typeface="Barlow"/>
                        </a:rPr>
                        <a:t>8161</a:t>
                      </a:r>
                      <a:endParaRPr sz="1600" dirty="0">
                        <a:solidFill>
                          <a:schemeClr val="dk1"/>
                        </a:solidFill>
                        <a:latin typeface="Barlow"/>
                        <a:ea typeface="Barlow"/>
                        <a:cs typeface="Barlow"/>
                        <a:sym typeface="Barlow"/>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615575">
                <a:tc>
                  <a:txBody>
                    <a:bodyPr/>
                    <a:lstStyle/>
                    <a:p>
                      <a:pPr marL="0" lvl="0" indent="0" algn="ctr" rtl="0">
                        <a:spcBef>
                          <a:spcPts val="0"/>
                        </a:spcBef>
                        <a:spcAft>
                          <a:spcPts val="0"/>
                        </a:spcAft>
                        <a:buNone/>
                      </a:pPr>
                      <a:r>
                        <a:rPr lang="en" sz="2200" b="1" dirty="0">
                          <a:solidFill>
                            <a:schemeClr val="lt1"/>
                          </a:solidFill>
                          <a:latin typeface="Work Sans"/>
                          <a:ea typeface="Work Sans"/>
                          <a:cs typeface="Work Sans"/>
                          <a:sym typeface="Work Sans"/>
                        </a:rPr>
                        <a:t>Specialty</a:t>
                      </a:r>
                      <a:endParaRPr sz="2200" b="1" dirty="0">
                        <a:solidFill>
                          <a:schemeClr val="lt1"/>
                        </a:solidFill>
                        <a:latin typeface="Work Sans"/>
                        <a:ea typeface="Work Sans"/>
                        <a:cs typeface="Work Sans"/>
                        <a:sym typeface="Work Sans"/>
                      </a:endParaRPr>
                    </a:p>
                  </a:txBody>
                  <a:tcPr marL="91425" marR="91425" marT="91425" marB="91425" anchor="ctr">
                    <a:lnL w="19050" cap="flat" cmpd="sng">
                      <a:solidFill>
                        <a:schemeClr val="accent1">
                          <a:alpha val="0"/>
                        </a:schemeClr>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solidFill>
                        <a:schemeClr val="accent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chemeClr val="dk1"/>
                          </a:solidFill>
                          <a:latin typeface="Barlow"/>
                          <a:ea typeface="Barlow"/>
                          <a:cs typeface="Barlow"/>
                          <a:sym typeface="Barlow"/>
                        </a:rPr>
                        <a:t>3,51</a:t>
                      </a:r>
                      <a:endParaRPr sz="1600" dirty="0">
                        <a:solidFill>
                          <a:schemeClr val="dk1"/>
                        </a:solidFill>
                        <a:latin typeface="Barlow"/>
                        <a:ea typeface="Barlow"/>
                        <a:cs typeface="Barlow"/>
                        <a:sym typeface="Barlow"/>
                      </a:endParaRPr>
                    </a:p>
                  </a:txBody>
                  <a:tcPr marL="91425" marR="91425" marT="91425" marB="91425" anchor="ctr">
                    <a:lnL w="19050" cap="flat" cmpd="sng" algn="ctr">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chemeClr val="dk1"/>
                          </a:solidFill>
                          <a:latin typeface="Barlow"/>
                          <a:ea typeface="Barlow"/>
                          <a:cs typeface="Barlow"/>
                          <a:sym typeface="Barlow"/>
                        </a:rPr>
                        <a:t>7339</a:t>
                      </a:r>
                      <a:endParaRPr sz="1600" dirty="0">
                        <a:solidFill>
                          <a:schemeClr val="dk1"/>
                        </a:solidFill>
                        <a:latin typeface="Barlow"/>
                        <a:ea typeface="Barlow"/>
                        <a:cs typeface="Barlow"/>
                        <a:sym typeface="Barlow"/>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615575">
                <a:tc>
                  <a:txBody>
                    <a:bodyPr/>
                    <a:lstStyle/>
                    <a:p>
                      <a:pPr marL="0" lvl="0" indent="0" algn="ctr" rtl="0">
                        <a:spcBef>
                          <a:spcPts val="0"/>
                        </a:spcBef>
                        <a:spcAft>
                          <a:spcPts val="0"/>
                        </a:spcAft>
                        <a:buNone/>
                      </a:pPr>
                      <a:r>
                        <a:rPr lang="en" sz="2200" b="1" dirty="0">
                          <a:solidFill>
                            <a:schemeClr val="lt1"/>
                          </a:solidFill>
                          <a:latin typeface="Work Sans"/>
                          <a:ea typeface="Work Sans"/>
                          <a:cs typeface="Work Sans"/>
                          <a:sym typeface="Work Sans"/>
                        </a:rPr>
                        <a:t>Doctor</a:t>
                      </a:r>
                      <a:endParaRPr sz="2200" b="1" dirty="0">
                        <a:solidFill>
                          <a:schemeClr val="lt1"/>
                        </a:solidFill>
                        <a:latin typeface="Work Sans"/>
                        <a:ea typeface="Work Sans"/>
                        <a:cs typeface="Work Sans"/>
                        <a:sym typeface="Work Sans"/>
                      </a:endParaRPr>
                    </a:p>
                  </a:txBody>
                  <a:tcPr marL="91425" marR="91425" marT="91425" marB="91425" anchor="ctr">
                    <a:lnL w="19050" cap="flat" cmpd="sng">
                      <a:solidFill>
                        <a:schemeClr val="accent1">
                          <a:alpha val="0"/>
                        </a:schemeClr>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solidFill>
                        <a:schemeClr val="accent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chemeClr val="dk1"/>
                          </a:solidFill>
                          <a:latin typeface="Barlow"/>
                          <a:ea typeface="Barlow"/>
                          <a:cs typeface="Barlow"/>
                          <a:sym typeface="Barlow"/>
                        </a:rPr>
                        <a:t>1,73</a:t>
                      </a:r>
                      <a:endParaRPr sz="1600" dirty="0">
                        <a:solidFill>
                          <a:schemeClr val="dk1"/>
                        </a:solidFill>
                        <a:latin typeface="Barlow"/>
                        <a:ea typeface="Barlow"/>
                        <a:cs typeface="Barlow"/>
                        <a:sym typeface="Barlow"/>
                      </a:endParaRPr>
                    </a:p>
                  </a:txBody>
                  <a:tcPr marL="91425" marR="91425" marT="91425" marB="91425" anchor="ctr">
                    <a:lnL w="19050" cap="flat" cmpd="sng" algn="ctr">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chemeClr val="dk1"/>
                          </a:solidFill>
                          <a:latin typeface="Barlow"/>
                          <a:ea typeface="Barlow"/>
                          <a:cs typeface="Barlow"/>
                          <a:sym typeface="Barlow"/>
                        </a:rPr>
                        <a:t>5831</a:t>
                      </a:r>
                      <a:endParaRPr sz="1600" dirty="0">
                        <a:solidFill>
                          <a:schemeClr val="dk1"/>
                        </a:solidFill>
                        <a:latin typeface="Barlow"/>
                        <a:ea typeface="Barlow"/>
                        <a:cs typeface="Barlow"/>
                        <a:sym typeface="Barlow"/>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356"/>
        <p:cNvGrpSpPr/>
        <p:nvPr/>
      </p:nvGrpSpPr>
      <p:grpSpPr>
        <a:xfrm>
          <a:off x="0" y="0"/>
          <a:ext cx="0" cy="0"/>
          <a:chOff x="0" y="0"/>
          <a:chExt cx="0" cy="0"/>
        </a:xfrm>
      </p:grpSpPr>
      <p:sp>
        <p:nvSpPr>
          <p:cNvPr id="2357" name="Google Shape;2357;p49"/>
          <p:cNvSpPr/>
          <p:nvPr/>
        </p:nvSpPr>
        <p:spPr>
          <a:xfrm>
            <a:off x="1456280" y="3134038"/>
            <a:ext cx="581100" cy="581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49"/>
          <p:cNvSpPr/>
          <p:nvPr/>
        </p:nvSpPr>
        <p:spPr>
          <a:xfrm>
            <a:off x="7106623" y="1432750"/>
            <a:ext cx="581100" cy="581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49"/>
          <p:cNvSpPr/>
          <p:nvPr/>
        </p:nvSpPr>
        <p:spPr>
          <a:xfrm>
            <a:off x="7106623" y="3134038"/>
            <a:ext cx="581100" cy="581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9"/>
          <p:cNvSpPr/>
          <p:nvPr/>
        </p:nvSpPr>
        <p:spPr>
          <a:xfrm>
            <a:off x="1456280" y="1432750"/>
            <a:ext cx="581100" cy="581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9"/>
          <p:cNvSpPr txBox="1">
            <a:spLocks noGrp="1"/>
          </p:cNvSpPr>
          <p:nvPr>
            <p:ph type="title"/>
          </p:nvPr>
        </p:nvSpPr>
        <p:spPr>
          <a:xfrm>
            <a:off x="444020" y="228039"/>
            <a:ext cx="8202150" cy="71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Web App UI</a:t>
            </a:r>
            <a:endParaRPr dirty="0">
              <a:solidFill>
                <a:schemeClr val="accent1"/>
              </a:solidFill>
            </a:endParaRPr>
          </a:p>
        </p:txBody>
      </p:sp>
      <p:sp>
        <p:nvSpPr>
          <p:cNvPr id="2365" name="Google Shape;2365;p49"/>
          <p:cNvSpPr txBox="1"/>
          <p:nvPr/>
        </p:nvSpPr>
        <p:spPr>
          <a:xfrm>
            <a:off x="846680" y="2123300"/>
            <a:ext cx="1800300" cy="389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b="1" dirty="0">
                <a:solidFill>
                  <a:schemeClr val="accent1"/>
                </a:solidFill>
                <a:latin typeface="Work Sans"/>
                <a:ea typeface="Work Sans"/>
                <a:cs typeface="Work Sans"/>
                <a:sym typeface="Work Sans"/>
              </a:rPr>
              <a:t>Log in</a:t>
            </a:r>
            <a:endParaRPr sz="2200" b="1" dirty="0">
              <a:solidFill>
                <a:schemeClr val="accent1"/>
              </a:solidFill>
              <a:latin typeface="Work Sans"/>
              <a:ea typeface="Work Sans"/>
              <a:cs typeface="Work Sans"/>
              <a:sym typeface="Work Sans"/>
            </a:endParaRPr>
          </a:p>
        </p:txBody>
      </p:sp>
      <p:sp>
        <p:nvSpPr>
          <p:cNvPr id="2366" name="Google Shape;2366;p49"/>
          <p:cNvSpPr txBox="1"/>
          <p:nvPr/>
        </p:nvSpPr>
        <p:spPr>
          <a:xfrm>
            <a:off x="417021" y="3723262"/>
            <a:ext cx="2646980" cy="1434106"/>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b="1" dirty="0">
                <a:solidFill>
                  <a:schemeClr val="accent1"/>
                </a:solidFill>
                <a:latin typeface="Work Sans"/>
                <a:ea typeface="Work Sans"/>
                <a:cs typeface="Work Sans"/>
                <a:sym typeface="Work Sans"/>
              </a:rPr>
              <a:t>Store the requests and their score in the database</a:t>
            </a:r>
            <a:endParaRPr sz="2200" b="1" dirty="0">
              <a:solidFill>
                <a:schemeClr val="accent1"/>
              </a:solidFill>
              <a:latin typeface="Work Sans"/>
              <a:ea typeface="Work Sans"/>
              <a:cs typeface="Work Sans"/>
              <a:sym typeface="Work Sans"/>
            </a:endParaRPr>
          </a:p>
        </p:txBody>
      </p:sp>
      <p:sp>
        <p:nvSpPr>
          <p:cNvPr id="2367" name="Google Shape;2367;p49"/>
          <p:cNvSpPr txBox="1"/>
          <p:nvPr/>
        </p:nvSpPr>
        <p:spPr>
          <a:xfrm>
            <a:off x="6042717" y="2095751"/>
            <a:ext cx="2708911" cy="786411"/>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b="1" dirty="0">
                <a:solidFill>
                  <a:schemeClr val="accent1"/>
                </a:solidFill>
                <a:latin typeface="Work Sans"/>
                <a:ea typeface="Work Sans"/>
                <a:cs typeface="Work Sans"/>
                <a:sym typeface="Work Sans"/>
              </a:rPr>
              <a:t>Display the current schedule</a:t>
            </a:r>
            <a:endParaRPr sz="2200" b="1" dirty="0">
              <a:solidFill>
                <a:schemeClr val="accent1"/>
              </a:solidFill>
              <a:latin typeface="Work Sans"/>
              <a:ea typeface="Work Sans"/>
              <a:cs typeface="Work Sans"/>
              <a:sym typeface="Work Sans"/>
            </a:endParaRPr>
          </a:p>
        </p:txBody>
      </p:sp>
      <p:sp>
        <p:nvSpPr>
          <p:cNvPr id="2369" name="Google Shape;2369;p49"/>
          <p:cNvSpPr txBox="1"/>
          <p:nvPr/>
        </p:nvSpPr>
        <p:spPr>
          <a:xfrm>
            <a:off x="6319123" y="3862412"/>
            <a:ext cx="2149149" cy="1081908"/>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b="1" dirty="0">
                <a:solidFill>
                  <a:schemeClr val="accent1"/>
                </a:solidFill>
                <a:latin typeface="Work Sans"/>
                <a:ea typeface="Work Sans"/>
                <a:cs typeface="Work Sans"/>
                <a:sym typeface="Work Sans"/>
              </a:rPr>
              <a:t>Actively listen for a cancelation</a:t>
            </a:r>
            <a:endParaRPr sz="2200" b="1" dirty="0">
              <a:solidFill>
                <a:schemeClr val="accent1"/>
              </a:solidFill>
              <a:latin typeface="Work Sans"/>
              <a:ea typeface="Work Sans"/>
              <a:cs typeface="Work Sans"/>
              <a:sym typeface="Work Sans"/>
            </a:endParaRPr>
          </a:p>
        </p:txBody>
      </p:sp>
      <p:sp>
        <p:nvSpPr>
          <p:cNvPr id="2370" name="Google Shape;2370;p49"/>
          <p:cNvSpPr txBox="1"/>
          <p:nvPr/>
        </p:nvSpPr>
        <p:spPr>
          <a:xfrm>
            <a:off x="1568630" y="1528450"/>
            <a:ext cx="356400" cy="38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accent1"/>
                </a:solidFill>
                <a:latin typeface="Work Sans"/>
                <a:ea typeface="Work Sans"/>
                <a:cs typeface="Work Sans"/>
                <a:sym typeface="Work Sans"/>
              </a:rPr>
              <a:t>1</a:t>
            </a:r>
            <a:endParaRPr sz="2000" b="1">
              <a:solidFill>
                <a:schemeClr val="accent1"/>
              </a:solidFill>
              <a:latin typeface="Work Sans"/>
              <a:ea typeface="Work Sans"/>
              <a:cs typeface="Work Sans"/>
              <a:sym typeface="Work Sans"/>
            </a:endParaRPr>
          </a:p>
        </p:txBody>
      </p:sp>
      <p:sp>
        <p:nvSpPr>
          <p:cNvPr id="2371" name="Google Shape;2371;p49"/>
          <p:cNvSpPr txBox="1"/>
          <p:nvPr/>
        </p:nvSpPr>
        <p:spPr>
          <a:xfrm>
            <a:off x="1568630" y="3233800"/>
            <a:ext cx="356400" cy="38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accent1"/>
                </a:solidFill>
                <a:latin typeface="Work Sans"/>
                <a:ea typeface="Work Sans"/>
                <a:cs typeface="Work Sans"/>
                <a:sym typeface="Work Sans"/>
              </a:rPr>
              <a:t>3</a:t>
            </a:r>
            <a:endParaRPr sz="2000" b="1">
              <a:solidFill>
                <a:schemeClr val="accent1"/>
              </a:solidFill>
              <a:latin typeface="Work Sans"/>
              <a:ea typeface="Work Sans"/>
              <a:cs typeface="Work Sans"/>
              <a:sym typeface="Work Sans"/>
            </a:endParaRPr>
          </a:p>
        </p:txBody>
      </p:sp>
      <p:sp>
        <p:nvSpPr>
          <p:cNvPr id="2372" name="Google Shape;2372;p49"/>
          <p:cNvSpPr txBox="1"/>
          <p:nvPr/>
        </p:nvSpPr>
        <p:spPr>
          <a:xfrm>
            <a:off x="7218973" y="1528450"/>
            <a:ext cx="356400" cy="38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accent1"/>
                </a:solidFill>
                <a:latin typeface="Work Sans"/>
                <a:ea typeface="Work Sans"/>
                <a:cs typeface="Work Sans"/>
                <a:sym typeface="Work Sans"/>
              </a:rPr>
              <a:t>2</a:t>
            </a:r>
            <a:endParaRPr sz="2000" b="1">
              <a:solidFill>
                <a:schemeClr val="accent1"/>
              </a:solidFill>
              <a:latin typeface="Work Sans"/>
              <a:ea typeface="Work Sans"/>
              <a:cs typeface="Work Sans"/>
              <a:sym typeface="Work Sans"/>
            </a:endParaRPr>
          </a:p>
        </p:txBody>
      </p:sp>
      <p:sp>
        <p:nvSpPr>
          <p:cNvPr id="2373" name="Google Shape;2373;p49"/>
          <p:cNvSpPr txBox="1"/>
          <p:nvPr/>
        </p:nvSpPr>
        <p:spPr>
          <a:xfrm>
            <a:off x="7218973" y="3233800"/>
            <a:ext cx="356400" cy="38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accent1"/>
                </a:solidFill>
                <a:latin typeface="Work Sans"/>
                <a:ea typeface="Work Sans"/>
                <a:cs typeface="Work Sans"/>
                <a:sym typeface="Work Sans"/>
              </a:rPr>
              <a:t>4</a:t>
            </a:r>
            <a:endParaRPr sz="2000" b="1">
              <a:solidFill>
                <a:schemeClr val="accent1"/>
              </a:solidFill>
              <a:latin typeface="Work Sans"/>
              <a:ea typeface="Work Sans"/>
              <a:cs typeface="Work Sans"/>
              <a:sym typeface="Work Sans"/>
            </a:endParaRPr>
          </a:p>
        </p:txBody>
      </p:sp>
      <p:grpSp>
        <p:nvGrpSpPr>
          <p:cNvPr id="2374" name="Google Shape;2374;p49"/>
          <p:cNvGrpSpPr/>
          <p:nvPr/>
        </p:nvGrpSpPr>
        <p:grpSpPr>
          <a:xfrm>
            <a:off x="2782100" y="1454735"/>
            <a:ext cx="3557134" cy="3153841"/>
            <a:chOff x="2782100" y="1454735"/>
            <a:chExt cx="3557134" cy="3153841"/>
          </a:xfrm>
        </p:grpSpPr>
        <p:sp>
          <p:nvSpPr>
            <p:cNvPr id="2375" name="Google Shape;2375;p49"/>
            <p:cNvSpPr/>
            <p:nvPr/>
          </p:nvSpPr>
          <p:spPr>
            <a:xfrm>
              <a:off x="6139233" y="3567217"/>
              <a:ext cx="102751" cy="1041359"/>
            </a:xfrm>
            <a:custGeom>
              <a:avLst/>
              <a:gdLst/>
              <a:ahLst/>
              <a:cxnLst/>
              <a:rect l="l" t="t" r="r" b="b"/>
              <a:pathLst>
                <a:path w="4371" h="44299" extrusionOk="0">
                  <a:moveTo>
                    <a:pt x="1" y="1"/>
                  </a:moveTo>
                  <a:lnTo>
                    <a:pt x="2503" y="44299"/>
                  </a:lnTo>
                  <a:lnTo>
                    <a:pt x="4371" y="44299"/>
                  </a:lnTo>
                  <a:lnTo>
                    <a:pt x="3103"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6" name="Google Shape;2376;p49"/>
            <p:cNvGrpSpPr/>
            <p:nvPr/>
          </p:nvGrpSpPr>
          <p:grpSpPr>
            <a:xfrm>
              <a:off x="2782100" y="1454735"/>
              <a:ext cx="3557134" cy="3153841"/>
              <a:chOff x="2782100" y="1454735"/>
              <a:chExt cx="3557134" cy="3153841"/>
            </a:xfrm>
          </p:grpSpPr>
          <p:sp>
            <p:nvSpPr>
              <p:cNvPr id="2377" name="Google Shape;2377;p49"/>
              <p:cNvSpPr/>
              <p:nvPr/>
            </p:nvSpPr>
            <p:spPr>
              <a:xfrm>
                <a:off x="2782100" y="1918150"/>
                <a:ext cx="3279994" cy="2485216"/>
              </a:xfrm>
              <a:custGeom>
                <a:avLst/>
                <a:gdLst/>
                <a:ahLst/>
                <a:cxnLst/>
                <a:rect l="l" t="t" r="r" b="b"/>
                <a:pathLst>
                  <a:path w="123715" h="106891" extrusionOk="0">
                    <a:moveTo>
                      <a:pt x="114169" y="8961"/>
                    </a:moveTo>
                    <a:cubicBezTo>
                      <a:pt x="96707" y="-5136"/>
                      <a:pt x="17542" y="-1629"/>
                      <a:pt x="3931" y="12712"/>
                    </a:cubicBezTo>
                    <a:cubicBezTo>
                      <a:pt x="-9679" y="27053"/>
                      <a:pt x="15044" y="80911"/>
                      <a:pt x="32506" y="95008"/>
                    </a:cubicBezTo>
                    <a:cubicBezTo>
                      <a:pt x="49969" y="109105"/>
                      <a:pt x="95096" y="111635"/>
                      <a:pt x="108706" y="97294"/>
                    </a:cubicBezTo>
                    <a:cubicBezTo>
                      <a:pt x="122317" y="82953"/>
                      <a:pt x="131632" y="23058"/>
                      <a:pt x="114169" y="8961"/>
                    </a:cubicBezTo>
                    <a:close/>
                  </a:path>
                </a:pathLst>
              </a:custGeom>
              <a:solidFill>
                <a:schemeClr val="lt1"/>
              </a:solidFill>
              <a:ln>
                <a:noFill/>
              </a:ln>
            </p:spPr>
            <p:txBody>
              <a:bodyPr/>
              <a:lstStyle/>
              <a:p>
                <a:endParaRPr lang="en-US"/>
              </a:p>
            </p:txBody>
          </p:sp>
          <p:grpSp>
            <p:nvGrpSpPr>
              <p:cNvPr id="2378" name="Google Shape;2378;p49"/>
              <p:cNvGrpSpPr/>
              <p:nvPr/>
            </p:nvGrpSpPr>
            <p:grpSpPr>
              <a:xfrm>
                <a:off x="2916919" y="1454735"/>
                <a:ext cx="1897925" cy="2679455"/>
                <a:chOff x="-3981050" y="1257700"/>
                <a:chExt cx="2018425" cy="2849575"/>
              </a:xfrm>
            </p:grpSpPr>
            <p:sp>
              <p:nvSpPr>
                <p:cNvPr id="2379" name="Google Shape;2379;p49"/>
                <p:cNvSpPr/>
                <p:nvPr/>
              </p:nvSpPr>
              <p:spPr>
                <a:xfrm>
                  <a:off x="-2283700" y="1257700"/>
                  <a:ext cx="166800" cy="32550"/>
                </a:xfrm>
                <a:custGeom>
                  <a:avLst/>
                  <a:gdLst/>
                  <a:ahLst/>
                  <a:cxnLst/>
                  <a:rect l="l" t="t" r="r" b="b"/>
                  <a:pathLst>
                    <a:path w="6672" h="1302" extrusionOk="0">
                      <a:moveTo>
                        <a:pt x="300" y="1"/>
                      </a:moveTo>
                      <a:cubicBezTo>
                        <a:pt x="134" y="1"/>
                        <a:pt x="0" y="134"/>
                        <a:pt x="0" y="301"/>
                      </a:cubicBezTo>
                      <a:lnTo>
                        <a:pt x="0" y="1035"/>
                      </a:lnTo>
                      <a:cubicBezTo>
                        <a:pt x="0" y="1168"/>
                        <a:pt x="134" y="1302"/>
                        <a:pt x="300" y="1302"/>
                      </a:cubicBezTo>
                      <a:lnTo>
                        <a:pt x="6405" y="1302"/>
                      </a:lnTo>
                      <a:cubicBezTo>
                        <a:pt x="6538" y="1302"/>
                        <a:pt x="6672" y="1168"/>
                        <a:pt x="6672" y="1035"/>
                      </a:cubicBezTo>
                      <a:lnTo>
                        <a:pt x="6672" y="301"/>
                      </a:lnTo>
                      <a:cubicBezTo>
                        <a:pt x="6672" y="134"/>
                        <a:pt x="6538" y="1"/>
                        <a:pt x="64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9"/>
                <p:cNvSpPr/>
                <p:nvPr/>
              </p:nvSpPr>
              <p:spPr>
                <a:xfrm>
                  <a:off x="-1998500" y="1861475"/>
                  <a:ext cx="35875" cy="277725"/>
                </a:xfrm>
                <a:custGeom>
                  <a:avLst/>
                  <a:gdLst/>
                  <a:ahLst/>
                  <a:cxnLst/>
                  <a:rect l="l" t="t" r="r" b="b"/>
                  <a:pathLst>
                    <a:path w="1435" h="11109" extrusionOk="0">
                      <a:moveTo>
                        <a:pt x="0" y="0"/>
                      </a:moveTo>
                      <a:lnTo>
                        <a:pt x="0" y="11108"/>
                      </a:lnTo>
                      <a:lnTo>
                        <a:pt x="1135" y="11108"/>
                      </a:lnTo>
                      <a:cubicBezTo>
                        <a:pt x="1301" y="11108"/>
                        <a:pt x="1435" y="10975"/>
                        <a:pt x="1435" y="10841"/>
                      </a:cubicBezTo>
                      <a:lnTo>
                        <a:pt x="1435" y="300"/>
                      </a:lnTo>
                      <a:cubicBezTo>
                        <a:pt x="1435" y="134"/>
                        <a:pt x="1301" y="0"/>
                        <a:pt x="1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9"/>
                <p:cNvSpPr/>
                <p:nvPr/>
              </p:nvSpPr>
              <p:spPr>
                <a:xfrm>
                  <a:off x="-1998500" y="1548750"/>
                  <a:ext cx="35875" cy="277725"/>
                </a:xfrm>
                <a:custGeom>
                  <a:avLst/>
                  <a:gdLst/>
                  <a:ahLst/>
                  <a:cxnLst/>
                  <a:rect l="l" t="t" r="r" b="b"/>
                  <a:pathLst>
                    <a:path w="1435" h="11109" extrusionOk="0">
                      <a:moveTo>
                        <a:pt x="0" y="0"/>
                      </a:moveTo>
                      <a:lnTo>
                        <a:pt x="0" y="11108"/>
                      </a:lnTo>
                      <a:lnTo>
                        <a:pt x="1135" y="11108"/>
                      </a:lnTo>
                      <a:cubicBezTo>
                        <a:pt x="1301" y="11108"/>
                        <a:pt x="1435" y="10975"/>
                        <a:pt x="1435" y="10841"/>
                      </a:cubicBezTo>
                      <a:lnTo>
                        <a:pt x="1435" y="301"/>
                      </a:lnTo>
                      <a:cubicBezTo>
                        <a:pt x="1435" y="134"/>
                        <a:pt x="1301" y="0"/>
                        <a:pt x="1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9"/>
                <p:cNvSpPr/>
                <p:nvPr/>
              </p:nvSpPr>
              <p:spPr>
                <a:xfrm>
                  <a:off x="-3981050" y="1271050"/>
                  <a:ext cx="2003440" cy="2836225"/>
                </a:xfrm>
                <a:custGeom>
                  <a:avLst/>
                  <a:gdLst/>
                  <a:ahLst/>
                  <a:cxnLst/>
                  <a:rect l="l" t="t" r="r" b="b"/>
                  <a:pathLst>
                    <a:path w="80792" h="113449" extrusionOk="0">
                      <a:moveTo>
                        <a:pt x="2769" y="0"/>
                      </a:moveTo>
                      <a:cubicBezTo>
                        <a:pt x="1235" y="0"/>
                        <a:pt x="0" y="1235"/>
                        <a:pt x="0" y="2769"/>
                      </a:cubicBezTo>
                      <a:lnTo>
                        <a:pt x="0" y="110680"/>
                      </a:lnTo>
                      <a:cubicBezTo>
                        <a:pt x="0" y="112214"/>
                        <a:pt x="1235" y="113448"/>
                        <a:pt x="2769" y="113448"/>
                      </a:cubicBezTo>
                      <a:lnTo>
                        <a:pt x="78056" y="113448"/>
                      </a:lnTo>
                      <a:cubicBezTo>
                        <a:pt x="79557" y="113448"/>
                        <a:pt x="80791" y="112214"/>
                        <a:pt x="80791" y="110680"/>
                      </a:cubicBezTo>
                      <a:lnTo>
                        <a:pt x="80791" y="2769"/>
                      </a:lnTo>
                      <a:cubicBezTo>
                        <a:pt x="80791" y="1235"/>
                        <a:pt x="79557" y="0"/>
                        <a:pt x="780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9"/>
                <p:cNvSpPr/>
                <p:nvPr/>
              </p:nvSpPr>
              <p:spPr>
                <a:xfrm>
                  <a:off x="-3945725" y="1271050"/>
                  <a:ext cx="1968100" cy="2836225"/>
                </a:xfrm>
                <a:custGeom>
                  <a:avLst/>
                  <a:gdLst/>
                  <a:ahLst/>
                  <a:cxnLst/>
                  <a:rect l="l" t="t" r="r" b="b"/>
                  <a:pathLst>
                    <a:path w="78724" h="113449" extrusionOk="0">
                      <a:moveTo>
                        <a:pt x="2769" y="0"/>
                      </a:moveTo>
                      <a:cubicBezTo>
                        <a:pt x="1235" y="0"/>
                        <a:pt x="0" y="1235"/>
                        <a:pt x="0" y="2769"/>
                      </a:cubicBezTo>
                      <a:lnTo>
                        <a:pt x="0" y="110680"/>
                      </a:lnTo>
                      <a:cubicBezTo>
                        <a:pt x="0" y="112214"/>
                        <a:pt x="1235" y="113448"/>
                        <a:pt x="2769" y="113448"/>
                      </a:cubicBezTo>
                      <a:lnTo>
                        <a:pt x="75988" y="113448"/>
                      </a:lnTo>
                      <a:cubicBezTo>
                        <a:pt x="77489" y="113448"/>
                        <a:pt x="78723" y="112214"/>
                        <a:pt x="78723" y="110680"/>
                      </a:cubicBezTo>
                      <a:lnTo>
                        <a:pt x="78723" y="2769"/>
                      </a:lnTo>
                      <a:cubicBezTo>
                        <a:pt x="78723" y="1235"/>
                        <a:pt x="77489" y="0"/>
                        <a:pt x="759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49"/>
                <p:cNvSpPr/>
                <p:nvPr/>
              </p:nvSpPr>
              <p:spPr>
                <a:xfrm>
                  <a:off x="-3018400" y="3948800"/>
                  <a:ext cx="113450" cy="114275"/>
                </a:xfrm>
                <a:custGeom>
                  <a:avLst/>
                  <a:gdLst/>
                  <a:ahLst/>
                  <a:cxnLst/>
                  <a:rect l="l" t="t" r="r" b="b"/>
                  <a:pathLst>
                    <a:path w="4538" h="4571" extrusionOk="0">
                      <a:moveTo>
                        <a:pt x="2269" y="0"/>
                      </a:moveTo>
                      <a:cubicBezTo>
                        <a:pt x="1035" y="0"/>
                        <a:pt x="1" y="1034"/>
                        <a:pt x="1" y="2269"/>
                      </a:cubicBezTo>
                      <a:cubicBezTo>
                        <a:pt x="1" y="3536"/>
                        <a:pt x="1035" y="4570"/>
                        <a:pt x="2269" y="4570"/>
                      </a:cubicBezTo>
                      <a:cubicBezTo>
                        <a:pt x="3536" y="4570"/>
                        <a:pt x="4537" y="3536"/>
                        <a:pt x="4537" y="2269"/>
                      </a:cubicBezTo>
                      <a:cubicBezTo>
                        <a:pt x="4537" y="1034"/>
                        <a:pt x="3536"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49"/>
                <p:cNvSpPr/>
                <p:nvPr/>
              </p:nvSpPr>
              <p:spPr>
                <a:xfrm>
                  <a:off x="-2219500" y="1402800"/>
                  <a:ext cx="35050" cy="35050"/>
                </a:xfrm>
                <a:custGeom>
                  <a:avLst/>
                  <a:gdLst/>
                  <a:ahLst/>
                  <a:cxnLst/>
                  <a:rect l="l" t="t" r="r" b="b"/>
                  <a:pathLst>
                    <a:path w="1402" h="1402" extrusionOk="0">
                      <a:moveTo>
                        <a:pt x="701" y="1"/>
                      </a:moveTo>
                      <a:cubicBezTo>
                        <a:pt x="301" y="1"/>
                        <a:pt x="1" y="301"/>
                        <a:pt x="1" y="701"/>
                      </a:cubicBezTo>
                      <a:cubicBezTo>
                        <a:pt x="1" y="1068"/>
                        <a:pt x="301" y="1402"/>
                        <a:pt x="701" y="1402"/>
                      </a:cubicBezTo>
                      <a:cubicBezTo>
                        <a:pt x="1102" y="1402"/>
                        <a:pt x="1402" y="1068"/>
                        <a:pt x="1402" y="701"/>
                      </a:cubicBezTo>
                      <a:cubicBezTo>
                        <a:pt x="1402" y="301"/>
                        <a:pt x="1102" y="1"/>
                        <a:pt x="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49"/>
                <p:cNvSpPr/>
                <p:nvPr/>
              </p:nvSpPr>
              <p:spPr>
                <a:xfrm>
                  <a:off x="-2158625" y="1402800"/>
                  <a:ext cx="35050" cy="35050"/>
                </a:xfrm>
                <a:custGeom>
                  <a:avLst/>
                  <a:gdLst/>
                  <a:ahLst/>
                  <a:cxnLst/>
                  <a:rect l="l" t="t" r="r" b="b"/>
                  <a:pathLst>
                    <a:path w="1402" h="1402" extrusionOk="0">
                      <a:moveTo>
                        <a:pt x="701" y="1"/>
                      </a:moveTo>
                      <a:cubicBezTo>
                        <a:pt x="301" y="1"/>
                        <a:pt x="1" y="301"/>
                        <a:pt x="1" y="701"/>
                      </a:cubicBezTo>
                      <a:cubicBezTo>
                        <a:pt x="1" y="1068"/>
                        <a:pt x="301" y="1402"/>
                        <a:pt x="701" y="1402"/>
                      </a:cubicBezTo>
                      <a:cubicBezTo>
                        <a:pt x="1068" y="1402"/>
                        <a:pt x="1402" y="1068"/>
                        <a:pt x="1402" y="701"/>
                      </a:cubicBezTo>
                      <a:cubicBezTo>
                        <a:pt x="1402" y="301"/>
                        <a:pt x="1068" y="1"/>
                        <a:pt x="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9"/>
                <p:cNvSpPr/>
                <p:nvPr/>
              </p:nvSpPr>
              <p:spPr>
                <a:xfrm>
                  <a:off x="-2098575" y="1402800"/>
                  <a:ext cx="35050" cy="35050"/>
                </a:xfrm>
                <a:custGeom>
                  <a:avLst/>
                  <a:gdLst/>
                  <a:ahLst/>
                  <a:cxnLst/>
                  <a:rect l="l" t="t" r="r" b="b"/>
                  <a:pathLst>
                    <a:path w="1402" h="1402" extrusionOk="0">
                      <a:moveTo>
                        <a:pt x="701" y="1"/>
                      </a:moveTo>
                      <a:cubicBezTo>
                        <a:pt x="301" y="1"/>
                        <a:pt x="1" y="301"/>
                        <a:pt x="1" y="701"/>
                      </a:cubicBezTo>
                      <a:cubicBezTo>
                        <a:pt x="1" y="1068"/>
                        <a:pt x="301" y="1402"/>
                        <a:pt x="701" y="1402"/>
                      </a:cubicBezTo>
                      <a:cubicBezTo>
                        <a:pt x="1101" y="1402"/>
                        <a:pt x="1402" y="1068"/>
                        <a:pt x="1402" y="701"/>
                      </a:cubicBezTo>
                      <a:cubicBezTo>
                        <a:pt x="1402" y="301"/>
                        <a:pt x="1101" y="1"/>
                        <a:pt x="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9"/>
                <p:cNvSpPr/>
                <p:nvPr/>
              </p:nvSpPr>
              <p:spPr>
                <a:xfrm>
                  <a:off x="-3900100" y="1470025"/>
                  <a:ext cx="1873200" cy="24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9" name="Google Shape;2389;p49"/>
              <p:cNvSpPr/>
              <p:nvPr/>
            </p:nvSpPr>
            <p:spPr>
              <a:xfrm>
                <a:off x="3105950" y="1793075"/>
                <a:ext cx="723900" cy="938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49"/>
              <p:cNvSpPr/>
              <p:nvPr/>
            </p:nvSpPr>
            <p:spPr>
              <a:xfrm>
                <a:off x="3944150" y="1793075"/>
                <a:ext cx="723900" cy="938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49"/>
              <p:cNvSpPr/>
              <p:nvPr/>
            </p:nvSpPr>
            <p:spPr>
              <a:xfrm>
                <a:off x="3105950" y="2852804"/>
                <a:ext cx="723900" cy="938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9"/>
              <p:cNvSpPr/>
              <p:nvPr/>
            </p:nvSpPr>
            <p:spPr>
              <a:xfrm>
                <a:off x="3944150" y="2852804"/>
                <a:ext cx="723900" cy="938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3" name="Google Shape;2393;p49"/>
              <p:cNvGrpSpPr/>
              <p:nvPr/>
            </p:nvGrpSpPr>
            <p:grpSpPr>
              <a:xfrm>
                <a:off x="4275346" y="2221530"/>
                <a:ext cx="2063888" cy="2387046"/>
                <a:chOff x="4275346" y="2155930"/>
                <a:chExt cx="2063888" cy="2387046"/>
              </a:xfrm>
            </p:grpSpPr>
            <p:sp>
              <p:nvSpPr>
                <p:cNvPr id="2394" name="Google Shape;2394;p49"/>
                <p:cNvSpPr/>
                <p:nvPr/>
              </p:nvSpPr>
              <p:spPr>
                <a:xfrm>
                  <a:off x="5668754" y="2965270"/>
                  <a:ext cx="162343" cy="701816"/>
                </a:xfrm>
                <a:custGeom>
                  <a:avLst/>
                  <a:gdLst/>
                  <a:ahLst/>
                  <a:cxnLst/>
                  <a:rect l="l" t="t" r="r" b="b"/>
                  <a:pathLst>
                    <a:path w="6906" h="29855" extrusionOk="0">
                      <a:moveTo>
                        <a:pt x="5071" y="0"/>
                      </a:moveTo>
                      <a:lnTo>
                        <a:pt x="1" y="29855"/>
                      </a:lnTo>
                      <a:lnTo>
                        <a:pt x="1802" y="29855"/>
                      </a:lnTo>
                      <a:lnTo>
                        <a:pt x="6906"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9"/>
                <p:cNvSpPr/>
                <p:nvPr/>
              </p:nvSpPr>
              <p:spPr>
                <a:xfrm>
                  <a:off x="5508785" y="2965270"/>
                  <a:ext cx="163142" cy="701816"/>
                </a:xfrm>
                <a:custGeom>
                  <a:avLst/>
                  <a:gdLst/>
                  <a:ahLst/>
                  <a:cxnLst/>
                  <a:rect l="l" t="t" r="r" b="b"/>
                  <a:pathLst>
                    <a:path w="6940" h="29855" extrusionOk="0">
                      <a:moveTo>
                        <a:pt x="5104" y="0"/>
                      </a:moveTo>
                      <a:lnTo>
                        <a:pt x="1" y="29855"/>
                      </a:lnTo>
                      <a:lnTo>
                        <a:pt x="1835" y="29855"/>
                      </a:lnTo>
                      <a:lnTo>
                        <a:pt x="6939"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9"/>
                <p:cNvSpPr/>
                <p:nvPr/>
              </p:nvSpPr>
              <p:spPr>
                <a:xfrm>
                  <a:off x="5349616" y="2965270"/>
                  <a:ext cx="162343" cy="701816"/>
                </a:xfrm>
                <a:custGeom>
                  <a:avLst/>
                  <a:gdLst/>
                  <a:ahLst/>
                  <a:cxnLst/>
                  <a:rect l="l" t="t" r="r" b="b"/>
                  <a:pathLst>
                    <a:path w="6906" h="29855" extrusionOk="0">
                      <a:moveTo>
                        <a:pt x="5071" y="0"/>
                      </a:moveTo>
                      <a:lnTo>
                        <a:pt x="0" y="29855"/>
                      </a:lnTo>
                      <a:lnTo>
                        <a:pt x="1802" y="29855"/>
                      </a:lnTo>
                      <a:lnTo>
                        <a:pt x="6905"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9"/>
                <p:cNvSpPr/>
                <p:nvPr/>
              </p:nvSpPr>
              <p:spPr>
                <a:xfrm>
                  <a:off x="5508785" y="2965270"/>
                  <a:ext cx="163142" cy="701816"/>
                </a:xfrm>
                <a:custGeom>
                  <a:avLst/>
                  <a:gdLst/>
                  <a:ahLst/>
                  <a:cxnLst/>
                  <a:rect l="l" t="t" r="r" b="b"/>
                  <a:pathLst>
                    <a:path w="6940" h="29855" extrusionOk="0">
                      <a:moveTo>
                        <a:pt x="5104" y="0"/>
                      </a:moveTo>
                      <a:lnTo>
                        <a:pt x="1" y="29855"/>
                      </a:lnTo>
                      <a:lnTo>
                        <a:pt x="1835" y="29855"/>
                      </a:lnTo>
                      <a:lnTo>
                        <a:pt x="69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49"/>
                <p:cNvSpPr/>
                <p:nvPr/>
              </p:nvSpPr>
              <p:spPr>
                <a:xfrm>
                  <a:off x="5349616" y="2965270"/>
                  <a:ext cx="162343" cy="701816"/>
                </a:xfrm>
                <a:custGeom>
                  <a:avLst/>
                  <a:gdLst/>
                  <a:ahLst/>
                  <a:cxnLst/>
                  <a:rect l="l" t="t" r="r" b="b"/>
                  <a:pathLst>
                    <a:path w="6906" h="29855" extrusionOk="0">
                      <a:moveTo>
                        <a:pt x="5071" y="0"/>
                      </a:moveTo>
                      <a:lnTo>
                        <a:pt x="0" y="29855"/>
                      </a:lnTo>
                      <a:lnTo>
                        <a:pt x="1802" y="29855"/>
                      </a:lnTo>
                      <a:lnTo>
                        <a:pt x="69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49"/>
                <p:cNvSpPr/>
                <p:nvPr/>
              </p:nvSpPr>
              <p:spPr>
                <a:xfrm>
                  <a:off x="5369997" y="3685117"/>
                  <a:ext cx="94124" cy="857859"/>
                </a:xfrm>
                <a:custGeom>
                  <a:avLst/>
                  <a:gdLst/>
                  <a:ahLst/>
                  <a:cxnLst/>
                  <a:rect l="l" t="t" r="r" b="b"/>
                  <a:pathLst>
                    <a:path w="4004" h="36493" extrusionOk="0">
                      <a:moveTo>
                        <a:pt x="1" y="0"/>
                      </a:moveTo>
                      <a:lnTo>
                        <a:pt x="167" y="6638"/>
                      </a:lnTo>
                      <a:lnTo>
                        <a:pt x="835" y="36493"/>
                      </a:lnTo>
                      <a:lnTo>
                        <a:pt x="3136" y="36493"/>
                      </a:lnTo>
                      <a:lnTo>
                        <a:pt x="3837" y="6638"/>
                      </a:lnTo>
                      <a:lnTo>
                        <a:pt x="4003"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49"/>
                <p:cNvSpPr/>
                <p:nvPr/>
              </p:nvSpPr>
              <p:spPr>
                <a:xfrm>
                  <a:off x="5625641" y="3696095"/>
                  <a:ext cx="130960" cy="844530"/>
                </a:xfrm>
                <a:custGeom>
                  <a:avLst/>
                  <a:gdLst/>
                  <a:ahLst/>
                  <a:cxnLst/>
                  <a:rect l="l" t="t" r="r" b="b"/>
                  <a:pathLst>
                    <a:path w="5571" h="35926" extrusionOk="0">
                      <a:moveTo>
                        <a:pt x="0" y="0"/>
                      </a:moveTo>
                      <a:lnTo>
                        <a:pt x="2969" y="35926"/>
                      </a:lnTo>
                      <a:lnTo>
                        <a:pt x="5571" y="35926"/>
                      </a:lnTo>
                      <a:lnTo>
                        <a:pt x="3469"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49"/>
                <p:cNvSpPr/>
                <p:nvPr/>
              </p:nvSpPr>
              <p:spPr>
                <a:xfrm>
                  <a:off x="5076741" y="3696095"/>
                  <a:ext cx="131760" cy="844530"/>
                </a:xfrm>
                <a:custGeom>
                  <a:avLst/>
                  <a:gdLst/>
                  <a:ahLst/>
                  <a:cxnLst/>
                  <a:rect l="l" t="t" r="r" b="b"/>
                  <a:pathLst>
                    <a:path w="5605" h="35926" extrusionOk="0">
                      <a:moveTo>
                        <a:pt x="2135" y="0"/>
                      </a:moveTo>
                      <a:lnTo>
                        <a:pt x="0" y="35926"/>
                      </a:lnTo>
                      <a:lnTo>
                        <a:pt x="2635" y="35926"/>
                      </a:lnTo>
                      <a:lnTo>
                        <a:pt x="5604"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9"/>
                <p:cNvSpPr/>
                <p:nvPr/>
              </p:nvSpPr>
              <p:spPr>
                <a:xfrm>
                  <a:off x="5082994" y="3609047"/>
                  <a:ext cx="667331" cy="116856"/>
                </a:xfrm>
                <a:custGeom>
                  <a:avLst/>
                  <a:gdLst/>
                  <a:ahLst/>
                  <a:cxnLst/>
                  <a:rect l="l" t="t" r="r" b="b"/>
                  <a:pathLst>
                    <a:path w="28388" h="4971" extrusionOk="0">
                      <a:moveTo>
                        <a:pt x="2102" y="1"/>
                      </a:moveTo>
                      <a:cubicBezTo>
                        <a:pt x="935" y="1"/>
                        <a:pt x="1" y="935"/>
                        <a:pt x="1" y="2069"/>
                      </a:cubicBezTo>
                      <a:lnTo>
                        <a:pt x="1" y="4971"/>
                      </a:lnTo>
                      <a:lnTo>
                        <a:pt x="28388" y="4971"/>
                      </a:lnTo>
                      <a:lnTo>
                        <a:pt x="28388" y="2069"/>
                      </a:lnTo>
                      <a:cubicBezTo>
                        <a:pt x="28388" y="935"/>
                        <a:pt x="27454" y="1"/>
                        <a:pt x="26320"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9"/>
                <p:cNvSpPr/>
                <p:nvPr/>
              </p:nvSpPr>
              <p:spPr>
                <a:xfrm>
                  <a:off x="5333137" y="2810003"/>
                  <a:ext cx="615591" cy="253011"/>
                </a:xfrm>
                <a:custGeom>
                  <a:avLst/>
                  <a:gdLst/>
                  <a:ahLst/>
                  <a:cxnLst/>
                  <a:rect l="l" t="t" r="r" b="b"/>
                  <a:pathLst>
                    <a:path w="26187" h="10763" extrusionOk="0">
                      <a:moveTo>
                        <a:pt x="15266" y="1"/>
                      </a:moveTo>
                      <a:cubicBezTo>
                        <a:pt x="13235" y="1"/>
                        <a:pt x="11125" y="301"/>
                        <a:pt x="9007" y="901"/>
                      </a:cubicBezTo>
                      <a:cubicBezTo>
                        <a:pt x="3070" y="2636"/>
                        <a:pt x="1" y="8073"/>
                        <a:pt x="1769" y="9908"/>
                      </a:cubicBezTo>
                      <a:cubicBezTo>
                        <a:pt x="2274" y="10510"/>
                        <a:pt x="3088" y="10763"/>
                        <a:pt x="4019" y="10763"/>
                      </a:cubicBezTo>
                      <a:cubicBezTo>
                        <a:pt x="4995" y="10763"/>
                        <a:pt x="6099" y="10485"/>
                        <a:pt x="7106" y="10041"/>
                      </a:cubicBezTo>
                      <a:cubicBezTo>
                        <a:pt x="9057" y="9157"/>
                        <a:pt x="11050" y="8715"/>
                        <a:pt x="12927" y="8715"/>
                      </a:cubicBezTo>
                      <a:cubicBezTo>
                        <a:pt x="14803" y="8715"/>
                        <a:pt x="16563" y="9157"/>
                        <a:pt x="18047" y="10041"/>
                      </a:cubicBezTo>
                      <a:cubicBezTo>
                        <a:pt x="18815" y="10485"/>
                        <a:pt x="19767" y="10763"/>
                        <a:pt x="20742" y="10763"/>
                      </a:cubicBezTo>
                      <a:cubicBezTo>
                        <a:pt x="21671" y="10763"/>
                        <a:pt x="22620" y="10510"/>
                        <a:pt x="23451" y="9908"/>
                      </a:cubicBezTo>
                      <a:cubicBezTo>
                        <a:pt x="26186" y="8073"/>
                        <a:pt x="26053" y="2636"/>
                        <a:pt x="21049" y="901"/>
                      </a:cubicBezTo>
                      <a:cubicBezTo>
                        <a:pt x="19248" y="301"/>
                        <a:pt x="17297" y="1"/>
                        <a:pt x="15266"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9"/>
                <p:cNvSpPr/>
                <p:nvPr/>
              </p:nvSpPr>
              <p:spPr>
                <a:xfrm>
                  <a:off x="5082994" y="3609047"/>
                  <a:ext cx="667331" cy="116856"/>
                </a:xfrm>
                <a:custGeom>
                  <a:avLst/>
                  <a:gdLst/>
                  <a:ahLst/>
                  <a:cxnLst/>
                  <a:rect l="l" t="t" r="r" b="b"/>
                  <a:pathLst>
                    <a:path w="28388" h="4971" extrusionOk="0">
                      <a:moveTo>
                        <a:pt x="2102" y="1"/>
                      </a:moveTo>
                      <a:cubicBezTo>
                        <a:pt x="935" y="1"/>
                        <a:pt x="1" y="935"/>
                        <a:pt x="1" y="2069"/>
                      </a:cubicBezTo>
                      <a:lnTo>
                        <a:pt x="1" y="4971"/>
                      </a:lnTo>
                      <a:lnTo>
                        <a:pt x="28388" y="4971"/>
                      </a:lnTo>
                      <a:lnTo>
                        <a:pt x="28388" y="2069"/>
                      </a:lnTo>
                      <a:cubicBezTo>
                        <a:pt x="28388" y="935"/>
                        <a:pt x="27454" y="1"/>
                        <a:pt x="263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9"/>
                <p:cNvSpPr/>
                <p:nvPr/>
              </p:nvSpPr>
              <p:spPr>
                <a:xfrm>
                  <a:off x="5333137" y="2810003"/>
                  <a:ext cx="615591" cy="253011"/>
                </a:xfrm>
                <a:custGeom>
                  <a:avLst/>
                  <a:gdLst/>
                  <a:ahLst/>
                  <a:cxnLst/>
                  <a:rect l="l" t="t" r="r" b="b"/>
                  <a:pathLst>
                    <a:path w="26187" h="10763" extrusionOk="0">
                      <a:moveTo>
                        <a:pt x="15266" y="1"/>
                      </a:moveTo>
                      <a:cubicBezTo>
                        <a:pt x="13235" y="1"/>
                        <a:pt x="11125" y="301"/>
                        <a:pt x="9007" y="901"/>
                      </a:cubicBezTo>
                      <a:cubicBezTo>
                        <a:pt x="3070" y="2636"/>
                        <a:pt x="1" y="8073"/>
                        <a:pt x="1769" y="9908"/>
                      </a:cubicBezTo>
                      <a:cubicBezTo>
                        <a:pt x="2274" y="10510"/>
                        <a:pt x="3088" y="10763"/>
                        <a:pt x="4019" y="10763"/>
                      </a:cubicBezTo>
                      <a:cubicBezTo>
                        <a:pt x="4995" y="10763"/>
                        <a:pt x="6099" y="10485"/>
                        <a:pt x="7106" y="10041"/>
                      </a:cubicBezTo>
                      <a:cubicBezTo>
                        <a:pt x="9057" y="9157"/>
                        <a:pt x="11050" y="8715"/>
                        <a:pt x="12927" y="8715"/>
                      </a:cubicBezTo>
                      <a:cubicBezTo>
                        <a:pt x="14803" y="8715"/>
                        <a:pt x="16563" y="9157"/>
                        <a:pt x="18047" y="10041"/>
                      </a:cubicBezTo>
                      <a:cubicBezTo>
                        <a:pt x="18815" y="10485"/>
                        <a:pt x="19767" y="10763"/>
                        <a:pt x="20742" y="10763"/>
                      </a:cubicBezTo>
                      <a:cubicBezTo>
                        <a:pt x="21671" y="10763"/>
                        <a:pt x="22620" y="10510"/>
                        <a:pt x="23451" y="9908"/>
                      </a:cubicBezTo>
                      <a:cubicBezTo>
                        <a:pt x="26186" y="8073"/>
                        <a:pt x="26053" y="2636"/>
                        <a:pt x="21049" y="901"/>
                      </a:cubicBezTo>
                      <a:cubicBezTo>
                        <a:pt x="19248" y="301"/>
                        <a:pt x="17297" y="1"/>
                        <a:pt x="152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49"/>
                <p:cNvSpPr/>
                <p:nvPr/>
              </p:nvSpPr>
              <p:spPr>
                <a:xfrm>
                  <a:off x="5050859" y="3667087"/>
                  <a:ext cx="731624" cy="58816"/>
                </a:xfrm>
                <a:custGeom>
                  <a:avLst/>
                  <a:gdLst/>
                  <a:ahLst/>
                  <a:cxnLst/>
                  <a:rect l="l" t="t" r="r" b="b"/>
                  <a:pathLst>
                    <a:path w="31123" h="2502" extrusionOk="0">
                      <a:moveTo>
                        <a:pt x="834" y="0"/>
                      </a:moveTo>
                      <a:cubicBezTo>
                        <a:pt x="401" y="0"/>
                        <a:pt x="0" y="367"/>
                        <a:pt x="0" y="834"/>
                      </a:cubicBezTo>
                      <a:lnTo>
                        <a:pt x="0" y="1668"/>
                      </a:lnTo>
                      <a:cubicBezTo>
                        <a:pt x="0" y="2102"/>
                        <a:pt x="401" y="2502"/>
                        <a:pt x="834" y="2502"/>
                      </a:cubicBezTo>
                      <a:lnTo>
                        <a:pt x="30289" y="2502"/>
                      </a:lnTo>
                      <a:cubicBezTo>
                        <a:pt x="30756" y="2502"/>
                        <a:pt x="31122" y="2102"/>
                        <a:pt x="31122" y="1668"/>
                      </a:cubicBezTo>
                      <a:lnTo>
                        <a:pt x="31122" y="834"/>
                      </a:lnTo>
                      <a:cubicBezTo>
                        <a:pt x="31122" y="367"/>
                        <a:pt x="30756" y="0"/>
                        <a:pt x="3028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49"/>
                <p:cNvSpPr/>
                <p:nvPr/>
              </p:nvSpPr>
              <p:spPr>
                <a:xfrm>
                  <a:off x="4902644" y="2570838"/>
                  <a:ext cx="96475" cy="198403"/>
                </a:xfrm>
                <a:custGeom>
                  <a:avLst/>
                  <a:gdLst/>
                  <a:ahLst/>
                  <a:cxnLst/>
                  <a:rect l="l" t="t" r="r" b="b"/>
                  <a:pathLst>
                    <a:path w="4104" h="8440" extrusionOk="0">
                      <a:moveTo>
                        <a:pt x="1202" y="1"/>
                      </a:moveTo>
                      <a:lnTo>
                        <a:pt x="1" y="1235"/>
                      </a:lnTo>
                      <a:lnTo>
                        <a:pt x="1669" y="5271"/>
                      </a:lnTo>
                      <a:lnTo>
                        <a:pt x="1468" y="8006"/>
                      </a:lnTo>
                      <a:lnTo>
                        <a:pt x="2970" y="8440"/>
                      </a:lnTo>
                      <a:lnTo>
                        <a:pt x="3437" y="5638"/>
                      </a:lnTo>
                      <a:lnTo>
                        <a:pt x="4104" y="4003"/>
                      </a:lnTo>
                      <a:lnTo>
                        <a:pt x="1202" y="1"/>
                      </a:lnTo>
                      <a:close/>
                    </a:path>
                  </a:pathLst>
                </a:custGeom>
                <a:solidFill>
                  <a:srgbClr val="EBB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9"/>
                <p:cNvSpPr/>
                <p:nvPr/>
              </p:nvSpPr>
              <p:spPr>
                <a:xfrm>
                  <a:off x="4915197" y="2615526"/>
                  <a:ext cx="349745" cy="372805"/>
                </a:xfrm>
                <a:custGeom>
                  <a:avLst/>
                  <a:gdLst/>
                  <a:ahLst/>
                  <a:cxnLst/>
                  <a:rect l="l" t="t" r="r" b="b"/>
                  <a:pathLst>
                    <a:path w="14878" h="15859" extrusionOk="0">
                      <a:moveTo>
                        <a:pt x="14611" y="1"/>
                      </a:moveTo>
                      <a:cubicBezTo>
                        <a:pt x="11409" y="935"/>
                        <a:pt x="6505" y="9208"/>
                        <a:pt x="6505" y="9208"/>
                      </a:cubicBezTo>
                      <a:lnTo>
                        <a:pt x="3336" y="5838"/>
                      </a:lnTo>
                      <a:lnTo>
                        <a:pt x="2636" y="5105"/>
                      </a:lnTo>
                      <a:lnTo>
                        <a:pt x="701" y="5105"/>
                      </a:lnTo>
                      <a:cubicBezTo>
                        <a:pt x="701" y="5105"/>
                        <a:pt x="668" y="5371"/>
                        <a:pt x="601" y="5772"/>
                      </a:cubicBezTo>
                      <a:cubicBezTo>
                        <a:pt x="401" y="7706"/>
                        <a:pt x="0" y="13210"/>
                        <a:pt x="2269" y="15279"/>
                      </a:cubicBezTo>
                      <a:cubicBezTo>
                        <a:pt x="2691" y="15684"/>
                        <a:pt x="3309" y="15858"/>
                        <a:pt x="4042" y="15858"/>
                      </a:cubicBezTo>
                      <a:cubicBezTo>
                        <a:pt x="4758" y="15858"/>
                        <a:pt x="5582" y="15692"/>
                        <a:pt x="6438" y="15412"/>
                      </a:cubicBezTo>
                      <a:cubicBezTo>
                        <a:pt x="9040" y="14578"/>
                        <a:pt x="12076" y="12810"/>
                        <a:pt x="13677" y="11776"/>
                      </a:cubicBezTo>
                      <a:cubicBezTo>
                        <a:pt x="14444" y="11309"/>
                        <a:pt x="14878" y="11009"/>
                        <a:pt x="14878" y="11009"/>
                      </a:cubicBezTo>
                      <a:lnTo>
                        <a:pt x="146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49"/>
                <p:cNvSpPr/>
                <p:nvPr/>
              </p:nvSpPr>
              <p:spPr>
                <a:xfrm>
                  <a:off x="4275346" y="4454165"/>
                  <a:ext cx="269749" cy="88811"/>
                </a:xfrm>
                <a:custGeom>
                  <a:avLst/>
                  <a:gdLst/>
                  <a:ahLst/>
                  <a:cxnLst/>
                  <a:rect l="l" t="t" r="r" b="b"/>
                  <a:pathLst>
                    <a:path w="11475" h="3778" extrusionOk="0">
                      <a:moveTo>
                        <a:pt x="6354" y="0"/>
                      </a:moveTo>
                      <a:cubicBezTo>
                        <a:pt x="6171" y="0"/>
                        <a:pt x="6015" y="65"/>
                        <a:pt x="5904" y="175"/>
                      </a:cubicBezTo>
                      <a:cubicBezTo>
                        <a:pt x="5070" y="943"/>
                        <a:pt x="3136" y="1710"/>
                        <a:pt x="567" y="2277"/>
                      </a:cubicBezTo>
                      <a:cubicBezTo>
                        <a:pt x="0" y="2410"/>
                        <a:pt x="200" y="3778"/>
                        <a:pt x="1601" y="3778"/>
                      </a:cubicBezTo>
                      <a:cubicBezTo>
                        <a:pt x="2969" y="3778"/>
                        <a:pt x="6038" y="3678"/>
                        <a:pt x="7038" y="3678"/>
                      </a:cubicBezTo>
                      <a:cubicBezTo>
                        <a:pt x="8673" y="3678"/>
                        <a:pt x="9640" y="3745"/>
                        <a:pt x="10941" y="3778"/>
                      </a:cubicBezTo>
                      <a:lnTo>
                        <a:pt x="11041" y="3778"/>
                      </a:lnTo>
                      <a:cubicBezTo>
                        <a:pt x="11308" y="3711"/>
                        <a:pt x="11475" y="3444"/>
                        <a:pt x="11442" y="3178"/>
                      </a:cubicBezTo>
                      <a:lnTo>
                        <a:pt x="10774" y="242"/>
                      </a:lnTo>
                      <a:cubicBezTo>
                        <a:pt x="10741" y="109"/>
                        <a:pt x="10641" y="9"/>
                        <a:pt x="10508" y="9"/>
                      </a:cubicBezTo>
                      <a:lnTo>
                        <a:pt x="6471" y="9"/>
                      </a:lnTo>
                      <a:cubicBezTo>
                        <a:pt x="6431" y="3"/>
                        <a:pt x="6392" y="0"/>
                        <a:pt x="6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49"/>
                <p:cNvSpPr/>
                <p:nvPr/>
              </p:nvSpPr>
              <p:spPr>
                <a:xfrm>
                  <a:off x="4521564" y="4451814"/>
                  <a:ext cx="269772" cy="88811"/>
                </a:xfrm>
                <a:custGeom>
                  <a:avLst/>
                  <a:gdLst/>
                  <a:ahLst/>
                  <a:cxnLst/>
                  <a:rect l="l" t="t" r="r" b="b"/>
                  <a:pathLst>
                    <a:path w="11476" h="3778" extrusionOk="0">
                      <a:moveTo>
                        <a:pt x="6357" y="0"/>
                      </a:moveTo>
                      <a:cubicBezTo>
                        <a:pt x="6181" y="0"/>
                        <a:pt x="6043" y="65"/>
                        <a:pt x="5904" y="175"/>
                      </a:cubicBezTo>
                      <a:cubicBezTo>
                        <a:pt x="5070" y="943"/>
                        <a:pt x="3136" y="1710"/>
                        <a:pt x="567" y="2277"/>
                      </a:cubicBezTo>
                      <a:cubicBezTo>
                        <a:pt x="0" y="2377"/>
                        <a:pt x="200" y="3778"/>
                        <a:pt x="1601" y="3778"/>
                      </a:cubicBezTo>
                      <a:cubicBezTo>
                        <a:pt x="2969" y="3778"/>
                        <a:pt x="6038" y="3678"/>
                        <a:pt x="7039" y="3678"/>
                      </a:cubicBezTo>
                      <a:cubicBezTo>
                        <a:pt x="8673" y="3678"/>
                        <a:pt x="9640" y="3745"/>
                        <a:pt x="10941" y="3778"/>
                      </a:cubicBezTo>
                      <a:lnTo>
                        <a:pt x="11041" y="3778"/>
                      </a:lnTo>
                      <a:cubicBezTo>
                        <a:pt x="11308" y="3711"/>
                        <a:pt x="11475" y="3444"/>
                        <a:pt x="11442" y="3178"/>
                      </a:cubicBezTo>
                      <a:lnTo>
                        <a:pt x="10775" y="209"/>
                      </a:lnTo>
                      <a:cubicBezTo>
                        <a:pt x="10741" y="75"/>
                        <a:pt x="10641" y="9"/>
                        <a:pt x="10508" y="9"/>
                      </a:cubicBezTo>
                      <a:lnTo>
                        <a:pt x="6471" y="9"/>
                      </a:lnTo>
                      <a:cubicBezTo>
                        <a:pt x="6431" y="3"/>
                        <a:pt x="6393" y="0"/>
                        <a:pt x="6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49"/>
                <p:cNvSpPr/>
                <p:nvPr/>
              </p:nvSpPr>
              <p:spPr>
                <a:xfrm>
                  <a:off x="4359245" y="3187957"/>
                  <a:ext cx="1328362" cy="1272696"/>
                </a:xfrm>
                <a:custGeom>
                  <a:avLst/>
                  <a:gdLst/>
                  <a:ahLst/>
                  <a:cxnLst/>
                  <a:rect l="l" t="t" r="r" b="b"/>
                  <a:pathLst>
                    <a:path w="56508" h="54140" extrusionOk="0">
                      <a:moveTo>
                        <a:pt x="32790" y="1"/>
                      </a:moveTo>
                      <a:lnTo>
                        <a:pt x="30922" y="3336"/>
                      </a:lnTo>
                      <a:cubicBezTo>
                        <a:pt x="30922" y="3336"/>
                        <a:pt x="11308" y="6972"/>
                        <a:pt x="5304" y="10708"/>
                      </a:cubicBezTo>
                      <a:cubicBezTo>
                        <a:pt x="3236" y="12009"/>
                        <a:pt x="2035" y="17613"/>
                        <a:pt x="1335" y="24418"/>
                      </a:cubicBezTo>
                      <a:cubicBezTo>
                        <a:pt x="0" y="37194"/>
                        <a:pt x="467" y="54139"/>
                        <a:pt x="467" y="54139"/>
                      </a:cubicBezTo>
                      <a:lnTo>
                        <a:pt x="8340" y="54106"/>
                      </a:lnTo>
                      <a:lnTo>
                        <a:pt x="13977" y="20382"/>
                      </a:lnTo>
                      <a:cubicBezTo>
                        <a:pt x="13977" y="20382"/>
                        <a:pt x="19452" y="21225"/>
                        <a:pt x="26444" y="21225"/>
                      </a:cubicBezTo>
                      <a:cubicBezTo>
                        <a:pt x="31004" y="21225"/>
                        <a:pt x="36209" y="20867"/>
                        <a:pt x="40963" y="19681"/>
                      </a:cubicBezTo>
                      <a:cubicBezTo>
                        <a:pt x="42631" y="19281"/>
                        <a:pt x="44265" y="18681"/>
                        <a:pt x="45766" y="17914"/>
                      </a:cubicBezTo>
                      <a:cubicBezTo>
                        <a:pt x="56174" y="12376"/>
                        <a:pt x="56507" y="201"/>
                        <a:pt x="56507" y="201"/>
                      </a:cubicBezTo>
                      <a:lnTo>
                        <a:pt x="327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49"/>
                <p:cNvSpPr/>
                <p:nvPr/>
              </p:nvSpPr>
              <p:spPr>
                <a:xfrm>
                  <a:off x="5129256" y="3143269"/>
                  <a:ext cx="558350" cy="49413"/>
                </a:xfrm>
                <a:custGeom>
                  <a:avLst/>
                  <a:gdLst/>
                  <a:ahLst/>
                  <a:cxnLst/>
                  <a:rect l="l" t="t" r="r" b="b"/>
                  <a:pathLst>
                    <a:path w="23752" h="2102" extrusionOk="0">
                      <a:moveTo>
                        <a:pt x="301" y="0"/>
                      </a:moveTo>
                      <a:lnTo>
                        <a:pt x="1" y="1902"/>
                      </a:lnTo>
                      <a:lnTo>
                        <a:pt x="23751" y="2102"/>
                      </a:lnTo>
                      <a:lnTo>
                        <a:pt x="237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49"/>
                <p:cNvSpPr/>
                <p:nvPr/>
              </p:nvSpPr>
              <p:spPr>
                <a:xfrm>
                  <a:off x="5490755" y="3120537"/>
                  <a:ext cx="19629" cy="88623"/>
                </a:xfrm>
                <a:custGeom>
                  <a:avLst/>
                  <a:gdLst/>
                  <a:ahLst/>
                  <a:cxnLst/>
                  <a:rect l="l" t="t" r="r" b="b"/>
                  <a:pathLst>
                    <a:path w="835" h="3770" extrusionOk="0">
                      <a:moveTo>
                        <a:pt x="1" y="0"/>
                      </a:moveTo>
                      <a:lnTo>
                        <a:pt x="1" y="3769"/>
                      </a:lnTo>
                      <a:lnTo>
                        <a:pt x="835" y="3769"/>
                      </a:lnTo>
                      <a:lnTo>
                        <a:pt x="83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49"/>
                <p:cNvSpPr/>
                <p:nvPr/>
              </p:nvSpPr>
              <p:spPr>
                <a:xfrm>
                  <a:off x="5211603" y="3120537"/>
                  <a:ext cx="19629" cy="88623"/>
                </a:xfrm>
                <a:custGeom>
                  <a:avLst/>
                  <a:gdLst/>
                  <a:ahLst/>
                  <a:cxnLst/>
                  <a:rect l="l" t="t" r="r" b="b"/>
                  <a:pathLst>
                    <a:path w="835" h="3770" extrusionOk="0">
                      <a:moveTo>
                        <a:pt x="0" y="0"/>
                      </a:moveTo>
                      <a:lnTo>
                        <a:pt x="0" y="3769"/>
                      </a:lnTo>
                      <a:lnTo>
                        <a:pt x="834" y="3769"/>
                      </a:lnTo>
                      <a:lnTo>
                        <a:pt x="83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49"/>
                <p:cNvSpPr/>
                <p:nvPr/>
              </p:nvSpPr>
              <p:spPr>
                <a:xfrm>
                  <a:off x="5285323" y="3134642"/>
                  <a:ext cx="101952" cy="55689"/>
                </a:xfrm>
                <a:custGeom>
                  <a:avLst/>
                  <a:gdLst/>
                  <a:ahLst/>
                  <a:cxnLst/>
                  <a:rect l="l" t="t" r="r" b="b"/>
                  <a:pathLst>
                    <a:path w="4337" h="2369" extrusionOk="0">
                      <a:moveTo>
                        <a:pt x="0" y="0"/>
                      </a:moveTo>
                      <a:lnTo>
                        <a:pt x="0" y="2369"/>
                      </a:lnTo>
                      <a:lnTo>
                        <a:pt x="4336" y="2369"/>
                      </a:lnTo>
                      <a:lnTo>
                        <a:pt x="43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49"/>
                <p:cNvSpPr/>
                <p:nvPr/>
              </p:nvSpPr>
              <p:spPr>
                <a:xfrm>
                  <a:off x="5136332" y="2563786"/>
                  <a:ext cx="561453" cy="579507"/>
                </a:xfrm>
                <a:custGeom>
                  <a:avLst/>
                  <a:gdLst/>
                  <a:ahLst/>
                  <a:cxnLst/>
                  <a:rect l="l" t="t" r="r" b="b"/>
                  <a:pathLst>
                    <a:path w="23884" h="24652" extrusionOk="0">
                      <a:moveTo>
                        <a:pt x="13677" y="0"/>
                      </a:moveTo>
                      <a:cubicBezTo>
                        <a:pt x="10708" y="67"/>
                        <a:pt x="7806" y="834"/>
                        <a:pt x="5204" y="2235"/>
                      </a:cubicBezTo>
                      <a:cubicBezTo>
                        <a:pt x="4036" y="5204"/>
                        <a:pt x="3036" y="8240"/>
                        <a:pt x="2202" y="11342"/>
                      </a:cubicBezTo>
                      <a:cubicBezTo>
                        <a:pt x="0" y="19514"/>
                        <a:pt x="0" y="24651"/>
                        <a:pt x="0" y="24651"/>
                      </a:cubicBezTo>
                      <a:lnTo>
                        <a:pt x="23450" y="24651"/>
                      </a:lnTo>
                      <a:cubicBezTo>
                        <a:pt x="23517" y="24184"/>
                        <a:pt x="23550" y="23551"/>
                        <a:pt x="23584" y="22817"/>
                      </a:cubicBezTo>
                      <a:cubicBezTo>
                        <a:pt x="23617" y="21916"/>
                        <a:pt x="23684" y="20849"/>
                        <a:pt x="23717" y="19681"/>
                      </a:cubicBezTo>
                      <a:cubicBezTo>
                        <a:pt x="23717" y="18781"/>
                        <a:pt x="23784" y="17813"/>
                        <a:pt x="23784" y="16812"/>
                      </a:cubicBezTo>
                      <a:cubicBezTo>
                        <a:pt x="23817" y="15178"/>
                        <a:pt x="23851" y="13477"/>
                        <a:pt x="23851" y="11842"/>
                      </a:cubicBezTo>
                      <a:lnTo>
                        <a:pt x="23851" y="10174"/>
                      </a:lnTo>
                      <a:cubicBezTo>
                        <a:pt x="23884" y="6005"/>
                        <a:pt x="23851" y="2702"/>
                        <a:pt x="23851" y="2702"/>
                      </a:cubicBezTo>
                      <a:cubicBezTo>
                        <a:pt x="23851" y="2702"/>
                        <a:pt x="20882" y="0"/>
                        <a:pt x="136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49"/>
                <p:cNvSpPr/>
                <p:nvPr/>
              </p:nvSpPr>
              <p:spPr>
                <a:xfrm>
                  <a:off x="4635246" y="3192658"/>
                  <a:ext cx="1116653" cy="1284450"/>
                </a:xfrm>
                <a:custGeom>
                  <a:avLst/>
                  <a:gdLst/>
                  <a:ahLst/>
                  <a:cxnLst/>
                  <a:rect l="l" t="t" r="r" b="b"/>
                  <a:pathLst>
                    <a:path w="47502" h="54640" extrusionOk="0">
                      <a:moveTo>
                        <a:pt x="44766" y="1"/>
                      </a:moveTo>
                      <a:lnTo>
                        <a:pt x="29822" y="5238"/>
                      </a:lnTo>
                      <a:cubicBezTo>
                        <a:pt x="29822" y="5238"/>
                        <a:pt x="12210" y="9007"/>
                        <a:pt x="10609" y="10242"/>
                      </a:cubicBezTo>
                      <a:cubicBezTo>
                        <a:pt x="4704" y="14878"/>
                        <a:pt x="1" y="53906"/>
                        <a:pt x="1" y="53906"/>
                      </a:cubicBezTo>
                      <a:lnTo>
                        <a:pt x="7139" y="54640"/>
                      </a:lnTo>
                      <a:lnTo>
                        <a:pt x="20649" y="20949"/>
                      </a:lnTo>
                      <a:cubicBezTo>
                        <a:pt x="20649" y="20949"/>
                        <a:pt x="21147" y="20968"/>
                        <a:pt x="22002" y="20968"/>
                      </a:cubicBezTo>
                      <a:cubicBezTo>
                        <a:pt x="25393" y="20968"/>
                        <a:pt x="34396" y="20670"/>
                        <a:pt x="40230" y="17714"/>
                      </a:cubicBezTo>
                      <a:cubicBezTo>
                        <a:pt x="47501" y="13978"/>
                        <a:pt x="44766" y="1"/>
                        <a:pt x="44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49"/>
                <p:cNvSpPr/>
                <p:nvPr/>
              </p:nvSpPr>
              <p:spPr>
                <a:xfrm>
                  <a:off x="4899518" y="2435975"/>
                  <a:ext cx="311333" cy="352095"/>
                </a:xfrm>
                <a:custGeom>
                  <a:avLst/>
                  <a:gdLst/>
                  <a:ahLst/>
                  <a:cxnLst/>
                  <a:rect l="l" t="t" r="r" b="b"/>
                  <a:pathLst>
                    <a:path w="13244" h="14978" extrusionOk="0">
                      <a:moveTo>
                        <a:pt x="401" y="0"/>
                      </a:moveTo>
                      <a:cubicBezTo>
                        <a:pt x="167" y="0"/>
                        <a:pt x="0" y="200"/>
                        <a:pt x="34" y="434"/>
                      </a:cubicBezTo>
                      <a:lnTo>
                        <a:pt x="3236" y="14544"/>
                      </a:lnTo>
                      <a:cubicBezTo>
                        <a:pt x="3303" y="14777"/>
                        <a:pt x="3536" y="14944"/>
                        <a:pt x="3770" y="14978"/>
                      </a:cubicBezTo>
                      <a:lnTo>
                        <a:pt x="12843" y="14978"/>
                      </a:lnTo>
                      <a:cubicBezTo>
                        <a:pt x="13043" y="14978"/>
                        <a:pt x="13243" y="14777"/>
                        <a:pt x="13176" y="14544"/>
                      </a:cubicBezTo>
                      <a:lnTo>
                        <a:pt x="9974" y="434"/>
                      </a:lnTo>
                      <a:cubicBezTo>
                        <a:pt x="9907" y="167"/>
                        <a:pt x="9707" y="0"/>
                        <a:pt x="944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49"/>
                <p:cNvSpPr/>
                <p:nvPr/>
              </p:nvSpPr>
              <p:spPr>
                <a:xfrm>
                  <a:off x="4917548" y="2454006"/>
                  <a:ext cx="38458" cy="35308"/>
                </a:xfrm>
                <a:custGeom>
                  <a:avLst/>
                  <a:gdLst/>
                  <a:ahLst/>
                  <a:cxnLst/>
                  <a:rect l="l" t="t" r="r" b="b"/>
                  <a:pathLst>
                    <a:path w="1636" h="1502" extrusionOk="0">
                      <a:moveTo>
                        <a:pt x="167" y="0"/>
                      </a:moveTo>
                      <a:cubicBezTo>
                        <a:pt x="67" y="0"/>
                        <a:pt x="1" y="67"/>
                        <a:pt x="34" y="167"/>
                      </a:cubicBezTo>
                      <a:lnTo>
                        <a:pt x="301" y="1335"/>
                      </a:lnTo>
                      <a:cubicBezTo>
                        <a:pt x="334" y="1401"/>
                        <a:pt x="401" y="1468"/>
                        <a:pt x="501" y="1501"/>
                      </a:cubicBezTo>
                      <a:lnTo>
                        <a:pt x="1468" y="1501"/>
                      </a:lnTo>
                      <a:cubicBezTo>
                        <a:pt x="1568" y="1501"/>
                        <a:pt x="1635" y="1401"/>
                        <a:pt x="1602" y="1335"/>
                      </a:cubicBezTo>
                      <a:lnTo>
                        <a:pt x="1335" y="167"/>
                      </a:lnTo>
                      <a:cubicBezTo>
                        <a:pt x="1301" y="67"/>
                        <a:pt x="1235" y="0"/>
                        <a:pt x="1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49"/>
                <p:cNvSpPr/>
                <p:nvPr/>
              </p:nvSpPr>
              <p:spPr>
                <a:xfrm>
                  <a:off x="4923824" y="2459483"/>
                  <a:ext cx="10226" cy="9450"/>
                </a:xfrm>
                <a:custGeom>
                  <a:avLst/>
                  <a:gdLst/>
                  <a:ahLst/>
                  <a:cxnLst/>
                  <a:rect l="l" t="t" r="r" b="b"/>
                  <a:pathLst>
                    <a:path w="435" h="402" extrusionOk="0">
                      <a:moveTo>
                        <a:pt x="167" y="1"/>
                      </a:moveTo>
                      <a:cubicBezTo>
                        <a:pt x="67" y="1"/>
                        <a:pt x="0" y="101"/>
                        <a:pt x="34" y="201"/>
                      </a:cubicBezTo>
                      <a:cubicBezTo>
                        <a:pt x="67" y="301"/>
                        <a:pt x="134" y="401"/>
                        <a:pt x="267" y="401"/>
                      </a:cubicBezTo>
                      <a:cubicBezTo>
                        <a:pt x="367" y="401"/>
                        <a:pt x="434" y="334"/>
                        <a:pt x="401" y="201"/>
                      </a:cubicBezTo>
                      <a:cubicBezTo>
                        <a:pt x="367" y="101"/>
                        <a:pt x="267" y="1"/>
                        <a:pt x="1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49"/>
                <p:cNvSpPr/>
                <p:nvPr/>
              </p:nvSpPr>
              <p:spPr>
                <a:xfrm>
                  <a:off x="4936377" y="2459483"/>
                  <a:ext cx="10202" cy="9450"/>
                </a:xfrm>
                <a:custGeom>
                  <a:avLst/>
                  <a:gdLst/>
                  <a:ahLst/>
                  <a:cxnLst/>
                  <a:rect l="l" t="t" r="r" b="b"/>
                  <a:pathLst>
                    <a:path w="434" h="402" extrusionOk="0">
                      <a:moveTo>
                        <a:pt x="167" y="1"/>
                      </a:moveTo>
                      <a:cubicBezTo>
                        <a:pt x="67" y="1"/>
                        <a:pt x="0" y="101"/>
                        <a:pt x="33" y="201"/>
                      </a:cubicBezTo>
                      <a:cubicBezTo>
                        <a:pt x="67" y="301"/>
                        <a:pt x="167" y="401"/>
                        <a:pt x="267" y="401"/>
                      </a:cubicBezTo>
                      <a:cubicBezTo>
                        <a:pt x="367" y="401"/>
                        <a:pt x="434" y="334"/>
                        <a:pt x="400" y="201"/>
                      </a:cubicBezTo>
                      <a:cubicBezTo>
                        <a:pt x="367" y="101"/>
                        <a:pt x="267" y="1"/>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49"/>
                <p:cNvSpPr/>
                <p:nvPr/>
              </p:nvSpPr>
              <p:spPr>
                <a:xfrm>
                  <a:off x="4926951" y="2474387"/>
                  <a:ext cx="10226" cy="9427"/>
                </a:xfrm>
                <a:custGeom>
                  <a:avLst/>
                  <a:gdLst/>
                  <a:ahLst/>
                  <a:cxnLst/>
                  <a:rect l="l" t="t" r="r" b="b"/>
                  <a:pathLst>
                    <a:path w="435" h="401" extrusionOk="0">
                      <a:moveTo>
                        <a:pt x="168" y="1"/>
                      </a:moveTo>
                      <a:cubicBezTo>
                        <a:pt x="68" y="1"/>
                        <a:pt x="1" y="101"/>
                        <a:pt x="34" y="201"/>
                      </a:cubicBezTo>
                      <a:cubicBezTo>
                        <a:pt x="68" y="301"/>
                        <a:pt x="168" y="401"/>
                        <a:pt x="268" y="401"/>
                      </a:cubicBezTo>
                      <a:cubicBezTo>
                        <a:pt x="368" y="401"/>
                        <a:pt x="434" y="334"/>
                        <a:pt x="401" y="201"/>
                      </a:cubicBezTo>
                      <a:cubicBezTo>
                        <a:pt x="368" y="101"/>
                        <a:pt x="301" y="1"/>
                        <a:pt x="1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49"/>
                <p:cNvSpPr/>
                <p:nvPr/>
              </p:nvSpPr>
              <p:spPr>
                <a:xfrm>
                  <a:off x="4940280" y="2474387"/>
                  <a:ext cx="9450" cy="9427"/>
                </a:xfrm>
                <a:custGeom>
                  <a:avLst/>
                  <a:gdLst/>
                  <a:ahLst/>
                  <a:cxnLst/>
                  <a:rect l="l" t="t" r="r" b="b"/>
                  <a:pathLst>
                    <a:path w="402" h="401" extrusionOk="0">
                      <a:moveTo>
                        <a:pt x="134" y="1"/>
                      </a:moveTo>
                      <a:cubicBezTo>
                        <a:pt x="34" y="1"/>
                        <a:pt x="1" y="101"/>
                        <a:pt x="1" y="201"/>
                      </a:cubicBezTo>
                      <a:cubicBezTo>
                        <a:pt x="34" y="301"/>
                        <a:pt x="134" y="401"/>
                        <a:pt x="234" y="401"/>
                      </a:cubicBezTo>
                      <a:cubicBezTo>
                        <a:pt x="334" y="401"/>
                        <a:pt x="401" y="334"/>
                        <a:pt x="368" y="201"/>
                      </a:cubicBezTo>
                      <a:cubicBezTo>
                        <a:pt x="334" y="101"/>
                        <a:pt x="268"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49"/>
                <p:cNvSpPr/>
                <p:nvPr/>
              </p:nvSpPr>
              <p:spPr>
                <a:xfrm>
                  <a:off x="5112801" y="2435975"/>
                  <a:ext cx="97251" cy="351320"/>
                </a:xfrm>
                <a:custGeom>
                  <a:avLst/>
                  <a:gdLst/>
                  <a:ahLst/>
                  <a:cxnLst/>
                  <a:rect l="l" t="t" r="r" b="b"/>
                  <a:pathLst>
                    <a:path w="4137" h="14945" extrusionOk="0">
                      <a:moveTo>
                        <a:pt x="0" y="0"/>
                      </a:moveTo>
                      <a:cubicBezTo>
                        <a:pt x="234" y="0"/>
                        <a:pt x="467" y="167"/>
                        <a:pt x="534" y="400"/>
                      </a:cubicBezTo>
                      <a:lnTo>
                        <a:pt x="3736" y="14544"/>
                      </a:lnTo>
                      <a:cubicBezTo>
                        <a:pt x="3770" y="14744"/>
                        <a:pt x="3603" y="14944"/>
                        <a:pt x="3403" y="14944"/>
                      </a:cubicBezTo>
                      <a:lnTo>
                        <a:pt x="3770" y="14944"/>
                      </a:lnTo>
                      <a:cubicBezTo>
                        <a:pt x="3970" y="14944"/>
                        <a:pt x="4137" y="14744"/>
                        <a:pt x="4103" y="14544"/>
                      </a:cubicBezTo>
                      <a:lnTo>
                        <a:pt x="901" y="400"/>
                      </a:lnTo>
                      <a:cubicBezTo>
                        <a:pt x="834" y="167"/>
                        <a:pt x="634" y="0"/>
                        <a:pt x="3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49"/>
                <p:cNvSpPr/>
                <p:nvPr/>
              </p:nvSpPr>
              <p:spPr>
                <a:xfrm>
                  <a:off x="5340213" y="2562963"/>
                  <a:ext cx="267727" cy="97156"/>
                </a:xfrm>
                <a:custGeom>
                  <a:avLst/>
                  <a:gdLst/>
                  <a:ahLst/>
                  <a:cxnLst/>
                  <a:rect l="l" t="t" r="r" b="b"/>
                  <a:pathLst>
                    <a:path w="11389" h="4133" extrusionOk="0">
                      <a:moveTo>
                        <a:pt x="5927" y="0"/>
                      </a:moveTo>
                      <a:cubicBezTo>
                        <a:pt x="5852" y="0"/>
                        <a:pt x="5777" y="1"/>
                        <a:pt x="5704" y="2"/>
                      </a:cubicBezTo>
                      <a:cubicBezTo>
                        <a:pt x="1901" y="35"/>
                        <a:pt x="467" y="736"/>
                        <a:pt x="234" y="1470"/>
                      </a:cubicBezTo>
                      <a:cubicBezTo>
                        <a:pt x="0" y="2237"/>
                        <a:pt x="1301" y="3871"/>
                        <a:pt x="3869" y="4105"/>
                      </a:cubicBezTo>
                      <a:cubicBezTo>
                        <a:pt x="4046" y="4123"/>
                        <a:pt x="4228" y="4132"/>
                        <a:pt x="4415" y="4132"/>
                      </a:cubicBezTo>
                      <a:cubicBezTo>
                        <a:pt x="6941" y="4132"/>
                        <a:pt x="10249" y="2531"/>
                        <a:pt x="10808" y="1536"/>
                      </a:cubicBezTo>
                      <a:cubicBezTo>
                        <a:pt x="11388" y="472"/>
                        <a:pt x="8134" y="0"/>
                        <a:pt x="59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49"/>
                <p:cNvSpPr/>
                <p:nvPr/>
              </p:nvSpPr>
              <p:spPr>
                <a:xfrm>
                  <a:off x="5364519" y="2416370"/>
                  <a:ext cx="218784" cy="227223"/>
                </a:xfrm>
                <a:custGeom>
                  <a:avLst/>
                  <a:gdLst/>
                  <a:ahLst/>
                  <a:cxnLst/>
                  <a:rect l="l" t="t" r="r" b="b"/>
                  <a:pathLst>
                    <a:path w="9307" h="9666" extrusionOk="0">
                      <a:moveTo>
                        <a:pt x="7572" y="0"/>
                      </a:moveTo>
                      <a:lnTo>
                        <a:pt x="1234" y="3036"/>
                      </a:lnTo>
                      <a:cubicBezTo>
                        <a:pt x="1368" y="3303"/>
                        <a:pt x="1468" y="3603"/>
                        <a:pt x="1568" y="3903"/>
                      </a:cubicBezTo>
                      <a:cubicBezTo>
                        <a:pt x="1768" y="4403"/>
                        <a:pt x="1768" y="4904"/>
                        <a:pt x="1668" y="5437"/>
                      </a:cubicBezTo>
                      <a:cubicBezTo>
                        <a:pt x="1401" y="6205"/>
                        <a:pt x="1134" y="6305"/>
                        <a:pt x="0" y="7339"/>
                      </a:cubicBezTo>
                      <a:cubicBezTo>
                        <a:pt x="100" y="9107"/>
                        <a:pt x="1501" y="9574"/>
                        <a:pt x="2435" y="9640"/>
                      </a:cubicBezTo>
                      <a:cubicBezTo>
                        <a:pt x="2606" y="9657"/>
                        <a:pt x="2794" y="9665"/>
                        <a:pt x="2996" y="9665"/>
                      </a:cubicBezTo>
                      <a:cubicBezTo>
                        <a:pt x="4837" y="9665"/>
                        <a:pt x="7803" y="8969"/>
                        <a:pt x="9307" y="7406"/>
                      </a:cubicBezTo>
                      <a:cubicBezTo>
                        <a:pt x="6772" y="5704"/>
                        <a:pt x="7072" y="2168"/>
                        <a:pt x="7572" y="0"/>
                      </a:cubicBezTo>
                      <a:close/>
                    </a:path>
                  </a:pathLst>
                </a:custGeom>
                <a:solidFill>
                  <a:srgbClr val="EBB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49"/>
                <p:cNvSpPr/>
                <p:nvPr/>
              </p:nvSpPr>
              <p:spPr>
                <a:xfrm>
                  <a:off x="5302554" y="2195353"/>
                  <a:ext cx="264295" cy="331268"/>
                </a:xfrm>
                <a:custGeom>
                  <a:avLst/>
                  <a:gdLst/>
                  <a:ahLst/>
                  <a:cxnLst/>
                  <a:rect l="l" t="t" r="r" b="b"/>
                  <a:pathLst>
                    <a:path w="11243" h="14092" extrusionOk="0">
                      <a:moveTo>
                        <a:pt x="5387" y="1"/>
                      </a:moveTo>
                      <a:cubicBezTo>
                        <a:pt x="4365" y="1"/>
                        <a:pt x="3335" y="326"/>
                        <a:pt x="2469" y="996"/>
                      </a:cubicBezTo>
                      <a:cubicBezTo>
                        <a:pt x="1902" y="1463"/>
                        <a:pt x="1435" y="2030"/>
                        <a:pt x="1135" y="2731"/>
                      </a:cubicBezTo>
                      <a:cubicBezTo>
                        <a:pt x="168" y="3732"/>
                        <a:pt x="134" y="5933"/>
                        <a:pt x="701" y="7201"/>
                      </a:cubicBezTo>
                      <a:cubicBezTo>
                        <a:pt x="768" y="7501"/>
                        <a:pt x="835" y="7801"/>
                        <a:pt x="902" y="8068"/>
                      </a:cubicBezTo>
                      <a:cubicBezTo>
                        <a:pt x="868" y="8902"/>
                        <a:pt x="1" y="10069"/>
                        <a:pt x="1402" y="12138"/>
                      </a:cubicBezTo>
                      <a:cubicBezTo>
                        <a:pt x="2380" y="13559"/>
                        <a:pt x="3818" y="14092"/>
                        <a:pt x="5208" y="14092"/>
                      </a:cubicBezTo>
                      <a:cubicBezTo>
                        <a:pt x="6328" y="14092"/>
                        <a:pt x="7417" y="13745"/>
                        <a:pt x="8207" y="13238"/>
                      </a:cubicBezTo>
                      <a:cubicBezTo>
                        <a:pt x="9041" y="12838"/>
                        <a:pt x="9708" y="12171"/>
                        <a:pt x="10141" y="11370"/>
                      </a:cubicBezTo>
                      <a:cubicBezTo>
                        <a:pt x="10275" y="11137"/>
                        <a:pt x="10408" y="10903"/>
                        <a:pt x="10508" y="10636"/>
                      </a:cubicBezTo>
                      <a:cubicBezTo>
                        <a:pt x="11242" y="8735"/>
                        <a:pt x="10709" y="6867"/>
                        <a:pt x="10041" y="3865"/>
                      </a:cubicBezTo>
                      <a:cubicBezTo>
                        <a:pt x="9908" y="3131"/>
                        <a:pt x="9608" y="2431"/>
                        <a:pt x="9141" y="1830"/>
                      </a:cubicBezTo>
                      <a:cubicBezTo>
                        <a:pt x="8210" y="628"/>
                        <a:pt x="6806" y="1"/>
                        <a:pt x="5387" y="1"/>
                      </a:cubicBezTo>
                      <a:close/>
                    </a:path>
                  </a:pathLst>
                </a:custGeom>
                <a:solidFill>
                  <a:srgbClr val="EBB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49"/>
                <p:cNvSpPr/>
                <p:nvPr/>
              </p:nvSpPr>
              <p:spPr>
                <a:xfrm>
                  <a:off x="5408431" y="2330803"/>
                  <a:ext cx="19629" cy="23743"/>
                </a:xfrm>
                <a:custGeom>
                  <a:avLst/>
                  <a:gdLst/>
                  <a:ahLst/>
                  <a:cxnLst/>
                  <a:rect l="l" t="t" r="r" b="b"/>
                  <a:pathLst>
                    <a:path w="835" h="1010" extrusionOk="0">
                      <a:moveTo>
                        <a:pt x="318" y="0"/>
                      </a:moveTo>
                      <a:cubicBezTo>
                        <a:pt x="301" y="0"/>
                        <a:pt x="284" y="1"/>
                        <a:pt x="267" y="4"/>
                      </a:cubicBezTo>
                      <a:cubicBezTo>
                        <a:pt x="100" y="38"/>
                        <a:pt x="0" y="305"/>
                        <a:pt x="100" y="571"/>
                      </a:cubicBezTo>
                      <a:cubicBezTo>
                        <a:pt x="161" y="846"/>
                        <a:pt x="334" y="1009"/>
                        <a:pt x="491" y="1009"/>
                      </a:cubicBezTo>
                      <a:cubicBezTo>
                        <a:pt x="505" y="1009"/>
                        <a:pt x="520" y="1008"/>
                        <a:pt x="534" y="1005"/>
                      </a:cubicBezTo>
                      <a:cubicBezTo>
                        <a:pt x="734" y="972"/>
                        <a:pt x="834" y="705"/>
                        <a:pt x="734" y="438"/>
                      </a:cubicBezTo>
                      <a:cubicBezTo>
                        <a:pt x="673" y="163"/>
                        <a:pt x="500" y="0"/>
                        <a:pt x="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49"/>
                <p:cNvSpPr/>
                <p:nvPr/>
              </p:nvSpPr>
              <p:spPr>
                <a:xfrm>
                  <a:off x="5336287" y="2350972"/>
                  <a:ext cx="19629" cy="23931"/>
                </a:xfrm>
                <a:custGeom>
                  <a:avLst/>
                  <a:gdLst/>
                  <a:ahLst/>
                  <a:cxnLst/>
                  <a:rect l="l" t="t" r="r" b="b"/>
                  <a:pathLst>
                    <a:path w="835" h="1018" extrusionOk="0">
                      <a:moveTo>
                        <a:pt x="334" y="1"/>
                      </a:moveTo>
                      <a:cubicBezTo>
                        <a:pt x="312" y="1"/>
                        <a:pt x="289" y="5"/>
                        <a:pt x="267" y="14"/>
                      </a:cubicBezTo>
                      <a:cubicBezTo>
                        <a:pt x="67" y="47"/>
                        <a:pt x="0" y="314"/>
                        <a:pt x="67" y="581"/>
                      </a:cubicBezTo>
                      <a:cubicBezTo>
                        <a:pt x="129" y="828"/>
                        <a:pt x="334" y="1018"/>
                        <a:pt x="496" y="1018"/>
                      </a:cubicBezTo>
                      <a:cubicBezTo>
                        <a:pt x="509" y="1018"/>
                        <a:pt x="522" y="1017"/>
                        <a:pt x="534" y="1014"/>
                      </a:cubicBezTo>
                      <a:cubicBezTo>
                        <a:pt x="734" y="881"/>
                        <a:pt x="834" y="614"/>
                        <a:pt x="734" y="414"/>
                      </a:cubicBezTo>
                      <a:cubicBezTo>
                        <a:pt x="647" y="182"/>
                        <a:pt x="485"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49"/>
                <p:cNvSpPr/>
                <p:nvPr/>
              </p:nvSpPr>
              <p:spPr>
                <a:xfrm>
                  <a:off x="5361369" y="2357554"/>
                  <a:ext cx="32958" cy="65727"/>
                </a:xfrm>
                <a:custGeom>
                  <a:avLst/>
                  <a:gdLst/>
                  <a:ahLst/>
                  <a:cxnLst/>
                  <a:rect l="l" t="t" r="r" b="b"/>
                  <a:pathLst>
                    <a:path w="1402" h="2796" extrusionOk="0">
                      <a:moveTo>
                        <a:pt x="668" y="0"/>
                      </a:moveTo>
                      <a:cubicBezTo>
                        <a:pt x="568" y="934"/>
                        <a:pt x="334" y="1835"/>
                        <a:pt x="1" y="2702"/>
                      </a:cubicBezTo>
                      <a:cubicBezTo>
                        <a:pt x="177" y="2765"/>
                        <a:pt x="358" y="2795"/>
                        <a:pt x="538" y="2795"/>
                      </a:cubicBezTo>
                      <a:cubicBezTo>
                        <a:pt x="836" y="2795"/>
                        <a:pt x="1132" y="2714"/>
                        <a:pt x="1402" y="2569"/>
                      </a:cubicBezTo>
                      <a:lnTo>
                        <a:pt x="668" y="0"/>
                      </a:lnTo>
                      <a:close/>
                    </a:path>
                  </a:pathLst>
                </a:custGeom>
                <a:solidFill>
                  <a:srgbClr val="D587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49"/>
                <p:cNvSpPr/>
                <p:nvPr/>
              </p:nvSpPr>
              <p:spPr>
                <a:xfrm>
                  <a:off x="5403706" y="2296200"/>
                  <a:ext cx="40809" cy="11965"/>
                </a:xfrm>
                <a:custGeom>
                  <a:avLst/>
                  <a:gdLst/>
                  <a:ahLst/>
                  <a:cxnLst/>
                  <a:rect l="l" t="t" r="r" b="b"/>
                  <a:pathLst>
                    <a:path w="1736" h="509" extrusionOk="0">
                      <a:moveTo>
                        <a:pt x="881" y="0"/>
                      </a:moveTo>
                      <a:cubicBezTo>
                        <a:pt x="618" y="0"/>
                        <a:pt x="351" y="59"/>
                        <a:pt x="101" y="175"/>
                      </a:cubicBezTo>
                      <a:cubicBezTo>
                        <a:pt x="34" y="209"/>
                        <a:pt x="1" y="309"/>
                        <a:pt x="68" y="409"/>
                      </a:cubicBezTo>
                      <a:cubicBezTo>
                        <a:pt x="92" y="458"/>
                        <a:pt x="152" y="489"/>
                        <a:pt x="222" y="489"/>
                      </a:cubicBezTo>
                      <a:cubicBezTo>
                        <a:pt x="248" y="489"/>
                        <a:pt x="274" y="485"/>
                        <a:pt x="301" y="476"/>
                      </a:cubicBezTo>
                      <a:cubicBezTo>
                        <a:pt x="469" y="384"/>
                        <a:pt x="652" y="341"/>
                        <a:pt x="835" y="341"/>
                      </a:cubicBezTo>
                      <a:cubicBezTo>
                        <a:pt x="1052" y="341"/>
                        <a:pt x="1270" y="401"/>
                        <a:pt x="1469" y="509"/>
                      </a:cubicBezTo>
                      <a:lnTo>
                        <a:pt x="1669" y="509"/>
                      </a:lnTo>
                      <a:cubicBezTo>
                        <a:pt x="1669" y="476"/>
                        <a:pt x="1702" y="442"/>
                        <a:pt x="1702" y="409"/>
                      </a:cubicBezTo>
                      <a:cubicBezTo>
                        <a:pt x="1736" y="309"/>
                        <a:pt x="1702" y="209"/>
                        <a:pt x="1635" y="175"/>
                      </a:cubicBezTo>
                      <a:cubicBezTo>
                        <a:pt x="1402" y="59"/>
                        <a:pt x="1143" y="0"/>
                        <a:pt x="8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49"/>
                <p:cNvSpPr/>
                <p:nvPr/>
              </p:nvSpPr>
              <p:spPr>
                <a:xfrm>
                  <a:off x="5313132" y="2322270"/>
                  <a:ext cx="35708" cy="26258"/>
                </a:xfrm>
                <a:custGeom>
                  <a:avLst/>
                  <a:gdLst/>
                  <a:ahLst/>
                  <a:cxnLst/>
                  <a:rect l="l" t="t" r="r" b="b"/>
                  <a:pathLst>
                    <a:path w="1519" h="1117" extrusionOk="0">
                      <a:moveTo>
                        <a:pt x="1319" y="0"/>
                      </a:moveTo>
                      <a:cubicBezTo>
                        <a:pt x="785" y="67"/>
                        <a:pt x="318" y="401"/>
                        <a:pt x="85" y="868"/>
                      </a:cubicBezTo>
                      <a:cubicBezTo>
                        <a:pt x="0" y="980"/>
                        <a:pt x="82" y="1116"/>
                        <a:pt x="189" y="1116"/>
                      </a:cubicBezTo>
                      <a:cubicBezTo>
                        <a:pt x="210" y="1116"/>
                        <a:pt x="230" y="1112"/>
                        <a:pt x="251" y="1101"/>
                      </a:cubicBezTo>
                      <a:cubicBezTo>
                        <a:pt x="318" y="1101"/>
                        <a:pt x="351" y="1101"/>
                        <a:pt x="385" y="1034"/>
                      </a:cubicBezTo>
                      <a:cubicBezTo>
                        <a:pt x="585" y="668"/>
                        <a:pt x="952" y="401"/>
                        <a:pt x="1352" y="334"/>
                      </a:cubicBezTo>
                      <a:cubicBezTo>
                        <a:pt x="1452" y="334"/>
                        <a:pt x="1519" y="234"/>
                        <a:pt x="1519" y="167"/>
                      </a:cubicBezTo>
                      <a:cubicBezTo>
                        <a:pt x="1519" y="67"/>
                        <a:pt x="1419" y="0"/>
                        <a:pt x="1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49"/>
                <p:cNvSpPr/>
                <p:nvPr/>
              </p:nvSpPr>
              <p:spPr>
                <a:xfrm>
                  <a:off x="5301778" y="2164041"/>
                  <a:ext cx="272899" cy="244502"/>
                </a:xfrm>
                <a:custGeom>
                  <a:avLst/>
                  <a:gdLst/>
                  <a:ahLst/>
                  <a:cxnLst/>
                  <a:rect l="l" t="t" r="r" b="b"/>
                  <a:pathLst>
                    <a:path w="11609" h="10401" extrusionOk="0">
                      <a:moveTo>
                        <a:pt x="6662" y="0"/>
                      </a:moveTo>
                      <a:cubicBezTo>
                        <a:pt x="4284" y="0"/>
                        <a:pt x="1628" y="1248"/>
                        <a:pt x="834" y="2428"/>
                      </a:cubicBezTo>
                      <a:cubicBezTo>
                        <a:pt x="1" y="3696"/>
                        <a:pt x="1035" y="4163"/>
                        <a:pt x="1035" y="4163"/>
                      </a:cubicBezTo>
                      <a:cubicBezTo>
                        <a:pt x="1201" y="3914"/>
                        <a:pt x="1460" y="3833"/>
                        <a:pt x="1725" y="3833"/>
                      </a:cubicBezTo>
                      <a:cubicBezTo>
                        <a:pt x="2204" y="3833"/>
                        <a:pt x="2702" y="4096"/>
                        <a:pt x="2702" y="4096"/>
                      </a:cubicBezTo>
                      <a:cubicBezTo>
                        <a:pt x="2702" y="4096"/>
                        <a:pt x="5004" y="2795"/>
                        <a:pt x="6038" y="2595"/>
                      </a:cubicBezTo>
                      <a:cubicBezTo>
                        <a:pt x="6102" y="2585"/>
                        <a:pt x="6164" y="2580"/>
                        <a:pt x="6222" y="2580"/>
                      </a:cubicBezTo>
                      <a:cubicBezTo>
                        <a:pt x="7145" y="2580"/>
                        <a:pt x="7449" y="3741"/>
                        <a:pt x="7606" y="3929"/>
                      </a:cubicBezTo>
                      <a:cubicBezTo>
                        <a:pt x="7773" y="4163"/>
                        <a:pt x="7473" y="4797"/>
                        <a:pt x="7473" y="4797"/>
                      </a:cubicBezTo>
                      <a:cubicBezTo>
                        <a:pt x="7473" y="4797"/>
                        <a:pt x="8640" y="7765"/>
                        <a:pt x="8974" y="8599"/>
                      </a:cubicBezTo>
                      <a:lnTo>
                        <a:pt x="11008" y="10401"/>
                      </a:lnTo>
                      <a:cubicBezTo>
                        <a:pt x="11609" y="7765"/>
                        <a:pt x="11475" y="5030"/>
                        <a:pt x="10575" y="2462"/>
                      </a:cubicBezTo>
                      <a:cubicBezTo>
                        <a:pt x="9958" y="655"/>
                        <a:pt x="8383" y="0"/>
                        <a:pt x="6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49"/>
                <p:cNvSpPr/>
                <p:nvPr/>
              </p:nvSpPr>
              <p:spPr>
                <a:xfrm>
                  <a:off x="5519316" y="2315922"/>
                  <a:ext cx="85732" cy="96827"/>
                </a:xfrm>
                <a:custGeom>
                  <a:avLst/>
                  <a:gdLst/>
                  <a:ahLst/>
                  <a:cxnLst/>
                  <a:rect l="l" t="t" r="r" b="b"/>
                  <a:pathLst>
                    <a:path w="3647" h="4119" extrusionOk="0">
                      <a:moveTo>
                        <a:pt x="1991" y="0"/>
                      </a:moveTo>
                      <a:cubicBezTo>
                        <a:pt x="1957" y="0"/>
                        <a:pt x="1923" y="1"/>
                        <a:pt x="1888" y="4"/>
                      </a:cubicBezTo>
                      <a:cubicBezTo>
                        <a:pt x="754" y="70"/>
                        <a:pt x="153" y="1571"/>
                        <a:pt x="53" y="2539"/>
                      </a:cubicBezTo>
                      <a:cubicBezTo>
                        <a:pt x="1" y="3400"/>
                        <a:pt x="459" y="4118"/>
                        <a:pt x="1141" y="4118"/>
                      </a:cubicBezTo>
                      <a:cubicBezTo>
                        <a:pt x="1330" y="4118"/>
                        <a:pt x="1537" y="4063"/>
                        <a:pt x="1754" y="3940"/>
                      </a:cubicBezTo>
                      <a:cubicBezTo>
                        <a:pt x="2522" y="3539"/>
                        <a:pt x="3122" y="2839"/>
                        <a:pt x="3356" y="2005"/>
                      </a:cubicBezTo>
                      <a:cubicBezTo>
                        <a:pt x="3647" y="1003"/>
                        <a:pt x="3060" y="0"/>
                        <a:pt x="1991" y="0"/>
                      </a:cubicBezTo>
                      <a:close/>
                    </a:path>
                  </a:pathLst>
                </a:custGeom>
                <a:solidFill>
                  <a:srgbClr val="EBB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49"/>
                <p:cNvSpPr/>
                <p:nvPr/>
              </p:nvSpPr>
              <p:spPr>
                <a:xfrm>
                  <a:off x="5404506" y="2391264"/>
                  <a:ext cx="42361" cy="58064"/>
                </a:xfrm>
                <a:custGeom>
                  <a:avLst/>
                  <a:gdLst/>
                  <a:ahLst/>
                  <a:cxnLst/>
                  <a:rect l="l" t="t" r="r" b="b"/>
                  <a:pathLst>
                    <a:path w="1802" h="2470" extrusionOk="0">
                      <a:moveTo>
                        <a:pt x="1568" y="1"/>
                      </a:moveTo>
                      <a:cubicBezTo>
                        <a:pt x="1468" y="1"/>
                        <a:pt x="1368" y="101"/>
                        <a:pt x="1368" y="234"/>
                      </a:cubicBezTo>
                      <a:cubicBezTo>
                        <a:pt x="1368" y="234"/>
                        <a:pt x="1335" y="1802"/>
                        <a:pt x="167" y="2036"/>
                      </a:cubicBezTo>
                      <a:cubicBezTo>
                        <a:pt x="67" y="2069"/>
                        <a:pt x="0" y="2169"/>
                        <a:pt x="34" y="2302"/>
                      </a:cubicBezTo>
                      <a:cubicBezTo>
                        <a:pt x="34" y="2403"/>
                        <a:pt x="134" y="2469"/>
                        <a:pt x="234" y="2469"/>
                      </a:cubicBezTo>
                      <a:lnTo>
                        <a:pt x="267" y="2469"/>
                      </a:lnTo>
                      <a:cubicBezTo>
                        <a:pt x="1468" y="2202"/>
                        <a:pt x="1802" y="868"/>
                        <a:pt x="1802" y="234"/>
                      </a:cubicBezTo>
                      <a:cubicBezTo>
                        <a:pt x="1802" y="101"/>
                        <a:pt x="1702" y="1"/>
                        <a:pt x="1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49"/>
                <p:cNvSpPr/>
                <p:nvPr/>
              </p:nvSpPr>
              <p:spPr>
                <a:xfrm>
                  <a:off x="5282173" y="2155930"/>
                  <a:ext cx="239189" cy="153034"/>
                </a:xfrm>
                <a:custGeom>
                  <a:avLst/>
                  <a:gdLst/>
                  <a:ahLst/>
                  <a:cxnLst/>
                  <a:rect l="l" t="t" r="r" b="b"/>
                  <a:pathLst>
                    <a:path w="10175" h="6510" extrusionOk="0">
                      <a:moveTo>
                        <a:pt x="7514" y="1"/>
                      </a:moveTo>
                      <a:cubicBezTo>
                        <a:pt x="5514" y="1"/>
                        <a:pt x="2415" y="1353"/>
                        <a:pt x="1402" y="3107"/>
                      </a:cubicBezTo>
                      <a:cubicBezTo>
                        <a:pt x="1" y="5475"/>
                        <a:pt x="1201" y="6509"/>
                        <a:pt x="1201" y="6509"/>
                      </a:cubicBezTo>
                      <a:cubicBezTo>
                        <a:pt x="1602" y="5742"/>
                        <a:pt x="1802" y="5675"/>
                        <a:pt x="3770" y="5108"/>
                      </a:cubicBezTo>
                      <a:cubicBezTo>
                        <a:pt x="5771" y="4575"/>
                        <a:pt x="6906" y="2440"/>
                        <a:pt x="6906" y="2440"/>
                      </a:cubicBezTo>
                      <a:cubicBezTo>
                        <a:pt x="6906" y="2440"/>
                        <a:pt x="10175" y="1973"/>
                        <a:pt x="9074" y="538"/>
                      </a:cubicBezTo>
                      <a:cubicBezTo>
                        <a:pt x="8780" y="166"/>
                        <a:pt x="8214" y="1"/>
                        <a:pt x="75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49"/>
                <p:cNvSpPr/>
                <p:nvPr/>
              </p:nvSpPr>
              <p:spPr>
                <a:xfrm>
                  <a:off x="5434290" y="2168577"/>
                  <a:ext cx="166128" cy="125248"/>
                </a:xfrm>
                <a:custGeom>
                  <a:avLst/>
                  <a:gdLst/>
                  <a:ahLst/>
                  <a:cxnLst/>
                  <a:rect l="l" t="t" r="r" b="b"/>
                  <a:pathLst>
                    <a:path w="7067" h="5328" extrusionOk="0">
                      <a:moveTo>
                        <a:pt x="2603" y="0"/>
                      </a:moveTo>
                      <a:lnTo>
                        <a:pt x="1" y="2235"/>
                      </a:lnTo>
                      <a:cubicBezTo>
                        <a:pt x="1" y="2235"/>
                        <a:pt x="168" y="4437"/>
                        <a:pt x="2836" y="5237"/>
                      </a:cubicBezTo>
                      <a:cubicBezTo>
                        <a:pt x="3039" y="5299"/>
                        <a:pt x="3239" y="5328"/>
                        <a:pt x="3431" y="5328"/>
                      </a:cubicBezTo>
                      <a:cubicBezTo>
                        <a:pt x="5735" y="5328"/>
                        <a:pt x="7067" y="1201"/>
                        <a:pt x="2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9"/>
                <p:cNvSpPr/>
                <p:nvPr/>
              </p:nvSpPr>
              <p:spPr>
                <a:xfrm>
                  <a:off x="5303353" y="2345448"/>
                  <a:ext cx="64317" cy="54467"/>
                </a:xfrm>
                <a:custGeom>
                  <a:avLst/>
                  <a:gdLst/>
                  <a:ahLst/>
                  <a:cxnLst/>
                  <a:rect l="l" t="t" r="r" b="b"/>
                  <a:pathLst>
                    <a:path w="2736" h="2317" extrusionOk="0">
                      <a:moveTo>
                        <a:pt x="1568" y="215"/>
                      </a:moveTo>
                      <a:cubicBezTo>
                        <a:pt x="2102" y="215"/>
                        <a:pt x="2502" y="649"/>
                        <a:pt x="2502" y="1149"/>
                      </a:cubicBezTo>
                      <a:cubicBezTo>
                        <a:pt x="2502" y="1739"/>
                        <a:pt x="2039" y="2128"/>
                        <a:pt x="1555" y="2128"/>
                      </a:cubicBezTo>
                      <a:cubicBezTo>
                        <a:pt x="1326" y="2128"/>
                        <a:pt x="1093" y="2042"/>
                        <a:pt x="901" y="1850"/>
                      </a:cubicBezTo>
                      <a:cubicBezTo>
                        <a:pt x="267" y="1249"/>
                        <a:pt x="701" y="215"/>
                        <a:pt x="1568" y="215"/>
                      </a:cubicBezTo>
                      <a:close/>
                      <a:moveTo>
                        <a:pt x="1564" y="0"/>
                      </a:moveTo>
                      <a:cubicBezTo>
                        <a:pt x="1273" y="0"/>
                        <a:pt x="975" y="108"/>
                        <a:pt x="734" y="349"/>
                      </a:cubicBezTo>
                      <a:cubicBezTo>
                        <a:pt x="0" y="1083"/>
                        <a:pt x="534" y="2317"/>
                        <a:pt x="1568" y="2317"/>
                      </a:cubicBezTo>
                      <a:cubicBezTo>
                        <a:pt x="2202" y="2317"/>
                        <a:pt x="2736" y="1816"/>
                        <a:pt x="2736" y="1149"/>
                      </a:cubicBezTo>
                      <a:cubicBezTo>
                        <a:pt x="2736" y="454"/>
                        <a:pt x="2163" y="0"/>
                        <a:pt x="15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49"/>
                <p:cNvSpPr/>
                <p:nvPr/>
              </p:nvSpPr>
              <p:spPr>
                <a:xfrm>
                  <a:off x="5378624" y="2326031"/>
                  <a:ext cx="64317" cy="55078"/>
                </a:xfrm>
                <a:custGeom>
                  <a:avLst/>
                  <a:gdLst/>
                  <a:ahLst/>
                  <a:cxnLst/>
                  <a:rect l="l" t="t" r="r" b="b"/>
                  <a:pathLst>
                    <a:path w="2736" h="2343" extrusionOk="0">
                      <a:moveTo>
                        <a:pt x="1568" y="207"/>
                      </a:moveTo>
                      <a:cubicBezTo>
                        <a:pt x="2102" y="207"/>
                        <a:pt x="2536" y="641"/>
                        <a:pt x="2536" y="1175"/>
                      </a:cubicBezTo>
                      <a:cubicBezTo>
                        <a:pt x="2536" y="1757"/>
                        <a:pt x="2070" y="2128"/>
                        <a:pt x="1582" y="2128"/>
                      </a:cubicBezTo>
                      <a:cubicBezTo>
                        <a:pt x="1343" y="2128"/>
                        <a:pt x="1099" y="2039"/>
                        <a:pt x="901" y="1842"/>
                      </a:cubicBezTo>
                      <a:cubicBezTo>
                        <a:pt x="301" y="1241"/>
                        <a:pt x="734" y="241"/>
                        <a:pt x="1568" y="241"/>
                      </a:cubicBezTo>
                      <a:lnTo>
                        <a:pt x="1568" y="207"/>
                      </a:lnTo>
                      <a:close/>
                      <a:moveTo>
                        <a:pt x="1545" y="0"/>
                      </a:moveTo>
                      <a:cubicBezTo>
                        <a:pt x="1260" y="0"/>
                        <a:pt x="970" y="105"/>
                        <a:pt x="734" y="341"/>
                      </a:cubicBezTo>
                      <a:cubicBezTo>
                        <a:pt x="1" y="1075"/>
                        <a:pt x="534" y="2342"/>
                        <a:pt x="1568" y="2342"/>
                      </a:cubicBezTo>
                      <a:cubicBezTo>
                        <a:pt x="2202" y="2342"/>
                        <a:pt x="2736" y="1808"/>
                        <a:pt x="2736" y="1175"/>
                      </a:cubicBezTo>
                      <a:cubicBezTo>
                        <a:pt x="2736" y="472"/>
                        <a:pt x="2151" y="0"/>
                        <a:pt x="15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49"/>
                <p:cNvSpPr/>
                <p:nvPr/>
              </p:nvSpPr>
              <p:spPr>
                <a:xfrm>
                  <a:off x="5361369" y="2354310"/>
                  <a:ext cx="32182" cy="15021"/>
                </a:xfrm>
                <a:custGeom>
                  <a:avLst/>
                  <a:gdLst/>
                  <a:ahLst/>
                  <a:cxnLst/>
                  <a:rect l="l" t="t" r="r" b="b"/>
                  <a:pathLst>
                    <a:path w="1369" h="639" extrusionOk="0">
                      <a:moveTo>
                        <a:pt x="836" y="0"/>
                      </a:moveTo>
                      <a:cubicBezTo>
                        <a:pt x="696" y="0"/>
                        <a:pt x="558" y="25"/>
                        <a:pt x="434" y="72"/>
                      </a:cubicBezTo>
                      <a:cubicBezTo>
                        <a:pt x="234" y="172"/>
                        <a:pt x="101" y="305"/>
                        <a:pt x="34" y="505"/>
                      </a:cubicBezTo>
                      <a:cubicBezTo>
                        <a:pt x="1" y="539"/>
                        <a:pt x="34" y="605"/>
                        <a:pt x="67" y="639"/>
                      </a:cubicBezTo>
                      <a:lnTo>
                        <a:pt x="101" y="639"/>
                      </a:lnTo>
                      <a:cubicBezTo>
                        <a:pt x="167" y="639"/>
                        <a:pt x="201" y="605"/>
                        <a:pt x="234" y="572"/>
                      </a:cubicBezTo>
                      <a:cubicBezTo>
                        <a:pt x="268" y="439"/>
                        <a:pt x="368" y="339"/>
                        <a:pt x="534" y="272"/>
                      </a:cubicBezTo>
                      <a:cubicBezTo>
                        <a:pt x="618" y="230"/>
                        <a:pt x="714" y="211"/>
                        <a:pt x="811" y="211"/>
                      </a:cubicBezTo>
                      <a:cubicBezTo>
                        <a:pt x="946" y="211"/>
                        <a:pt x="1085" y="247"/>
                        <a:pt x="1202" y="305"/>
                      </a:cubicBezTo>
                      <a:cubicBezTo>
                        <a:pt x="1268" y="305"/>
                        <a:pt x="1335" y="305"/>
                        <a:pt x="1335" y="239"/>
                      </a:cubicBezTo>
                      <a:cubicBezTo>
                        <a:pt x="1368" y="172"/>
                        <a:pt x="1335" y="138"/>
                        <a:pt x="1302" y="105"/>
                      </a:cubicBezTo>
                      <a:cubicBezTo>
                        <a:pt x="1159" y="34"/>
                        <a:pt x="996" y="0"/>
                        <a:pt x="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49"/>
                <p:cNvSpPr/>
                <p:nvPr/>
              </p:nvSpPr>
              <p:spPr>
                <a:xfrm>
                  <a:off x="5436640" y="2315217"/>
                  <a:ext cx="103551" cy="34509"/>
                </a:xfrm>
                <a:custGeom>
                  <a:avLst/>
                  <a:gdLst/>
                  <a:ahLst/>
                  <a:cxnLst/>
                  <a:rect l="l" t="t" r="r" b="b"/>
                  <a:pathLst>
                    <a:path w="4405" h="1468" extrusionOk="0">
                      <a:moveTo>
                        <a:pt x="4271" y="0"/>
                      </a:moveTo>
                      <a:lnTo>
                        <a:pt x="101" y="1268"/>
                      </a:lnTo>
                      <a:cubicBezTo>
                        <a:pt x="34" y="1268"/>
                        <a:pt x="1" y="1334"/>
                        <a:pt x="34" y="1401"/>
                      </a:cubicBezTo>
                      <a:cubicBezTo>
                        <a:pt x="34" y="1435"/>
                        <a:pt x="68" y="1468"/>
                        <a:pt x="134" y="1468"/>
                      </a:cubicBezTo>
                      <a:lnTo>
                        <a:pt x="168" y="1435"/>
                      </a:lnTo>
                      <a:lnTo>
                        <a:pt x="4337" y="200"/>
                      </a:lnTo>
                      <a:cubicBezTo>
                        <a:pt x="4371" y="167"/>
                        <a:pt x="4404" y="134"/>
                        <a:pt x="4404" y="67"/>
                      </a:cubicBezTo>
                      <a:cubicBezTo>
                        <a:pt x="4371" y="0"/>
                        <a:pt x="4304" y="0"/>
                        <a:pt x="42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49"/>
                <p:cNvSpPr/>
                <p:nvPr/>
              </p:nvSpPr>
              <p:spPr>
                <a:xfrm>
                  <a:off x="4906570" y="2564561"/>
                  <a:ext cx="81571" cy="130208"/>
                </a:xfrm>
                <a:custGeom>
                  <a:avLst/>
                  <a:gdLst/>
                  <a:ahLst/>
                  <a:cxnLst/>
                  <a:rect l="l" t="t" r="r" b="b"/>
                  <a:pathLst>
                    <a:path w="3470" h="5539" extrusionOk="0">
                      <a:moveTo>
                        <a:pt x="2169" y="1"/>
                      </a:moveTo>
                      <a:lnTo>
                        <a:pt x="1035" y="268"/>
                      </a:lnTo>
                      <a:cubicBezTo>
                        <a:pt x="1" y="1835"/>
                        <a:pt x="1835" y="5538"/>
                        <a:pt x="1835" y="5538"/>
                      </a:cubicBezTo>
                      <a:lnTo>
                        <a:pt x="3470" y="3637"/>
                      </a:lnTo>
                      <a:lnTo>
                        <a:pt x="2169" y="1"/>
                      </a:lnTo>
                      <a:close/>
                    </a:path>
                  </a:pathLst>
                </a:custGeom>
                <a:solidFill>
                  <a:srgbClr val="EBB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9"/>
                <p:cNvSpPr/>
                <p:nvPr/>
              </p:nvSpPr>
              <p:spPr>
                <a:xfrm>
                  <a:off x="5616214" y="2626504"/>
                  <a:ext cx="283806" cy="401320"/>
                </a:xfrm>
                <a:custGeom>
                  <a:avLst/>
                  <a:gdLst/>
                  <a:ahLst/>
                  <a:cxnLst/>
                  <a:rect l="l" t="t" r="r" b="b"/>
                  <a:pathLst>
                    <a:path w="12073" h="17072" extrusionOk="0">
                      <a:moveTo>
                        <a:pt x="3437" y="1"/>
                      </a:moveTo>
                      <a:cubicBezTo>
                        <a:pt x="3437" y="1"/>
                        <a:pt x="1068" y="3103"/>
                        <a:pt x="301" y="6639"/>
                      </a:cubicBezTo>
                      <a:cubicBezTo>
                        <a:pt x="67" y="7673"/>
                        <a:pt x="1" y="8741"/>
                        <a:pt x="134" y="9775"/>
                      </a:cubicBezTo>
                      <a:cubicBezTo>
                        <a:pt x="301" y="10909"/>
                        <a:pt x="735" y="11976"/>
                        <a:pt x="1468" y="12844"/>
                      </a:cubicBezTo>
                      <a:cubicBezTo>
                        <a:pt x="3617" y="15525"/>
                        <a:pt x="6579" y="17072"/>
                        <a:pt x="8783" y="17072"/>
                      </a:cubicBezTo>
                      <a:cubicBezTo>
                        <a:pt x="10720" y="17072"/>
                        <a:pt x="12072" y="15878"/>
                        <a:pt x="11776" y="13210"/>
                      </a:cubicBezTo>
                      <a:cubicBezTo>
                        <a:pt x="11175" y="7473"/>
                        <a:pt x="5872" y="1802"/>
                        <a:pt x="34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49"/>
                <p:cNvSpPr/>
                <p:nvPr/>
              </p:nvSpPr>
              <p:spPr>
                <a:xfrm>
                  <a:off x="5327660" y="2770793"/>
                  <a:ext cx="120782" cy="168619"/>
                </a:xfrm>
                <a:custGeom>
                  <a:avLst/>
                  <a:gdLst/>
                  <a:ahLst/>
                  <a:cxnLst/>
                  <a:rect l="l" t="t" r="r" b="b"/>
                  <a:pathLst>
                    <a:path w="5138" h="7173" extrusionOk="0">
                      <a:moveTo>
                        <a:pt x="401" y="1"/>
                      </a:moveTo>
                      <a:cubicBezTo>
                        <a:pt x="167" y="1"/>
                        <a:pt x="0" y="167"/>
                        <a:pt x="0" y="368"/>
                      </a:cubicBezTo>
                      <a:lnTo>
                        <a:pt x="0" y="6806"/>
                      </a:lnTo>
                      <a:cubicBezTo>
                        <a:pt x="0" y="7006"/>
                        <a:pt x="167" y="7173"/>
                        <a:pt x="401" y="7173"/>
                      </a:cubicBezTo>
                      <a:lnTo>
                        <a:pt x="4737" y="7173"/>
                      </a:lnTo>
                      <a:cubicBezTo>
                        <a:pt x="4971" y="7173"/>
                        <a:pt x="5137" y="7006"/>
                        <a:pt x="5137" y="6806"/>
                      </a:cubicBezTo>
                      <a:lnTo>
                        <a:pt x="5137" y="368"/>
                      </a:lnTo>
                      <a:cubicBezTo>
                        <a:pt x="5137" y="167"/>
                        <a:pt x="4971" y="1"/>
                        <a:pt x="47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49"/>
                <p:cNvSpPr/>
                <p:nvPr/>
              </p:nvSpPr>
              <p:spPr>
                <a:xfrm>
                  <a:off x="5431163" y="2793548"/>
                  <a:ext cx="66667" cy="123132"/>
                </a:xfrm>
                <a:custGeom>
                  <a:avLst/>
                  <a:gdLst/>
                  <a:ahLst/>
                  <a:cxnLst/>
                  <a:rect l="l" t="t" r="r" b="b"/>
                  <a:pathLst>
                    <a:path w="2836" h="5238" extrusionOk="0">
                      <a:moveTo>
                        <a:pt x="0" y="0"/>
                      </a:moveTo>
                      <a:lnTo>
                        <a:pt x="0" y="600"/>
                      </a:lnTo>
                      <a:lnTo>
                        <a:pt x="1735" y="600"/>
                      </a:lnTo>
                      <a:cubicBezTo>
                        <a:pt x="2002" y="600"/>
                        <a:pt x="2202" y="834"/>
                        <a:pt x="2202" y="1101"/>
                      </a:cubicBezTo>
                      <a:lnTo>
                        <a:pt x="2202" y="4136"/>
                      </a:lnTo>
                      <a:cubicBezTo>
                        <a:pt x="2202" y="4403"/>
                        <a:pt x="2002" y="4637"/>
                        <a:pt x="1735" y="4637"/>
                      </a:cubicBezTo>
                      <a:lnTo>
                        <a:pt x="0" y="4637"/>
                      </a:lnTo>
                      <a:lnTo>
                        <a:pt x="0" y="5237"/>
                      </a:lnTo>
                      <a:lnTo>
                        <a:pt x="1735" y="5237"/>
                      </a:lnTo>
                      <a:cubicBezTo>
                        <a:pt x="2335" y="5237"/>
                        <a:pt x="2836" y="4737"/>
                        <a:pt x="2836" y="4136"/>
                      </a:cubicBezTo>
                      <a:lnTo>
                        <a:pt x="2836" y="1101"/>
                      </a:lnTo>
                      <a:cubicBezTo>
                        <a:pt x="2836" y="467"/>
                        <a:pt x="2335" y="0"/>
                        <a:pt x="17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9"/>
                <p:cNvSpPr/>
                <p:nvPr/>
              </p:nvSpPr>
              <p:spPr>
                <a:xfrm>
                  <a:off x="5466448" y="2809933"/>
                  <a:ext cx="163918" cy="126353"/>
                </a:xfrm>
                <a:custGeom>
                  <a:avLst/>
                  <a:gdLst/>
                  <a:ahLst/>
                  <a:cxnLst/>
                  <a:rect l="l" t="t" r="r" b="b"/>
                  <a:pathLst>
                    <a:path w="6973" h="5375" extrusionOk="0">
                      <a:moveTo>
                        <a:pt x="2388" y="1"/>
                      </a:moveTo>
                      <a:cubicBezTo>
                        <a:pt x="2006" y="1"/>
                        <a:pt x="1" y="270"/>
                        <a:pt x="1" y="270"/>
                      </a:cubicBezTo>
                      <a:lnTo>
                        <a:pt x="1" y="3473"/>
                      </a:lnTo>
                      <a:cubicBezTo>
                        <a:pt x="1" y="3473"/>
                        <a:pt x="1844" y="4122"/>
                        <a:pt x="3327" y="4122"/>
                      </a:cubicBezTo>
                      <a:cubicBezTo>
                        <a:pt x="3889" y="4122"/>
                        <a:pt x="4398" y="4029"/>
                        <a:pt x="4737" y="3773"/>
                      </a:cubicBezTo>
                      <a:lnTo>
                        <a:pt x="6772" y="5374"/>
                      </a:lnTo>
                      <a:lnTo>
                        <a:pt x="6972" y="2339"/>
                      </a:lnTo>
                      <a:lnTo>
                        <a:pt x="4971" y="1838"/>
                      </a:lnTo>
                      <a:cubicBezTo>
                        <a:pt x="4971" y="1838"/>
                        <a:pt x="2669" y="37"/>
                        <a:pt x="2436" y="4"/>
                      </a:cubicBezTo>
                      <a:cubicBezTo>
                        <a:pt x="2425" y="2"/>
                        <a:pt x="2409" y="1"/>
                        <a:pt x="2388" y="1"/>
                      </a:cubicBezTo>
                      <a:close/>
                    </a:path>
                  </a:pathLst>
                </a:custGeom>
                <a:solidFill>
                  <a:srgbClr val="EBB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9"/>
                <p:cNvSpPr/>
                <p:nvPr/>
              </p:nvSpPr>
              <p:spPr>
                <a:xfrm>
                  <a:off x="5587982" y="2844512"/>
                  <a:ext cx="359947" cy="187049"/>
                </a:xfrm>
                <a:custGeom>
                  <a:avLst/>
                  <a:gdLst/>
                  <a:ahLst/>
                  <a:cxnLst/>
                  <a:rect l="l" t="t" r="r" b="b"/>
                  <a:pathLst>
                    <a:path w="15312" h="7957" extrusionOk="0">
                      <a:moveTo>
                        <a:pt x="701" y="0"/>
                      </a:moveTo>
                      <a:lnTo>
                        <a:pt x="1" y="3570"/>
                      </a:lnTo>
                      <a:cubicBezTo>
                        <a:pt x="1" y="3570"/>
                        <a:pt x="168" y="3736"/>
                        <a:pt x="501" y="4003"/>
                      </a:cubicBezTo>
                      <a:cubicBezTo>
                        <a:pt x="1923" y="5083"/>
                        <a:pt x="5936" y="7956"/>
                        <a:pt x="9321" y="7956"/>
                      </a:cubicBezTo>
                      <a:cubicBezTo>
                        <a:pt x="9908" y="7956"/>
                        <a:pt x="10476" y="7870"/>
                        <a:pt x="11009" y="7672"/>
                      </a:cubicBezTo>
                      <a:cubicBezTo>
                        <a:pt x="15312" y="6038"/>
                        <a:pt x="9608" y="2402"/>
                        <a:pt x="7173" y="868"/>
                      </a:cubicBezTo>
                      <a:lnTo>
                        <a:pt x="1335" y="100"/>
                      </a:lnTo>
                      <a:lnTo>
                        <a:pt x="7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49"/>
                <p:cNvSpPr/>
                <p:nvPr/>
              </p:nvSpPr>
              <p:spPr>
                <a:xfrm>
                  <a:off x="5587982" y="2844512"/>
                  <a:ext cx="31406" cy="94124"/>
                </a:xfrm>
                <a:custGeom>
                  <a:avLst/>
                  <a:gdLst/>
                  <a:ahLst/>
                  <a:cxnLst/>
                  <a:rect l="l" t="t" r="r" b="b"/>
                  <a:pathLst>
                    <a:path w="1336" h="4004" extrusionOk="0">
                      <a:moveTo>
                        <a:pt x="701" y="0"/>
                      </a:moveTo>
                      <a:lnTo>
                        <a:pt x="1" y="3570"/>
                      </a:lnTo>
                      <a:cubicBezTo>
                        <a:pt x="1" y="3570"/>
                        <a:pt x="201" y="3736"/>
                        <a:pt x="535" y="4003"/>
                      </a:cubicBezTo>
                      <a:lnTo>
                        <a:pt x="1335" y="100"/>
                      </a:lnTo>
                      <a:lnTo>
                        <a:pt x="7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49"/>
                <p:cNvSpPr/>
                <p:nvPr/>
              </p:nvSpPr>
              <p:spPr>
                <a:xfrm>
                  <a:off x="5380199" y="2697872"/>
                  <a:ext cx="15703" cy="61966"/>
                </a:xfrm>
                <a:custGeom>
                  <a:avLst/>
                  <a:gdLst/>
                  <a:ahLst/>
                  <a:cxnLst/>
                  <a:rect l="l" t="t" r="r" b="b"/>
                  <a:pathLst>
                    <a:path w="668" h="2636" extrusionOk="0">
                      <a:moveTo>
                        <a:pt x="367" y="0"/>
                      </a:moveTo>
                      <a:lnTo>
                        <a:pt x="367" y="0"/>
                      </a:lnTo>
                      <a:cubicBezTo>
                        <a:pt x="167" y="134"/>
                        <a:pt x="34" y="401"/>
                        <a:pt x="34" y="668"/>
                      </a:cubicBezTo>
                      <a:cubicBezTo>
                        <a:pt x="0" y="901"/>
                        <a:pt x="34" y="1135"/>
                        <a:pt x="134" y="1368"/>
                      </a:cubicBezTo>
                      <a:cubicBezTo>
                        <a:pt x="200" y="1568"/>
                        <a:pt x="267" y="1802"/>
                        <a:pt x="334" y="2002"/>
                      </a:cubicBezTo>
                      <a:cubicBezTo>
                        <a:pt x="401" y="2202"/>
                        <a:pt x="434" y="2402"/>
                        <a:pt x="367" y="2636"/>
                      </a:cubicBezTo>
                      <a:cubicBezTo>
                        <a:pt x="567" y="2469"/>
                        <a:pt x="667" y="2202"/>
                        <a:pt x="634" y="1935"/>
                      </a:cubicBezTo>
                      <a:cubicBezTo>
                        <a:pt x="634" y="1702"/>
                        <a:pt x="601" y="1468"/>
                        <a:pt x="534" y="1268"/>
                      </a:cubicBezTo>
                      <a:cubicBezTo>
                        <a:pt x="467" y="1068"/>
                        <a:pt x="401" y="834"/>
                        <a:pt x="334" y="634"/>
                      </a:cubicBezTo>
                      <a:cubicBezTo>
                        <a:pt x="300" y="434"/>
                        <a:pt x="300" y="201"/>
                        <a:pt x="3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49"/>
                <p:cNvSpPr/>
                <p:nvPr/>
              </p:nvSpPr>
              <p:spPr>
                <a:xfrm>
                  <a:off x="5405281" y="2697872"/>
                  <a:ext cx="15703" cy="61966"/>
                </a:xfrm>
                <a:custGeom>
                  <a:avLst/>
                  <a:gdLst/>
                  <a:ahLst/>
                  <a:cxnLst/>
                  <a:rect l="l" t="t" r="r" b="b"/>
                  <a:pathLst>
                    <a:path w="668" h="2636" extrusionOk="0">
                      <a:moveTo>
                        <a:pt x="368" y="0"/>
                      </a:moveTo>
                      <a:cubicBezTo>
                        <a:pt x="134" y="134"/>
                        <a:pt x="1" y="401"/>
                        <a:pt x="34" y="668"/>
                      </a:cubicBezTo>
                      <a:cubicBezTo>
                        <a:pt x="1" y="901"/>
                        <a:pt x="34" y="1135"/>
                        <a:pt x="101" y="1368"/>
                      </a:cubicBezTo>
                      <a:cubicBezTo>
                        <a:pt x="167" y="1568"/>
                        <a:pt x="268" y="1802"/>
                        <a:pt x="334" y="2002"/>
                      </a:cubicBezTo>
                      <a:cubicBezTo>
                        <a:pt x="401" y="2202"/>
                        <a:pt x="401" y="2402"/>
                        <a:pt x="368" y="2636"/>
                      </a:cubicBezTo>
                      <a:cubicBezTo>
                        <a:pt x="568" y="2469"/>
                        <a:pt x="668" y="2202"/>
                        <a:pt x="634" y="1935"/>
                      </a:cubicBezTo>
                      <a:cubicBezTo>
                        <a:pt x="634" y="1702"/>
                        <a:pt x="601" y="1468"/>
                        <a:pt x="534" y="1268"/>
                      </a:cubicBezTo>
                      <a:cubicBezTo>
                        <a:pt x="468" y="1068"/>
                        <a:pt x="401" y="834"/>
                        <a:pt x="334" y="634"/>
                      </a:cubicBezTo>
                      <a:cubicBezTo>
                        <a:pt x="301" y="434"/>
                        <a:pt x="301" y="201"/>
                        <a:pt x="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49"/>
                <p:cNvSpPr/>
                <p:nvPr/>
              </p:nvSpPr>
              <p:spPr>
                <a:xfrm>
                  <a:off x="5355892" y="2697872"/>
                  <a:ext cx="15703" cy="61966"/>
                </a:xfrm>
                <a:custGeom>
                  <a:avLst/>
                  <a:gdLst/>
                  <a:ahLst/>
                  <a:cxnLst/>
                  <a:rect l="l" t="t" r="r" b="b"/>
                  <a:pathLst>
                    <a:path w="668" h="2636" extrusionOk="0">
                      <a:moveTo>
                        <a:pt x="367" y="0"/>
                      </a:moveTo>
                      <a:lnTo>
                        <a:pt x="367" y="0"/>
                      </a:lnTo>
                      <a:cubicBezTo>
                        <a:pt x="134" y="134"/>
                        <a:pt x="0" y="401"/>
                        <a:pt x="0" y="668"/>
                      </a:cubicBezTo>
                      <a:cubicBezTo>
                        <a:pt x="0" y="901"/>
                        <a:pt x="34" y="1135"/>
                        <a:pt x="100" y="1368"/>
                      </a:cubicBezTo>
                      <a:cubicBezTo>
                        <a:pt x="167" y="1568"/>
                        <a:pt x="234" y="1802"/>
                        <a:pt x="300" y="2002"/>
                      </a:cubicBezTo>
                      <a:cubicBezTo>
                        <a:pt x="367" y="2202"/>
                        <a:pt x="400" y="2402"/>
                        <a:pt x="367" y="2636"/>
                      </a:cubicBezTo>
                      <a:cubicBezTo>
                        <a:pt x="567" y="2469"/>
                        <a:pt x="667" y="2202"/>
                        <a:pt x="634" y="1935"/>
                      </a:cubicBezTo>
                      <a:cubicBezTo>
                        <a:pt x="601" y="1702"/>
                        <a:pt x="567" y="1468"/>
                        <a:pt x="501" y="1268"/>
                      </a:cubicBezTo>
                      <a:cubicBezTo>
                        <a:pt x="434" y="1068"/>
                        <a:pt x="367" y="834"/>
                        <a:pt x="334" y="634"/>
                      </a:cubicBezTo>
                      <a:cubicBezTo>
                        <a:pt x="267" y="434"/>
                        <a:pt x="267" y="201"/>
                        <a:pt x="3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49"/>
                <p:cNvSpPr/>
                <p:nvPr/>
              </p:nvSpPr>
              <p:spPr>
                <a:xfrm>
                  <a:off x="5492330" y="3501617"/>
                  <a:ext cx="102751" cy="1041359"/>
                </a:xfrm>
                <a:custGeom>
                  <a:avLst/>
                  <a:gdLst/>
                  <a:ahLst/>
                  <a:cxnLst/>
                  <a:rect l="l" t="t" r="r" b="b"/>
                  <a:pathLst>
                    <a:path w="4371" h="44299" extrusionOk="0">
                      <a:moveTo>
                        <a:pt x="1235" y="1"/>
                      </a:moveTo>
                      <a:lnTo>
                        <a:pt x="0" y="44299"/>
                      </a:lnTo>
                      <a:lnTo>
                        <a:pt x="1868" y="44299"/>
                      </a:lnTo>
                      <a:lnTo>
                        <a:pt x="4370"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49"/>
                <p:cNvSpPr/>
                <p:nvPr/>
              </p:nvSpPr>
              <p:spPr>
                <a:xfrm>
                  <a:off x="5824796" y="3501617"/>
                  <a:ext cx="83922" cy="1041359"/>
                </a:xfrm>
                <a:custGeom>
                  <a:avLst/>
                  <a:gdLst/>
                  <a:ahLst/>
                  <a:cxnLst/>
                  <a:rect l="l" t="t" r="r" b="b"/>
                  <a:pathLst>
                    <a:path w="3570" h="44299" extrusionOk="0">
                      <a:moveTo>
                        <a:pt x="1" y="1"/>
                      </a:moveTo>
                      <a:lnTo>
                        <a:pt x="835" y="44299"/>
                      </a:lnTo>
                      <a:lnTo>
                        <a:pt x="2736" y="44299"/>
                      </a:lnTo>
                      <a:lnTo>
                        <a:pt x="3570"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9"/>
                <p:cNvSpPr/>
                <p:nvPr/>
              </p:nvSpPr>
              <p:spPr>
                <a:xfrm>
                  <a:off x="5486829" y="3417719"/>
                  <a:ext cx="760656" cy="112154"/>
                </a:xfrm>
                <a:custGeom>
                  <a:avLst/>
                  <a:gdLst/>
                  <a:ahLst/>
                  <a:cxnLst/>
                  <a:rect l="l" t="t" r="r" b="b"/>
                  <a:pathLst>
                    <a:path w="32358" h="4771" extrusionOk="0">
                      <a:moveTo>
                        <a:pt x="1" y="0"/>
                      </a:moveTo>
                      <a:lnTo>
                        <a:pt x="1" y="3903"/>
                      </a:lnTo>
                      <a:cubicBezTo>
                        <a:pt x="1" y="4404"/>
                        <a:pt x="401" y="4770"/>
                        <a:pt x="868" y="4770"/>
                      </a:cubicBezTo>
                      <a:lnTo>
                        <a:pt x="31490" y="4770"/>
                      </a:lnTo>
                      <a:cubicBezTo>
                        <a:pt x="31957" y="4770"/>
                        <a:pt x="32357" y="4404"/>
                        <a:pt x="32357" y="3903"/>
                      </a:cubicBezTo>
                      <a:lnTo>
                        <a:pt x="32357"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9"/>
                <p:cNvSpPr/>
                <p:nvPr/>
              </p:nvSpPr>
              <p:spPr>
                <a:xfrm>
                  <a:off x="5394303" y="3411443"/>
                  <a:ext cx="944931" cy="46286"/>
                </a:xfrm>
                <a:custGeom>
                  <a:avLst/>
                  <a:gdLst/>
                  <a:ahLst/>
                  <a:cxnLst/>
                  <a:rect l="l" t="t" r="r" b="b"/>
                  <a:pathLst>
                    <a:path w="40197" h="1969" extrusionOk="0">
                      <a:moveTo>
                        <a:pt x="1001" y="1"/>
                      </a:moveTo>
                      <a:cubicBezTo>
                        <a:pt x="468" y="1"/>
                        <a:pt x="1" y="434"/>
                        <a:pt x="1" y="968"/>
                      </a:cubicBezTo>
                      <a:cubicBezTo>
                        <a:pt x="1" y="1535"/>
                        <a:pt x="468" y="1969"/>
                        <a:pt x="1001" y="1969"/>
                      </a:cubicBezTo>
                      <a:lnTo>
                        <a:pt x="39195" y="1969"/>
                      </a:lnTo>
                      <a:cubicBezTo>
                        <a:pt x="39729" y="1969"/>
                        <a:pt x="40196" y="1535"/>
                        <a:pt x="40196" y="968"/>
                      </a:cubicBezTo>
                      <a:cubicBezTo>
                        <a:pt x="40196" y="434"/>
                        <a:pt x="39729" y="1"/>
                        <a:pt x="391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6" name="Google Shape;2456;p49"/>
              <p:cNvSpPr/>
              <p:nvPr/>
            </p:nvSpPr>
            <p:spPr>
              <a:xfrm>
                <a:off x="3245900" y="1918149"/>
                <a:ext cx="444000" cy="444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9"/>
              <p:cNvSpPr/>
              <p:nvPr/>
            </p:nvSpPr>
            <p:spPr>
              <a:xfrm>
                <a:off x="3357424" y="2425764"/>
                <a:ext cx="207474" cy="2092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8" name="Google Shape;2458;p49"/>
              <p:cNvGrpSpPr/>
              <p:nvPr/>
            </p:nvGrpSpPr>
            <p:grpSpPr>
              <a:xfrm>
                <a:off x="3364164" y="2000084"/>
                <a:ext cx="207473" cy="298450"/>
                <a:chOff x="2132500" y="2907868"/>
                <a:chExt cx="249186" cy="358455"/>
              </a:xfrm>
            </p:grpSpPr>
            <p:sp>
              <p:nvSpPr>
                <p:cNvPr id="2459" name="Google Shape;2459;p49"/>
                <p:cNvSpPr/>
                <p:nvPr/>
              </p:nvSpPr>
              <p:spPr>
                <a:xfrm>
                  <a:off x="2228573" y="3014297"/>
                  <a:ext cx="10335" cy="17010"/>
                </a:xfrm>
                <a:custGeom>
                  <a:avLst/>
                  <a:gdLst/>
                  <a:ahLst/>
                  <a:cxnLst/>
                  <a:rect l="l" t="t" r="r" b="b"/>
                  <a:pathLst>
                    <a:path w="466" h="767" extrusionOk="0">
                      <a:moveTo>
                        <a:pt x="236" y="0"/>
                      </a:moveTo>
                      <a:cubicBezTo>
                        <a:pt x="228" y="0"/>
                        <a:pt x="221" y="0"/>
                        <a:pt x="213" y="1"/>
                      </a:cubicBezTo>
                      <a:cubicBezTo>
                        <a:pt x="92" y="15"/>
                        <a:pt x="1" y="119"/>
                        <a:pt x="4" y="243"/>
                      </a:cubicBezTo>
                      <a:lnTo>
                        <a:pt x="4" y="523"/>
                      </a:lnTo>
                      <a:cubicBezTo>
                        <a:pt x="1" y="644"/>
                        <a:pt x="92" y="752"/>
                        <a:pt x="213" y="765"/>
                      </a:cubicBezTo>
                      <a:cubicBezTo>
                        <a:pt x="221" y="766"/>
                        <a:pt x="228" y="766"/>
                        <a:pt x="236" y="766"/>
                      </a:cubicBezTo>
                      <a:cubicBezTo>
                        <a:pt x="363" y="766"/>
                        <a:pt x="465" y="663"/>
                        <a:pt x="465" y="533"/>
                      </a:cubicBezTo>
                      <a:lnTo>
                        <a:pt x="465" y="230"/>
                      </a:lnTo>
                      <a:cubicBezTo>
                        <a:pt x="465" y="103"/>
                        <a:pt x="363" y="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9"/>
                <p:cNvSpPr/>
                <p:nvPr/>
              </p:nvSpPr>
              <p:spPr>
                <a:xfrm>
                  <a:off x="2274325" y="3014231"/>
                  <a:ext cx="10335" cy="17077"/>
                </a:xfrm>
                <a:custGeom>
                  <a:avLst/>
                  <a:gdLst/>
                  <a:ahLst/>
                  <a:cxnLst/>
                  <a:rect l="l" t="t" r="r" b="b"/>
                  <a:pathLst>
                    <a:path w="466" h="770" extrusionOk="0">
                      <a:moveTo>
                        <a:pt x="233" y="1"/>
                      </a:moveTo>
                      <a:cubicBezTo>
                        <a:pt x="105" y="1"/>
                        <a:pt x="1" y="105"/>
                        <a:pt x="1" y="233"/>
                      </a:cubicBezTo>
                      <a:lnTo>
                        <a:pt x="1" y="526"/>
                      </a:lnTo>
                      <a:cubicBezTo>
                        <a:pt x="1" y="647"/>
                        <a:pt x="92" y="751"/>
                        <a:pt x="213" y="768"/>
                      </a:cubicBezTo>
                      <a:cubicBezTo>
                        <a:pt x="221" y="769"/>
                        <a:pt x="228" y="769"/>
                        <a:pt x="236" y="769"/>
                      </a:cubicBezTo>
                      <a:cubicBezTo>
                        <a:pt x="361" y="769"/>
                        <a:pt x="465" y="666"/>
                        <a:pt x="465" y="536"/>
                      </a:cubicBezTo>
                      <a:lnTo>
                        <a:pt x="465" y="233"/>
                      </a:lnTo>
                      <a:cubicBezTo>
                        <a:pt x="465" y="105"/>
                        <a:pt x="361" y="1"/>
                        <a:pt x="2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9"/>
                <p:cNvSpPr/>
                <p:nvPr/>
              </p:nvSpPr>
              <p:spPr>
                <a:xfrm>
                  <a:off x="2238419" y="3049471"/>
                  <a:ext cx="36837" cy="23309"/>
                </a:xfrm>
                <a:custGeom>
                  <a:avLst/>
                  <a:gdLst/>
                  <a:ahLst/>
                  <a:cxnLst/>
                  <a:rect l="l" t="t" r="r" b="b"/>
                  <a:pathLst>
                    <a:path w="1661" h="1051" extrusionOk="0">
                      <a:moveTo>
                        <a:pt x="237" y="0"/>
                      </a:moveTo>
                      <a:cubicBezTo>
                        <a:pt x="105" y="0"/>
                        <a:pt x="1" y="108"/>
                        <a:pt x="1" y="239"/>
                      </a:cubicBezTo>
                      <a:cubicBezTo>
                        <a:pt x="11" y="690"/>
                        <a:pt x="378" y="1051"/>
                        <a:pt x="829" y="1051"/>
                      </a:cubicBezTo>
                      <a:cubicBezTo>
                        <a:pt x="1280" y="1051"/>
                        <a:pt x="1650" y="690"/>
                        <a:pt x="1660" y="239"/>
                      </a:cubicBezTo>
                      <a:cubicBezTo>
                        <a:pt x="1660" y="110"/>
                        <a:pt x="1556" y="4"/>
                        <a:pt x="1430" y="4"/>
                      </a:cubicBezTo>
                      <a:cubicBezTo>
                        <a:pt x="1429" y="4"/>
                        <a:pt x="1427" y="4"/>
                        <a:pt x="1425" y="4"/>
                      </a:cubicBezTo>
                      <a:cubicBezTo>
                        <a:pt x="1293" y="4"/>
                        <a:pt x="1189" y="108"/>
                        <a:pt x="1189" y="239"/>
                      </a:cubicBezTo>
                      <a:cubicBezTo>
                        <a:pt x="1189" y="435"/>
                        <a:pt x="1027" y="596"/>
                        <a:pt x="832" y="596"/>
                      </a:cubicBezTo>
                      <a:cubicBezTo>
                        <a:pt x="634" y="596"/>
                        <a:pt x="472" y="435"/>
                        <a:pt x="472" y="239"/>
                      </a:cubicBezTo>
                      <a:cubicBezTo>
                        <a:pt x="472" y="108"/>
                        <a:pt x="368" y="0"/>
                        <a:pt x="2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9"/>
                <p:cNvSpPr/>
                <p:nvPr/>
              </p:nvSpPr>
              <p:spPr>
                <a:xfrm>
                  <a:off x="2237976" y="2938140"/>
                  <a:ext cx="38256" cy="37746"/>
                </a:xfrm>
                <a:custGeom>
                  <a:avLst/>
                  <a:gdLst/>
                  <a:ahLst/>
                  <a:cxnLst/>
                  <a:rect l="l" t="t" r="r" b="b"/>
                  <a:pathLst>
                    <a:path w="1725" h="1702" extrusionOk="0">
                      <a:moveTo>
                        <a:pt x="860" y="1"/>
                      </a:moveTo>
                      <a:cubicBezTo>
                        <a:pt x="735" y="1"/>
                        <a:pt x="630" y="104"/>
                        <a:pt x="630" y="234"/>
                      </a:cubicBezTo>
                      <a:lnTo>
                        <a:pt x="630" y="621"/>
                      </a:lnTo>
                      <a:lnTo>
                        <a:pt x="257" y="621"/>
                      </a:lnTo>
                      <a:cubicBezTo>
                        <a:pt x="254" y="621"/>
                        <a:pt x="252" y="621"/>
                        <a:pt x="250" y="621"/>
                      </a:cubicBezTo>
                      <a:cubicBezTo>
                        <a:pt x="128" y="621"/>
                        <a:pt x="27" y="711"/>
                        <a:pt x="14" y="830"/>
                      </a:cubicBezTo>
                      <a:cubicBezTo>
                        <a:pt x="1" y="965"/>
                        <a:pt x="108" y="1082"/>
                        <a:pt x="243" y="1082"/>
                      </a:cubicBezTo>
                      <a:lnTo>
                        <a:pt x="630" y="1082"/>
                      </a:lnTo>
                      <a:lnTo>
                        <a:pt x="630" y="1470"/>
                      </a:lnTo>
                      <a:cubicBezTo>
                        <a:pt x="630" y="1597"/>
                        <a:pt x="734" y="1702"/>
                        <a:pt x="862" y="1702"/>
                      </a:cubicBezTo>
                      <a:lnTo>
                        <a:pt x="862" y="1698"/>
                      </a:lnTo>
                      <a:cubicBezTo>
                        <a:pt x="990" y="1698"/>
                        <a:pt x="1095" y="1594"/>
                        <a:pt x="1095" y="1466"/>
                      </a:cubicBezTo>
                      <a:lnTo>
                        <a:pt x="1095" y="1082"/>
                      </a:lnTo>
                      <a:lnTo>
                        <a:pt x="1468" y="1082"/>
                      </a:lnTo>
                      <a:cubicBezTo>
                        <a:pt x="1593" y="1082"/>
                        <a:pt x="1697" y="992"/>
                        <a:pt x="1711" y="870"/>
                      </a:cubicBezTo>
                      <a:cubicBezTo>
                        <a:pt x="1724" y="736"/>
                        <a:pt x="1616" y="618"/>
                        <a:pt x="1482" y="618"/>
                      </a:cubicBezTo>
                      <a:lnTo>
                        <a:pt x="1095" y="618"/>
                      </a:lnTo>
                      <a:lnTo>
                        <a:pt x="1095" y="244"/>
                      </a:lnTo>
                      <a:cubicBezTo>
                        <a:pt x="1098" y="123"/>
                        <a:pt x="1007" y="16"/>
                        <a:pt x="883" y="2"/>
                      </a:cubicBezTo>
                      <a:cubicBezTo>
                        <a:pt x="875" y="1"/>
                        <a:pt x="867" y="1"/>
                        <a:pt x="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9"/>
                <p:cNvSpPr/>
                <p:nvPr/>
              </p:nvSpPr>
              <p:spPr>
                <a:xfrm>
                  <a:off x="2132500" y="2907868"/>
                  <a:ext cx="249186" cy="358455"/>
                </a:xfrm>
                <a:custGeom>
                  <a:avLst/>
                  <a:gdLst/>
                  <a:ahLst/>
                  <a:cxnLst/>
                  <a:rect l="l" t="t" r="r" b="b"/>
                  <a:pathLst>
                    <a:path w="11236" h="16163" extrusionOk="0">
                      <a:moveTo>
                        <a:pt x="8459" y="4379"/>
                      </a:moveTo>
                      <a:cubicBezTo>
                        <a:pt x="8691" y="4379"/>
                        <a:pt x="8880" y="4568"/>
                        <a:pt x="8880" y="4800"/>
                      </a:cubicBezTo>
                      <a:lnTo>
                        <a:pt x="8880" y="5302"/>
                      </a:lnTo>
                      <a:cubicBezTo>
                        <a:pt x="8880" y="5534"/>
                        <a:pt x="8691" y="5726"/>
                        <a:pt x="8456" y="5726"/>
                      </a:cubicBezTo>
                      <a:lnTo>
                        <a:pt x="8207" y="5726"/>
                      </a:lnTo>
                      <a:lnTo>
                        <a:pt x="8207" y="4379"/>
                      </a:lnTo>
                      <a:close/>
                      <a:moveTo>
                        <a:pt x="2990" y="4383"/>
                      </a:moveTo>
                      <a:lnTo>
                        <a:pt x="2990" y="5729"/>
                      </a:lnTo>
                      <a:lnTo>
                        <a:pt x="2737" y="5729"/>
                      </a:lnTo>
                      <a:cubicBezTo>
                        <a:pt x="2505" y="5729"/>
                        <a:pt x="2317" y="5537"/>
                        <a:pt x="2317" y="5305"/>
                      </a:cubicBezTo>
                      <a:lnTo>
                        <a:pt x="2317" y="4804"/>
                      </a:lnTo>
                      <a:cubicBezTo>
                        <a:pt x="2317" y="4571"/>
                        <a:pt x="2505" y="4383"/>
                        <a:pt x="2737" y="4383"/>
                      </a:cubicBezTo>
                      <a:close/>
                      <a:moveTo>
                        <a:pt x="7746" y="4383"/>
                      </a:moveTo>
                      <a:lnTo>
                        <a:pt x="7746" y="6412"/>
                      </a:lnTo>
                      <a:cubicBezTo>
                        <a:pt x="7742" y="7496"/>
                        <a:pt x="6864" y="8375"/>
                        <a:pt x="5780" y="8378"/>
                      </a:cubicBezTo>
                      <a:lnTo>
                        <a:pt x="5410" y="8378"/>
                      </a:lnTo>
                      <a:cubicBezTo>
                        <a:pt x="4329" y="8378"/>
                        <a:pt x="3454" y="7503"/>
                        <a:pt x="3454" y="6422"/>
                      </a:cubicBezTo>
                      <a:lnTo>
                        <a:pt x="3454" y="4383"/>
                      </a:lnTo>
                      <a:close/>
                      <a:moveTo>
                        <a:pt x="6776" y="8640"/>
                      </a:moveTo>
                      <a:lnTo>
                        <a:pt x="6776" y="9364"/>
                      </a:lnTo>
                      <a:lnTo>
                        <a:pt x="5618" y="10229"/>
                      </a:lnTo>
                      <a:lnTo>
                        <a:pt x="4464" y="9364"/>
                      </a:lnTo>
                      <a:lnTo>
                        <a:pt x="4464" y="8640"/>
                      </a:lnTo>
                      <a:cubicBezTo>
                        <a:pt x="4770" y="8772"/>
                        <a:pt x="5103" y="8842"/>
                        <a:pt x="5437" y="8842"/>
                      </a:cubicBezTo>
                      <a:lnTo>
                        <a:pt x="5803" y="8842"/>
                      </a:lnTo>
                      <a:cubicBezTo>
                        <a:pt x="6137" y="8842"/>
                        <a:pt x="6470" y="8772"/>
                        <a:pt x="6776" y="8640"/>
                      </a:cubicBezTo>
                      <a:close/>
                      <a:moveTo>
                        <a:pt x="2179" y="12242"/>
                      </a:moveTo>
                      <a:cubicBezTo>
                        <a:pt x="2317" y="12242"/>
                        <a:pt x="2431" y="12356"/>
                        <a:pt x="2431" y="12494"/>
                      </a:cubicBezTo>
                      <a:cubicBezTo>
                        <a:pt x="2431" y="12647"/>
                        <a:pt x="2306" y="12747"/>
                        <a:pt x="2176" y="12747"/>
                      </a:cubicBezTo>
                      <a:cubicBezTo>
                        <a:pt x="2113" y="12747"/>
                        <a:pt x="2049" y="12724"/>
                        <a:pt x="1997" y="12673"/>
                      </a:cubicBezTo>
                      <a:cubicBezTo>
                        <a:pt x="1839" y="12514"/>
                        <a:pt x="1953" y="12242"/>
                        <a:pt x="2179" y="12242"/>
                      </a:cubicBezTo>
                      <a:close/>
                      <a:moveTo>
                        <a:pt x="3956" y="1"/>
                      </a:moveTo>
                      <a:cubicBezTo>
                        <a:pt x="3649" y="4"/>
                        <a:pt x="3357" y="128"/>
                        <a:pt x="3148" y="347"/>
                      </a:cubicBezTo>
                      <a:lnTo>
                        <a:pt x="2737" y="778"/>
                      </a:lnTo>
                      <a:cubicBezTo>
                        <a:pt x="2522" y="1004"/>
                        <a:pt x="2401" y="1306"/>
                        <a:pt x="2401" y="1620"/>
                      </a:cubicBezTo>
                      <a:lnTo>
                        <a:pt x="2401" y="3999"/>
                      </a:lnTo>
                      <a:cubicBezTo>
                        <a:pt x="2067" y="4144"/>
                        <a:pt x="1849" y="4474"/>
                        <a:pt x="1852" y="4837"/>
                      </a:cubicBezTo>
                      <a:lnTo>
                        <a:pt x="1852" y="5335"/>
                      </a:lnTo>
                      <a:cubicBezTo>
                        <a:pt x="1852" y="5830"/>
                        <a:pt x="2256" y="6231"/>
                        <a:pt x="2747" y="6231"/>
                      </a:cubicBezTo>
                      <a:lnTo>
                        <a:pt x="2990" y="6231"/>
                      </a:lnTo>
                      <a:lnTo>
                        <a:pt x="2990" y="6439"/>
                      </a:lnTo>
                      <a:cubicBezTo>
                        <a:pt x="2993" y="7213"/>
                        <a:pt x="3367" y="7944"/>
                        <a:pt x="3999" y="8395"/>
                      </a:cubicBezTo>
                      <a:lnTo>
                        <a:pt x="3999" y="9320"/>
                      </a:lnTo>
                      <a:lnTo>
                        <a:pt x="1078" y="10239"/>
                      </a:lnTo>
                      <a:cubicBezTo>
                        <a:pt x="435" y="10448"/>
                        <a:pt x="1" y="11047"/>
                        <a:pt x="1" y="11720"/>
                      </a:cubicBezTo>
                      <a:lnTo>
                        <a:pt x="1" y="11969"/>
                      </a:lnTo>
                      <a:cubicBezTo>
                        <a:pt x="1" y="12090"/>
                        <a:pt x="92" y="12198"/>
                        <a:pt x="213" y="12212"/>
                      </a:cubicBezTo>
                      <a:cubicBezTo>
                        <a:pt x="219" y="12212"/>
                        <a:pt x="225" y="12212"/>
                        <a:pt x="231" y="12212"/>
                      </a:cubicBezTo>
                      <a:cubicBezTo>
                        <a:pt x="358" y="12212"/>
                        <a:pt x="465" y="12111"/>
                        <a:pt x="465" y="11979"/>
                      </a:cubicBezTo>
                      <a:lnTo>
                        <a:pt x="465" y="11717"/>
                      </a:lnTo>
                      <a:cubicBezTo>
                        <a:pt x="465" y="11252"/>
                        <a:pt x="765" y="10842"/>
                        <a:pt x="1206" y="10697"/>
                      </a:cubicBezTo>
                      <a:lnTo>
                        <a:pt x="1936" y="10468"/>
                      </a:lnTo>
                      <a:lnTo>
                        <a:pt x="1936" y="11824"/>
                      </a:lnTo>
                      <a:cubicBezTo>
                        <a:pt x="1610" y="11939"/>
                        <a:pt x="1411" y="12272"/>
                        <a:pt x="1468" y="12615"/>
                      </a:cubicBezTo>
                      <a:cubicBezTo>
                        <a:pt x="1526" y="12955"/>
                        <a:pt x="1822" y="13208"/>
                        <a:pt x="2168" y="13208"/>
                      </a:cubicBezTo>
                      <a:cubicBezTo>
                        <a:pt x="2515" y="13208"/>
                        <a:pt x="2811" y="12955"/>
                        <a:pt x="2869" y="12615"/>
                      </a:cubicBezTo>
                      <a:cubicBezTo>
                        <a:pt x="2926" y="12272"/>
                        <a:pt x="2727" y="11939"/>
                        <a:pt x="2401" y="11824"/>
                      </a:cubicBezTo>
                      <a:lnTo>
                        <a:pt x="2401" y="10323"/>
                      </a:lnTo>
                      <a:lnTo>
                        <a:pt x="4148" y="9765"/>
                      </a:lnTo>
                      <a:lnTo>
                        <a:pt x="5164" y="10539"/>
                      </a:lnTo>
                      <a:lnTo>
                        <a:pt x="4057" y="11333"/>
                      </a:lnTo>
                      <a:cubicBezTo>
                        <a:pt x="3993" y="11377"/>
                        <a:pt x="3956" y="11451"/>
                        <a:pt x="3956" y="11525"/>
                      </a:cubicBezTo>
                      <a:lnTo>
                        <a:pt x="3956" y="15698"/>
                      </a:lnTo>
                      <a:lnTo>
                        <a:pt x="2401" y="15698"/>
                      </a:lnTo>
                      <a:lnTo>
                        <a:pt x="2401" y="14473"/>
                      </a:lnTo>
                      <a:cubicBezTo>
                        <a:pt x="2404" y="14359"/>
                        <a:pt x="2327" y="14261"/>
                        <a:pt x="2216" y="14234"/>
                      </a:cubicBezTo>
                      <a:cubicBezTo>
                        <a:pt x="2201" y="14232"/>
                        <a:pt x="2186" y="14230"/>
                        <a:pt x="2172" y="14230"/>
                      </a:cubicBezTo>
                      <a:cubicBezTo>
                        <a:pt x="2045" y="14230"/>
                        <a:pt x="1936" y="14334"/>
                        <a:pt x="1936" y="14467"/>
                      </a:cubicBezTo>
                      <a:lnTo>
                        <a:pt x="1936" y="15698"/>
                      </a:lnTo>
                      <a:lnTo>
                        <a:pt x="465" y="15698"/>
                      </a:lnTo>
                      <a:lnTo>
                        <a:pt x="465" y="13093"/>
                      </a:lnTo>
                      <a:cubicBezTo>
                        <a:pt x="469" y="12972"/>
                        <a:pt x="378" y="12868"/>
                        <a:pt x="253" y="12851"/>
                      </a:cubicBezTo>
                      <a:cubicBezTo>
                        <a:pt x="246" y="12850"/>
                        <a:pt x="238" y="12850"/>
                        <a:pt x="231" y="12850"/>
                      </a:cubicBezTo>
                      <a:cubicBezTo>
                        <a:pt x="106" y="12850"/>
                        <a:pt x="1" y="12953"/>
                        <a:pt x="1" y="13080"/>
                      </a:cubicBezTo>
                      <a:lnTo>
                        <a:pt x="1" y="15927"/>
                      </a:lnTo>
                      <a:cubicBezTo>
                        <a:pt x="1" y="16059"/>
                        <a:pt x="105" y="16163"/>
                        <a:pt x="237" y="16163"/>
                      </a:cubicBezTo>
                      <a:lnTo>
                        <a:pt x="7052" y="16163"/>
                      </a:lnTo>
                      <a:cubicBezTo>
                        <a:pt x="7052" y="16163"/>
                        <a:pt x="7288" y="16055"/>
                        <a:pt x="7288" y="15924"/>
                      </a:cubicBezTo>
                      <a:cubicBezTo>
                        <a:pt x="7291" y="15800"/>
                        <a:pt x="7187" y="15698"/>
                        <a:pt x="7064" y="15698"/>
                      </a:cubicBezTo>
                      <a:cubicBezTo>
                        <a:pt x="7060" y="15698"/>
                        <a:pt x="7056" y="15698"/>
                        <a:pt x="7052" y="15698"/>
                      </a:cubicBezTo>
                      <a:lnTo>
                        <a:pt x="4461" y="15698"/>
                      </a:lnTo>
                      <a:lnTo>
                        <a:pt x="4461" y="11639"/>
                      </a:lnTo>
                      <a:lnTo>
                        <a:pt x="7035" y="9755"/>
                      </a:lnTo>
                      <a:lnTo>
                        <a:pt x="8291" y="10155"/>
                      </a:lnTo>
                      <a:lnTo>
                        <a:pt x="8291" y="10811"/>
                      </a:lnTo>
                      <a:cubicBezTo>
                        <a:pt x="8291" y="10811"/>
                        <a:pt x="7332" y="11417"/>
                        <a:pt x="7321" y="12006"/>
                      </a:cubicBezTo>
                      <a:lnTo>
                        <a:pt x="7321" y="12986"/>
                      </a:lnTo>
                      <a:cubicBezTo>
                        <a:pt x="7328" y="13115"/>
                        <a:pt x="7433" y="13218"/>
                        <a:pt x="7561" y="13218"/>
                      </a:cubicBezTo>
                      <a:cubicBezTo>
                        <a:pt x="7563" y="13218"/>
                        <a:pt x="7565" y="13218"/>
                        <a:pt x="7567" y="13218"/>
                      </a:cubicBezTo>
                      <a:lnTo>
                        <a:pt x="8059" y="13218"/>
                      </a:lnTo>
                      <a:cubicBezTo>
                        <a:pt x="8061" y="13218"/>
                        <a:pt x="8063" y="13218"/>
                        <a:pt x="8065" y="13218"/>
                      </a:cubicBezTo>
                      <a:cubicBezTo>
                        <a:pt x="8193" y="13218"/>
                        <a:pt x="8297" y="13115"/>
                        <a:pt x="8294" y="12986"/>
                      </a:cubicBezTo>
                      <a:cubicBezTo>
                        <a:pt x="8294" y="12854"/>
                        <a:pt x="8059" y="12713"/>
                        <a:pt x="8059" y="12713"/>
                      </a:cubicBezTo>
                      <a:lnTo>
                        <a:pt x="7826" y="12713"/>
                      </a:lnTo>
                      <a:lnTo>
                        <a:pt x="7826" y="12006"/>
                      </a:lnTo>
                      <a:cubicBezTo>
                        <a:pt x="7810" y="11600"/>
                        <a:pt x="8133" y="11262"/>
                        <a:pt x="8535" y="11262"/>
                      </a:cubicBezTo>
                      <a:cubicBezTo>
                        <a:pt x="8539" y="11262"/>
                        <a:pt x="8543" y="11262"/>
                        <a:pt x="8547" y="11262"/>
                      </a:cubicBezTo>
                      <a:cubicBezTo>
                        <a:pt x="8961" y="11266"/>
                        <a:pt x="9294" y="11596"/>
                        <a:pt x="9301" y="12006"/>
                      </a:cubicBezTo>
                      <a:lnTo>
                        <a:pt x="9301" y="12753"/>
                      </a:lnTo>
                      <a:lnTo>
                        <a:pt x="9082" y="12753"/>
                      </a:lnTo>
                      <a:cubicBezTo>
                        <a:pt x="8957" y="12753"/>
                        <a:pt x="8853" y="12844"/>
                        <a:pt x="8839" y="12965"/>
                      </a:cubicBezTo>
                      <a:cubicBezTo>
                        <a:pt x="8826" y="13100"/>
                        <a:pt x="8934" y="13218"/>
                        <a:pt x="9072" y="13218"/>
                      </a:cubicBezTo>
                      <a:lnTo>
                        <a:pt x="9526" y="13218"/>
                      </a:lnTo>
                      <a:cubicBezTo>
                        <a:pt x="9657" y="13218"/>
                        <a:pt x="9762" y="13110"/>
                        <a:pt x="9762" y="12979"/>
                      </a:cubicBezTo>
                      <a:lnTo>
                        <a:pt x="9762" y="12026"/>
                      </a:lnTo>
                      <a:cubicBezTo>
                        <a:pt x="9758" y="11458"/>
                        <a:pt x="9354" y="10970"/>
                        <a:pt x="8796" y="10862"/>
                      </a:cubicBezTo>
                      <a:lnTo>
                        <a:pt x="8796" y="10317"/>
                      </a:lnTo>
                      <a:lnTo>
                        <a:pt x="10011" y="10700"/>
                      </a:lnTo>
                      <a:cubicBezTo>
                        <a:pt x="10465" y="10842"/>
                        <a:pt x="10775" y="11262"/>
                        <a:pt x="10771" y="11737"/>
                      </a:cubicBezTo>
                      <a:lnTo>
                        <a:pt x="10771" y="15698"/>
                      </a:lnTo>
                      <a:lnTo>
                        <a:pt x="9341" y="15698"/>
                      </a:lnTo>
                      <a:lnTo>
                        <a:pt x="9341" y="14473"/>
                      </a:lnTo>
                      <a:cubicBezTo>
                        <a:pt x="9344" y="14359"/>
                        <a:pt x="9267" y="14261"/>
                        <a:pt x="9156" y="14234"/>
                      </a:cubicBezTo>
                      <a:cubicBezTo>
                        <a:pt x="9141" y="14232"/>
                        <a:pt x="9127" y="14230"/>
                        <a:pt x="9112" y="14230"/>
                      </a:cubicBezTo>
                      <a:cubicBezTo>
                        <a:pt x="8985" y="14230"/>
                        <a:pt x="8877" y="14334"/>
                        <a:pt x="8880" y="14467"/>
                      </a:cubicBezTo>
                      <a:lnTo>
                        <a:pt x="8880" y="15698"/>
                      </a:lnTo>
                      <a:lnTo>
                        <a:pt x="8082" y="15698"/>
                      </a:lnTo>
                      <a:cubicBezTo>
                        <a:pt x="8082" y="15698"/>
                        <a:pt x="7847" y="15796"/>
                        <a:pt x="7847" y="15924"/>
                      </a:cubicBezTo>
                      <a:cubicBezTo>
                        <a:pt x="7847" y="16055"/>
                        <a:pt x="7954" y="16163"/>
                        <a:pt x="8082" y="16163"/>
                      </a:cubicBezTo>
                      <a:lnTo>
                        <a:pt x="11000" y="16163"/>
                      </a:lnTo>
                      <a:cubicBezTo>
                        <a:pt x="11128" y="16163"/>
                        <a:pt x="11236" y="16055"/>
                        <a:pt x="11236" y="15924"/>
                      </a:cubicBezTo>
                      <a:lnTo>
                        <a:pt x="11236" y="11727"/>
                      </a:lnTo>
                      <a:cubicBezTo>
                        <a:pt x="11236" y="11044"/>
                        <a:pt x="10795" y="10441"/>
                        <a:pt x="10142" y="10236"/>
                      </a:cubicBezTo>
                      <a:lnTo>
                        <a:pt x="7241" y="9317"/>
                      </a:lnTo>
                      <a:lnTo>
                        <a:pt x="7241" y="8395"/>
                      </a:lnTo>
                      <a:cubicBezTo>
                        <a:pt x="7870" y="7944"/>
                        <a:pt x="8247" y="7213"/>
                        <a:pt x="8250" y="6439"/>
                      </a:cubicBezTo>
                      <a:lnTo>
                        <a:pt x="8250" y="6231"/>
                      </a:lnTo>
                      <a:lnTo>
                        <a:pt x="8489" y="6231"/>
                      </a:lnTo>
                      <a:cubicBezTo>
                        <a:pt x="8984" y="6231"/>
                        <a:pt x="9385" y="5830"/>
                        <a:pt x="9385" y="5335"/>
                      </a:cubicBezTo>
                      <a:lnTo>
                        <a:pt x="9385" y="4841"/>
                      </a:lnTo>
                      <a:cubicBezTo>
                        <a:pt x="9378" y="4467"/>
                        <a:pt x="9146" y="4134"/>
                        <a:pt x="8796" y="4006"/>
                      </a:cubicBezTo>
                      <a:lnTo>
                        <a:pt x="8796" y="2727"/>
                      </a:lnTo>
                      <a:cubicBezTo>
                        <a:pt x="8796" y="2602"/>
                        <a:pt x="8705" y="2498"/>
                        <a:pt x="8584" y="2485"/>
                      </a:cubicBezTo>
                      <a:cubicBezTo>
                        <a:pt x="8576" y="2484"/>
                        <a:pt x="8568" y="2483"/>
                        <a:pt x="8561" y="2483"/>
                      </a:cubicBezTo>
                      <a:cubicBezTo>
                        <a:pt x="8436" y="2483"/>
                        <a:pt x="8331" y="2586"/>
                        <a:pt x="8331" y="2713"/>
                      </a:cubicBezTo>
                      <a:lnTo>
                        <a:pt x="8331" y="3918"/>
                      </a:lnTo>
                      <a:lnTo>
                        <a:pt x="2906" y="3918"/>
                      </a:lnTo>
                      <a:lnTo>
                        <a:pt x="2906" y="1603"/>
                      </a:lnTo>
                      <a:cubicBezTo>
                        <a:pt x="2906" y="1414"/>
                        <a:pt x="2980" y="1232"/>
                        <a:pt x="3114" y="1098"/>
                      </a:cubicBezTo>
                      <a:lnTo>
                        <a:pt x="3542" y="670"/>
                      </a:lnTo>
                      <a:cubicBezTo>
                        <a:pt x="3674" y="542"/>
                        <a:pt x="3850" y="465"/>
                        <a:pt x="4035" y="465"/>
                      </a:cubicBezTo>
                      <a:cubicBezTo>
                        <a:pt x="4039" y="465"/>
                        <a:pt x="4043" y="465"/>
                        <a:pt x="4047" y="465"/>
                      </a:cubicBezTo>
                      <a:lnTo>
                        <a:pt x="7224" y="465"/>
                      </a:lnTo>
                      <a:cubicBezTo>
                        <a:pt x="7409" y="465"/>
                        <a:pt x="7584" y="536"/>
                        <a:pt x="7715" y="667"/>
                      </a:cubicBezTo>
                      <a:lnTo>
                        <a:pt x="8260" y="1212"/>
                      </a:lnTo>
                      <a:cubicBezTo>
                        <a:pt x="8308" y="1259"/>
                        <a:pt x="8335" y="1323"/>
                        <a:pt x="8335" y="1387"/>
                      </a:cubicBezTo>
                      <a:lnTo>
                        <a:pt x="8335" y="1720"/>
                      </a:lnTo>
                      <a:cubicBezTo>
                        <a:pt x="8335" y="1744"/>
                        <a:pt x="8345" y="1768"/>
                        <a:pt x="8361" y="1784"/>
                      </a:cubicBezTo>
                      <a:cubicBezTo>
                        <a:pt x="8429" y="1849"/>
                        <a:pt x="8500" y="1876"/>
                        <a:pt x="8565" y="1876"/>
                      </a:cubicBezTo>
                      <a:cubicBezTo>
                        <a:pt x="8692" y="1876"/>
                        <a:pt x="8796" y="1772"/>
                        <a:pt x="8796" y="1643"/>
                      </a:cubicBezTo>
                      <a:lnTo>
                        <a:pt x="8796" y="1572"/>
                      </a:lnTo>
                      <a:cubicBezTo>
                        <a:pt x="8799" y="1266"/>
                        <a:pt x="8674" y="970"/>
                        <a:pt x="8459" y="755"/>
                      </a:cubicBezTo>
                      <a:lnTo>
                        <a:pt x="8042" y="337"/>
                      </a:lnTo>
                      <a:cubicBezTo>
                        <a:pt x="7823" y="122"/>
                        <a:pt x="7530" y="4"/>
                        <a:pt x="7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4" name="Google Shape;2464;p49"/>
              <p:cNvSpPr/>
              <p:nvPr/>
            </p:nvSpPr>
            <p:spPr>
              <a:xfrm>
                <a:off x="4084100" y="1918149"/>
                <a:ext cx="444000" cy="444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9"/>
              <p:cNvSpPr/>
              <p:nvPr/>
            </p:nvSpPr>
            <p:spPr>
              <a:xfrm>
                <a:off x="4084100" y="2968074"/>
                <a:ext cx="444000" cy="444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9"/>
              <p:cNvSpPr/>
              <p:nvPr/>
            </p:nvSpPr>
            <p:spPr>
              <a:xfrm>
                <a:off x="3245900" y="2968074"/>
                <a:ext cx="444000" cy="444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67" name="Google Shape;2467;p49"/>
              <p:cNvGrpSpPr/>
              <p:nvPr/>
            </p:nvGrpSpPr>
            <p:grpSpPr>
              <a:xfrm>
                <a:off x="4183396" y="2000465"/>
                <a:ext cx="245220" cy="279475"/>
                <a:chOff x="6083510" y="4249362"/>
                <a:chExt cx="314344" cy="358255"/>
              </a:xfrm>
            </p:grpSpPr>
            <p:sp>
              <p:nvSpPr>
                <p:cNvPr id="2468" name="Google Shape;2468;p49"/>
                <p:cNvSpPr/>
                <p:nvPr/>
              </p:nvSpPr>
              <p:spPr>
                <a:xfrm>
                  <a:off x="6116200" y="4357899"/>
                  <a:ext cx="32645" cy="32645"/>
                </a:xfrm>
                <a:custGeom>
                  <a:avLst/>
                  <a:gdLst/>
                  <a:ahLst/>
                  <a:cxnLst/>
                  <a:rect l="l" t="t" r="r" b="b"/>
                  <a:pathLst>
                    <a:path w="1472" h="1472" extrusionOk="0">
                      <a:moveTo>
                        <a:pt x="966" y="506"/>
                      </a:moveTo>
                      <a:lnTo>
                        <a:pt x="966" y="1011"/>
                      </a:lnTo>
                      <a:lnTo>
                        <a:pt x="461" y="1011"/>
                      </a:lnTo>
                      <a:lnTo>
                        <a:pt x="461" y="506"/>
                      </a:lnTo>
                      <a:close/>
                      <a:moveTo>
                        <a:pt x="236" y="1"/>
                      </a:moveTo>
                      <a:cubicBezTo>
                        <a:pt x="105" y="1"/>
                        <a:pt x="0" y="105"/>
                        <a:pt x="0" y="236"/>
                      </a:cubicBezTo>
                      <a:lnTo>
                        <a:pt x="0" y="1236"/>
                      </a:lnTo>
                      <a:cubicBezTo>
                        <a:pt x="0" y="1367"/>
                        <a:pt x="105" y="1472"/>
                        <a:pt x="236" y="1472"/>
                      </a:cubicBezTo>
                      <a:lnTo>
                        <a:pt x="1236" y="1472"/>
                      </a:lnTo>
                      <a:cubicBezTo>
                        <a:pt x="1367" y="1472"/>
                        <a:pt x="1471" y="1367"/>
                        <a:pt x="1471" y="1236"/>
                      </a:cubicBezTo>
                      <a:lnTo>
                        <a:pt x="1471" y="236"/>
                      </a:lnTo>
                      <a:cubicBezTo>
                        <a:pt x="1471" y="105"/>
                        <a:pt x="1367"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9"/>
                <p:cNvSpPr/>
                <p:nvPr/>
              </p:nvSpPr>
              <p:spPr>
                <a:xfrm>
                  <a:off x="6159113" y="4357899"/>
                  <a:ext cx="32645" cy="32645"/>
                </a:xfrm>
                <a:custGeom>
                  <a:avLst/>
                  <a:gdLst/>
                  <a:ahLst/>
                  <a:cxnLst/>
                  <a:rect l="l" t="t" r="r" b="b"/>
                  <a:pathLst>
                    <a:path w="1472" h="1472" extrusionOk="0">
                      <a:moveTo>
                        <a:pt x="1010" y="506"/>
                      </a:moveTo>
                      <a:lnTo>
                        <a:pt x="1010" y="1011"/>
                      </a:lnTo>
                      <a:lnTo>
                        <a:pt x="506" y="1011"/>
                      </a:lnTo>
                      <a:lnTo>
                        <a:pt x="506" y="506"/>
                      </a:lnTo>
                      <a:close/>
                      <a:moveTo>
                        <a:pt x="236" y="1"/>
                      </a:moveTo>
                      <a:cubicBezTo>
                        <a:pt x="105" y="1"/>
                        <a:pt x="1" y="105"/>
                        <a:pt x="1" y="236"/>
                      </a:cubicBezTo>
                      <a:lnTo>
                        <a:pt x="1" y="1236"/>
                      </a:lnTo>
                      <a:cubicBezTo>
                        <a:pt x="1" y="1367"/>
                        <a:pt x="108" y="1472"/>
                        <a:pt x="240" y="1472"/>
                      </a:cubicBezTo>
                      <a:lnTo>
                        <a:pt x="1236" y="1472"/>
                      </a:lnTo>
                      <a:cubicBezTo>
                        <a:pt x="1367" y="1472"/>
                        <a:pt x="1472" y="1367"/>
                        <a:pt x="1472" y="1236"/>
                      </a:cubicBezTo>
                      <a:lnTo>
                        <a:pt x="1472" y="236"/>
                      </a:lnTo>
                      <a:cubicBezTo>
                        <a:pt x="1472" y="105"/>
                        <a:pt x="1367"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9"/>
                <p:cNvSpPr/>
                <p:nvPr/>
              </p:nvSpPr>
              <p:spPr>
                <a:xfrm>
                  <a:off x="6202936" y="4357899"/>
                  <a:ext cx="32712" cy="32645"/>
                </a:xfrm>
                <a:custGeom>
                  <a:avLst/>
                  <a:gdLst/>
                  <a:ahLst/>
                  <a:cxnLst/>
                  <a:rect l="l" t="t" r="r" b="b"/>
                  <a:pathLst>
                    <a:path w="1475" h="1472" extrusionOk="0">
                      <a:moveTo>
                        <a:pt x="970" y="506"/>
                      </a:moveTo>
                      <a:lnTo>
                        <a:pt x="970" y="1011"/>
                      </a:lnTo>
                      <a:lnTo>
                        <a:pt x="465" y="1011"/>
                      </a:lnTo>
                      <a:lnTo>
                        <a:pt x="465" y="506"/>
                      </a:lnTo>
                      <a:close/>
                      <a:moveTo>
                        <a:pt x="239" y="1"/>
                      </a:moveTo>
                      <a:cubicBezTo>
                        <a:pt x="108" y="1"/>
                        <a:pt x="0" y="105"/>
                        <a:pt x="0" y="236"/>
                      </a:cubicBezTo>
                      <a:lnTo>
                        <a:pt x="0" y="1236"/>
                      </a:lnTo>
                      <a:cubicBezTo>
                        <a:pt x="0" y="1367"/>
                        <a:pt x="108" y="1472"/>
                        <a:pt x="239" y="1472"/>
                      </a:cubicBezTo>
                      <a:lnTo>
                        <a:pt x="1239" y="1472"/>
                      </a:lnTo>
                      <a:cubicBezTo>
                        <a:pt x="1367" y="1472"/>
                        <a:pt x="1475" y="1367"/>
                        <a:pt x="1475" y="1236"/>
                      </a:cubicBezTo>
                      <a:lnTo>
                        <a:pt x="1475" y="236"/>
                      </a:lnTo>
                      <a:cubicBezTo>
                        <a:pt x="1475" y="105"/>
                        <a:pt x="1367" y="1"/>
                        <a:pt x="1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9"/>
                <p:cNvSpPr/>
                <p:nvPr/>
              </p:nvSpPr>
              <p:spPr>
                <a:xfrm>
                  <a:off x="6245849" y="4357899"/>
                  <a:ext cx="32712" cy="32645"/>
                </a:xfrm>
                <a:custGeom>
                  <a:avLst/>
                  <a:gdLst/>
                  <a:ahLst/>
                  <a:cxnLst/>
                  <a:rect l="l" t="t" r="r" b="b"/>
                  <a:pathLst>
                    <a:path w="1475" h="1472" extrusionOk="0">
                      <a:moveTo>
                        <a:pt x="1010" y="506"/>
                      </a:moveTo>
                      <a:lnTo>
                        <a:pt x="1010" y="1011"/>
                      </a:lnTo>
                      <a:lnTo>
                        <a:pt x="506" y="1011"/>
                      </a:lnTo>
                      <a:lnTo>
                        <a:pt x="506" y="506"/>
                      </a:lnTo>
                      <a:close/>
                      <a:moveTo>
                        <a:pt x="240" y="1"/>
                      </a:moveTo>
                      <a:cubicBezTo>
                        <a:pt x="108" y="1"/>
                        <a:pt x="1" y="105"/>
                        <a:pt x="1" y="236"/>
                      </a:cubicBezTo>
                      <a:lnTo>
                        <a:pt x="1" y="1236"/>
                      </a:lnTo>
                      <a:cubicBezTo>
                        <a:pt x="1" y="1367"/>
                        <a:pt x="108" y="1472"/>
                        <a:pt x="240" y="1472"/>
                      </a:cubicBezTo>
                      <a:lnTo>
                        <a:pt x="1239" y="1472"/>
                      </a:lnTo>
                      <a:cubicBezTo>
                        <a:pt x="1367" y="1472"/>
                        <a:pt x="1475" y="1367"/>
                        <a:pt x="1475" y="1236"/>
                      </a:cubicBezTo>
                      <a:lnTo>
                        <a:pt x="1475" y="236"/>
                      </a:lnTo>
                      <a:cubicBezTo>
                        <a:pt x="1475" y="105"/>
                        <a:pt x="1367" y="1"/>
                        <a:pt x="1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9"/>
                <p:cNvSpPr/>
                <p:nvPr/>
              </p:nvSpPr>
              <p:spPr>
                <a:xfrm>
                  <a:off x="6116200" y="4401722"/>
                  <a:ext cx="32645" cy="32712"/>
                </a:xfrm>
                <a:custGeom>
                  <a:avLst/>
                  <a:gdLst/>
                  <a:ahLst/>
                  <a:cxnLst/>
                  <a:rect l="l" t="t" r="r" b="b"/>
                  <a:pathLst>
                    <a:path w="1472" h="1475" extrusionOk="0">
                      <a:moveTo>
                        <a:pt x="966" y="465"/>
                      </a:moveTo>
                      <a:lnTo>
                        <a:pt x="966" y="970"/>
                      </a:lnTo>
                      <a:lnTo>
                        <a:pt x="461" y="970"/>
                      </a:lnTo>
                      <a:lnTo>
                        <a:pt x="461" y="465"/>
                      </a:lnTo>
                      <a:close/>
                      <a:moveTo>
                        <a:pt x="236" y="1"/>
                      </a:moveTo>
                      <a:cubicBezTo>
                        <a:pt x="105" y="1"/>
                        <a:pt x="0" y="108"/>
                        <a:pt x="0" y="239"/>
                      </a:cubicBezTo>
                      <a:lnTo>
                        <a:pt x="0" y="1236"/>
                      </a:lnTo>
                      <a:cubicBezTo>
                        <a:pt x="0" y="1367"/>
                        <a:pt x="105" y="1475"/>
                        <a:pt x="236" y="1475"/>
                      </a:cubicBezTo>
                      <a:lnTo>
                        <a:pt x="1236" y="1475"/>
                      </a:lnTo>
                      <a:cubicBezTo>
                        <a:pt x="1367" y="1475"/>
                        <a:pt x="1471" y="1367"/>
                        <a:pt x="1471" y="1236"/>
                      </a:cubicBezTo>
                      <a:lnTo>
                        <a:pt x="1471" y="239"/>
                      </a:lnTo>
                      <a:cubicBezTo>
                        <a:pt x="1471" y="108"/>
                        <a:pt x="1367"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9"/>
                <p:cNvSpPr/>
                <p:nvPr/>
              </p:nvSpPr>
              <p:spPr>
                <a:xfrm>
                  <a:off x="6202936" y="4401722"/>
                  <a:ext cx="32712" cy="32712"/>
                </a:xfrm>
                <a:custGeom>
                  <a:avLst/>
                  <a:gdLst/>
                  <a:ahLst/>
                  <a:cxnLst/>
                  <a:rect l="l" t="t" r="r" b="b"/>
                  <a:pathLst>
                    <a:path w="1475" h="1475" extrusionOk="0">
                      <a:moveTo>
                        <a:pt x="970" y="465"/>
                      </a:moveTo>
                      <a:lnTo>
                        <a:pt x="970" y="970"/>
                      </a:lnTo>
                      <a:lnTo>
                        <a:pt x="465" y="970"/>
                      </a:lnTo>
                      <a:lnTo>
                        <a:pt x="465" y="465"/>
                      </a:lnTo>
                      <a:close/>
                      <a:moveTo>
                        <a:pt x="239" y="1"/>
                      </a:moveTo>
                      <a:cubicBezTo>
                        <a:pt x="108" y="1"/>
                        <a:pt x="0" y="108"/>
                        <a:pt x="0" y="239"/>
                      </a:cubicBezTo>
                      <a:lnTo>
                        <a:pt x="0" y="1236"/>
                      </a:lnTo>
                      <a:cubicBezTo>
                        <a:pt x="0" y="1367"/>
                        <a:pt x="108" y="1475"/>
                        <a:pt x="239" y="1475"/>
                      </a:cubicBezTo>
                      <a:lnTo>
                        <a:pt x="1239" y="1475"/>
                      </a:lnTo>
                      <a:cubicBezTo>
                        <a:pt x="1367" y="1475"/>
                        <a:pt x="1475" y="1367"/>
                        <a:pt x="1475" y="1236"/>
                      </a:cubicBezTo>
                      <a:lnTo>
                        <a:pt x="1475" y="239"/>
                      </a:lnTo>
                      <a:cubicBezTo>
                        <a:pt x="1475" y="108"/>
                        <a:pt x="1367" y="1"/>
                        <a:pt x="1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9"/>
                <p:cNvSpPr/>
                <p:nvPr/>
              </p:nvSpPr>
              <p:spPr>
                <a:xfrm>
                  <a:off x="6245849" y="4401722"/>
                  <a:ext cx="32712" cy="32712"/>
                </a:xfrm>
                <a:custGeom>
                  <a:avLst/>
                  <a:gdLst/>
                  <a:ahLst/>
                  <a:cxnLst/>
                  <a:rect l="l" t="t" r="r" b="b"/>
                  <a:pathLst>
                    <a:path w="1475" h="1475" extrusionOk="0">
                      <a:moveTo>
                        <a:pt x="1010" y="465"/>
                      </a:moveTo>
                      <a:lnTo>
                        <a:pt x="1010" y="970"/>
                      </a:lnTo>
                      <a:lnTo>
                        <a:pt x="506" y="970"/>
                      </a:lnTo>
                      <a:lnTo>
                        <a:pt x="506" y="465"/>
                      </a:lnTo>
                      <a:close/>
                      <a:moveTo>
                        <a:pt x="240" y="1"/>
                      </a:moveTo>
                      <a:cubicBezTo>
                        <a:pt x="108" y="1"/>
                        <a:pt x="1" y="108"/>
                        <a:pt x="1" y="239"/>
                      </a:cubicBezTo>
                      <a:lnTo>
                        <a:pt x="1" y="1236"/>
                      </a:lnTo>
                      <a:cubicBezTo>
                        <a:pt x="1" y="1367"/>
                        <a:pt x="108" y="1475"/>
                        <a:pt x="240" y="1475"/>
                      </a:cubicBezTo>
                      <a:lnTo>
                        <a:pt x="1239" y="1475"/>
                      </a:lnTo>
                      <a:cubicBezTo>
                        <a:pt x="1367" y="1475"/>
                        <a:pt x="1475" y="1367"/>
                        <a:pt x="1475" y="1236"/>
                      </a:cubicBezTo>
                      <a:lnTo>
                        <a:pt x="1475" y="239"/>
                      </a:lnTo>
                      <a:cubicBezTo>
                        <a:pt x="1475" y="108"/>
                        <a:pt x="1367" y="1"/>
                        <a:pt x="1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9"/>
                <p:cNvSpPr/>
                <p:nvPr/>
              </p:nvSpPr>
              <p:spPr>
                <a:xfrm>
                  <a:off x="6116200" y="4444635"/>
                  <a:ext cx="32645" cy="32734"/>
                </a:xfrm>
                <a:custGeom>
                  <a:avLst/>
                  <a:gdLst/>
                  <a:ahLst/>
                  <a:cxnLst/>
                  <a:rect l="l" t="t" r="r" b="b"/>
                  <a:pathLst>
                    <a:path w="1472" h="1476" extrusionOk="0">
                      <a:moveTo>
                        <a:pt x="966" y="506"/>
                      </a:moveTo>
                      <a:lnTo>
                        <a:pt x="966" y="1011"/>
                      </a:lnTo>
                      <a:lnTo>
                        <a:pt x="461" y="1011"/>
                      </a:lnTo>
                      <a:lnTo>
                        <a:pt x="461" y="506"/>
                      </a:lnTo>
                      <a:close/>
                      <a:moveTo>
                        <a:pt x="236" y="1"/>
                      </a:moveTo>
                      <a:cubicBezTo>
                        <a:pt x="105" y="1"/>
                        <a:pt x="0" y="109"/>
                        <a:pt x="0" y="240"/>
                      </a:cubicBezTo>
                      <a:lnTo>
                        <a:pt x="0" y="1236"/>
                      </a:lnTo>
                      <a:cubicBezTo>
                        <a:pt x="0" y="1367"/>
                        <a:pt x="105" y="1475"/>
                        <a:pt x="236" y="1475"/>
                      </a:cubicBezTo>
                      <a:lnTo>
                        <a:pt x="1236" y="1475"/>
                      </a:lnTo>
                      <a:cubicBezTo>
                        <a:pt x="1367" y="1475"/>
                        <a:pt x="1471" y="1367"/>
                        <a:pt x="1471" y="1236"/>
                      </a:cubicBezTo>
                      <a:lnTo>
                        <a:pt x="1471" y="240"/>
                      </a:lnTo>
                      <a:cubicBezTo>
                        <a:pt x="1471" y="109"/>
                        <a:pt x="1367"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49"/>
                <p:cNvSpPr/>
                <p:nvPr/>
              </p:nvSpPr>
              <p:spPr>
                <a:xfrm>
                  <a:off x="6159113" y="4444635"/>
                  <a:ext cx="32645" cy="32734"/>
                </a:xfrm>
                <a:custGeom>
                  <a:avLst/>
                  <a:gdLst/>
                  <a:ahLst/>
                  <a:cxnLst/>
                  <a:rect l="l" t="t" r="r" b="b"/>
                  <a:pathLst>
                    <a:path w="1472" h="1476" extrusionOk="0">
                      <a:moveTo>
                        <a:pt x="1010" y="506"/>
                      </a:moveTo>
                      <a:lnTo>
                        <a:pt x="1010" y="1011"/>
                      </a:lnTo>
                      <a:lnTo>
                        <a:pt x="506" y="1011"/>
                      </a:lnTo>
                      <a:lnTo>
                        <a:pt x="506" y="506"/>
                      </a:lnTo>
                      <a:close/>
                      <a:moveTo>
                        <a:pt x="236" y="1"/>
                      </a:moveTo>
                      <a:cubicBezTo>
                        <a:pt x="105" y="1"/>
                        <a:pt x="1" y="109"/>
                        <a:pt x="1" y="240"/>
                      </a:cubicBezTo>
                      <a:lnTo>
                        <a:pt x="1" y="1236"/>
                      </a:lnTo>
                      <a:cubicBezTo>
                        <a:pt x="1" y="1367"/>
                        <a:pt x="105" y="1475"/>
                        <a:pt x="236" y="1475"/>
                      </a:cubicBezTo>
                      <a:lnTo>
                        <a:pt x="1236" y="1475"/>
                      </a:lnTo>
                      <a:cubicBezTo>
                        <a:pt x="1367" y="1475"/>
                        <a:pt x="1472" y="1367"/>
                        <a:pt x="1472" y="1236"/>
                      </a:cubicBezTo>
                      <a:lnTo>
                        <a:pt x="1472" y="240"/>
                      </a:lnTo>
                      <a:cubicBezTo>
                        <a:pt x="1472" y="109"/>
                        <a:pt x="1367"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49"/>
                <p:cNvSpPr/>
                <p:nvPr/>
              </p:nvSpPr>
              <p:spPr>
                <a:xfrm>
                  <a:off x="6202936" y="4444635"/>
                  <a:ext cx="32712" cy="32734"/>
                </a:xfrm>
                <a:custGeom>
                  <a:avLst/>
                  <a:gdLst/>
                  <a:ahLst/>
                  <a:cxnLst/>
                  <a:rect l="l" t="t" r="r" b="b"/>
                  <a:pathLst>
                    <a:path w="1475" h="1476" extrusionOk="0">
                      <a:moveTo>
                        <a:pt x="970" y="506"/>
                      </a:moveTo>
                      <a:lnTo>
                        <a:pt x="970" y="1011"/>
                      </a:lnTo>
                      <a:lnTo>
                        <a:pt x="465" y="1011"/>
                      </a:lnTo>
                      <a:lnTo>
                        <a:pt x="465" y="506"/>
                      </a:lnTo>
                      <a:close/>
                      <a:moveTo>
                        <a:pt x="239" y="1"/>
                      </a:moveTo>
                      <a:cubicBezTo>
                        <a:pt x="108" y="1"/>
                        <a:pt x="0" y="109"/>
                        <a:pt x="0" y="240"/>
                      </a:cubicBezTo>
                      <a:lnTo>
                        <a:pt x="0" y="1236"/>
                      </a:lnTo>
                      <a:cubicBezTo>
                        <a:pt x="0" y="1367"/>
                        <a:pt x="108" y="1475"/>
                        <a:pt x="239" y="1475"/>
                      </a:cubicBezTo>
                      <a:lnTo>
                        <a:pt x="1239" y="1475"/>
                      </a:lnTo>
                      <a:cubicBezTo>
                        <a:pt x="1367" y="1475"/>
                        <a:pt x="1475" y="1367"/>
                        <a:pt x="1475" y="1236"/>
                      </a:cubicBezTo>
                      <a:lnTo>
                        <a:pt x="1475" y="240"/>
                      </a:lnTo>
                      <a:cubicBezTo>
                        <a:pt x="1475" y="109"/>
                        <a:pt x="1367" y="1"/>
                        <a:pt x="1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9"/>
                <p:cNvSpPr/>
                <p:nvPr/>
              </p:nvSpPr>
              <p:spPr>
                <a:xfrm>
                  <a:off x="6116200" y="4488525"/>
                  <a:ext cx="32645" cy="32645"/>
                </a:xfrm>
                <a:custGeom>
                  <a:avLst/>
                  <a:gdLst/>
                  <a:ahLst/>
                  <a:cxnLst/>
                  <a:rect l="l" t="t" r="r" b="b"/>
                  <a:pathLst>
                    <a:path w="1472" h="1472" extrusionOk="0">
                      <a:moveTo>
                        <a:pt x="966" y="506"/>
                      </a:moveTo>
                      <a:lnTo>
                        <a:pt x="966" y="1011"/>
                      </a:lnTo>
                      <a:lnTo>
                        <a:pt x="461" y="1011"/>
                      </a:lnTo>
                      <a:lnTo>
                        <a:pt x="461" y="506"/>
                      </a:lnTo>
                      <a:close/>
                      <a:moveTo>
                        <a:pt x="236" y="1"/>
                      </a:moveTo>
                      <a:cubicBezTo>
                        <a:pt x="105" y="1"/>
                        <a:pt x="0" y="105"/>
                        <a:pt x="0" y="236"/>
                      </a:cubicBezTo>
                      <a:lnTo>
                        <a:pt x="0" y="1236"/>
                      </a:lnTo>
                      <a:cubicBezTo>
                        <a:pt x="0" y="1367"/>
                        <a:pt x="105" y="1472"/>
                        <a:pt x="236" y="1472"/>
                      </a:cubicBezTo>
                      <a:lnTo>
                        <a:pt x="1236" y="1472"/>
                      </a:lnTo>
                      <a:cubicBezTo>
                        <a:pt x="1367" y="1472"/>
                        <a:pt x="1471" y="1367"/>
                        <a:pt x="1471" y="1236"/>
                      </a:cubicBezTo>
                      <a:lnTo>
                        <a:pt x="1471" y="236"/>
                      </a:lnTo>
                      <a:cubicBezTo>
                        <a:pt x="1471" y="105"/>
                        <a:pt x="1367"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9"/>
                <p:cNvSpPr/>
                <p:nvPr/>
              </p:nvSpPr>
              <p:spPr>
                <a:xfrm>
                  <a:off x="6159113" y="4488525"/>
                  <a:ext cx="32645" cy="32645"/>
                </a:xfrm>
                <a:custGeom>
                  <a:avLst/>
                  <a:gdLst/>
                  <a:ahLst/>
                  <a:cxnLst/>
                  <a:rect l="l" t="t" r="r" b="b"/>
                  <a:pathLst>
                    <a:path w="1472" h="1472" extrusionOk="0">
                      <a:moveTo>
                        <a:pt x="1010" y="506"/>
                      </a:moveTo>
                      <a:lnTo>
                        <a:pt x="1010" y="1011"/>
                      </a:lnTo>
                      <a:lnTo>
                        <a:pt x="506" y="1011"/>
                      </a:lnTo>
                      <a:lnTo>
                        <a:pt x="506" y="506"/>
                      </a:lnTo>
                      <a:close/>
                      <a:moveTo>
                        <a:pt x="236" y="1"/>
                      </a:moveTo>
                      <a:cubicBezTo>
                        <a:pt x="105" y="1"/>
                        <a:pt x="1" y="105"/>
                        <a:pt x="1" y="236"/>
                      </a:cubicBezTo>
                      <a:lnTo>
                        <a:pt x="1" y="1236"/>
                      </a:lnTo>
                      <a:cubicBezTo>
                        <a:pt x="1" y="1367"/>
                        <a:pt x="105" y="1472"/>
                        <a:pt x="236" y="1472"/>
                      </a:cubicBezTo>
                      <a:lnTo>
                        <a:pt x="1236" y="1472"/>
                      </a:lnTo>
                      <a:cubicBezTo>
                        <a:pt x="1367" y="1472"/>
                        <a:pt x="1472" y="1367"/>
                        <a:pt x="1472" y="1236"/>
                      </a:cubicBezTo>
                      <a:lnTo>
                        <a:pt x="1472" y="236"/>
                      </a:lnTo>
                      <a:cubicBezTo>
                        <a:pt x="1472" y="105"/>
                        <a:pt x="1367"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9"/>
                <p:cNvSpPr/>
                <p:nvPr/>
              </p:nvSpPr>
              <p:spPr>
                <a:xfrm>
                  <a:off x="6202936" y="4488525"/>
                  <a:ext cx="32712" cy="32645"/>
                </a:xfrm>
                <a:custGeom>
                  <a:avLst/>
                  <a:gdLst/>
                  <a:ahLst/>
                  <a:cxnLst/>
                  <a:rect l="l" t="t" r="r" b="b"/>
                  <a:pathLst>
                    <a:path w="1475" h="1472" extrusionOk="0">
                      <a:moveTo>
                        <a:pt x="970" y="506"/>
                      </a:moveTo>
                      <a:lnTo>
                        <a:pt x="970" y="1011"/>
                      </a:lnTo>
                      <a:lnTo>
                        <a:pt x="465" y="1011"/>
                      </a:lnTo>
                      <a:lnTo>
                        <a:pt x="465" y="506"/>
                      </a:lnTo>
                      <a:close/>
                      <a:moveTo>
                        <a:pt x="239" y="1"/>
                      </a:moveTo>
                      <a:cubicBezTo>
                        <a:pt x="108" y="1"/>
                        <a:pt x="0" y="105"/>
                        <a:pt x="0" y="236"/>
                      </a:cubicBezTo>
                      <a:lnTo>
                        <a:pt x="0" y="1236"/>
                      </a:lnTo>
                      <a:cubicBezTo>
                        <a:pt x="0" y="1367"/>
                        <a:pt x="108" y="1472"/>
                        <a:pt x="239" y="1472"/>
                      </a:cubicBezTo>
                      <a:lnTo>
                        <a:pt x="1239" y="1472"/>
                      </a:lnTo>
                      <a:cubicBezTo>
                        <a:pt x="1367" y="1472"/>
                        <a:pt x="1475" y="1367"/>
                        <a:pt x="1475" y="1236"/>
                      </a:cubicBezTo>
                      <a:lnTo>
                        <a:pt x="1475" y="236"/>
                      </a:lnTo>
                      <a:cubicBezTo>
                        <a:pt x="1475" y="105"/>
                        <a:pt x="1367" y="1"/>
                        <a:pt x="1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9"/>
                <p:cNvSpPr/>
                <p:nvPr/>
              </p:nvSpPr>
              <p:spPr>
                <a:xfrm>
                  <a:off x="6245849" y="4444635"/>
                  <a:ext cx="32712" cy="32734"/>
                </a:xfrm>
                <a:custGeom>
                  <a:avLst/>
                  <a:gdLst/>
                  <a:ahLst/>
                  <a:cxnLst/>
                  <a:rect l="l" t="t" r="r" b="b"/>
                  <a:pathLst>
                    <a:path w="1475" h="1476" extrusionOk="0">
                      <a:moveTo>
                        <a:pt x="1010" y="506"/>
                      </a:moveTo>
                      <a:lnTo>
                        <a:pt x="1010" y="1011"/>
                      </a:lnTo>
                      <a:lnTo>
                        <a:pt x="506" y="1011"/>
                      </a:lnTo>
                      <a:lnTo>
                        <a:pt x="506" y="506"/>
                      </a:lnTo>
                      <a:close/>
                      <a:moveTo>
                        <a:pt x="240" y="1"/>
                      </a:moveTo>
                      <a:cubicBezTo>
                        <a:pt x="108" y="1"/>
                        <a:pt x="1" y="109"/>
                        <a:pt x="1" y="240"/>
                      </a:cubicBezTo>
                      <a:lnTo>
                        <a:pt x="1" y="1236"/>
                      </a:lnTo>
                      <a:cubicBezTo>
                        <a:pt x="1" y="1367"/>
                        <a:pt x="108" y="1475"/>
                        <a:pt x="240" y="1475"/>
                      </a:cubicBezTo>
                      <a:lnTo>
                        <a:pt x="1239" y="1475"/>
                      </a:lnTo>
                      <a:cubicBezTo>
                        <a:pt x="1367" y="1475"/>
                        <a:pt x="1475" y="1367"/>
                        <a:pt x="1475" y="1236"/>
                      </a:cubicBezTo>
                      <a:lnTo>
                        <a:pt x="1475" y="240"/>
                      </a:lnTo>
                      <a:cubicBezTo>
                        <a:pt x="1475" y="109"/>
                        <a:pt x="1367" y="1"/>
                        <a:pt x="1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9"/>
                <p:cNvSpPr/>
                <p:nvPr/>
              </p:nvSpPr>
              <p:spPr>
                <a:xfrm>
                  <a:off x="6289739" y="4357899"/>
                  <a:ext cx="32645" cy="32645"/>
                </a:xfrm>
                <a:custGeom>
                  <a:avLst/>
                  <a:gdLst/>
                  <a:ahLst/>
                  <a:cxnLst/>
                  <a:rect l="l" t="t" r="r" b="b"/>
                  <a:pathLst>
                    <a:path w="1472" h="1472" extrusionOk="0">
                      <a:moveTo>
                        <a:pt x="967" y="506"/>
                      </a:moveTo>
                      <a:lnTo>
                        <a:pt x="967" y="1011"/>
                      </a:lnTo>
                      <a:lnTo>
                        <a:pt x="462" y="1011"/>
                      </a:lnTo>
                      <a:lnTo>
                        <a:pt x="462" y="506"/>
                      </a:lnTo>
                      <a:close/>
                      <a:moveTo>
                        <a:pt x="236" y="1"/>
                      </a:moveTo>
                      <a:cubicBezTo>
                        <a:pt x="105" y="1"/>
                        <a:pt x="1" y="105"/>
                        <a:pt x="1" y="236"/>
                      </a:cubicBezTo>
                      <a:lnTo>
                        <a:pt x="1" y="1236"/>
                      </a:lnTo>
                      <a:cubicBezTo>
                        <a:pt x="1" y="1367"/>
                        <a:pt x="105" y="1472"/>
                        <a:pt x="236" y="1472"/>
                      </a:cubicBezTo>
                      <a:lnTo>
                        <a:pt x="1236" y="1472"/>
                      </a:lnTo>
                      <a:cubicBezTo>
                        <a:pt x="1367" y="1472"/>
                        <a:pt x="1472" y="1367"/>
                        <a:pt x="1472" y="1236"/>
                      </a:cubicBezTo>
                      <a:lnTo>
                        <a:pt x="1472" y="240"/>
                      </a:lnTo>
                      <a:cubicBezTo>
                        <a:pt x="1472" y="105"/>
                        <a:pt x="1367"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9"/>
                <p:cNvSpPr/>
                <p:nvPr/>
              </p:nvSpPr>
              <p:spPr>
                <a:xfrm>
                  <a:off x="6289739" y="4443748"/>
                  <a:ext cx="32645" cy="32645"/>
                </a:xfrm>
                <a:custGeom>
                  <a:avLst/>
                  <a:gdLst/>
                  <a:ahLst/>
                  <a:cxnLst/>
                  <a:rect l="l" t="t" r="r" b="b"/>
                  <a:pathLst>
                    <a:path w="1472" h="1472" extrusionOk="0">
                      <a:moveTo>
                        <a:pt x="967" y="505"/>
                      </a:moveTo>
                      <a:lnTo>
                        <a:pt x="967" y="1010"/>
                      </a:lnTo>
                      <a:lnTo>
                        <a:pt x="462" y="1010"/>
                      </a:lnTo>
                      <a:lnTo>
                        <a:pt x="462" y="505"/>
                      </a:lnTo>
                      <a:close/>
                      <a:moveTo>
                        <a:pt x="236" y="0"/>
                      </a:moveTo>
                      <a:cubicBezTo>
                        <a:pt x="105" y="0"/>
                        <a:pt x="1" y="105"/>
                        <a:pt x="1" y="236"/>
                      </a:cubicBezTo>
                      <a:lnTo>
                        <a:pt x="1" y="1236"/>
                      </a:lnTo>
                      <a:cubicBezTo>
                        <a:pt x="1" y="1367"/>
                        <a:pt x="105" y="1471"/>
                        <a:pt x="236" y="1471"/>
                      </a:cubicBezTo>
                      <a:lnTo>
                        <a:pt x="1236" y="1471"/>
                      </a:lnTo>
                      <a:cubicBezTo>
                        <a:pt x="1367" y="1471"/>
                        <a:pt x="1472" y="1367"/>
                        <a:pt x="1472" y="1236"/>
                      </a:cubicBezTo>
                      <a:lnTo>
                        <a:pt x="1472" y="236"/>
                      </a:lnTo>
                      <a:cubicBezTo>
                        <a:pt x="1472" y="105"/>
                        <a:pt x="1367" y="0"/>
                        <a:pt x="1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9"/>
                <p:cNvSpPr/>
                <p:nvPr/>
              </p:nvSpPr>
              <p:spPr>
                <a:xfrm>
                  <a:off x="6159113" y="4401722"/>
                  <a:ext cx="32645" cy="32712"/>
                </a:xfrm>
                <a:custGeom>
                  <a:avLst/>
                  <a:gdLst/>
                  <a:ahLst/>
                  <a:cxnLst/>
                  <a:rect l="l" t="t" r="r" b="b"/>
                  <a:pathLst>
                    <a:path w="1472" h="1475" extrusionOk="0">
                      <a:moveTo>
                        <a:pt x="1010" y="465"/>
                      </a:moveTo>
                      <a:lnTo>
                        <a:pt x="1010" y="970"/>
                      </a:lnTo>
                      <a:lnTo>
                        <a:pt x="506" y="970"/>
                      </a:lnTo>
                      <a:lnTo>
                        <a:pt x="506" y="465"/>
                      </a:lnTo>
                      <a:close/>
                      <a:moveTo>
                        <a:pt x="236" y="1"/>
                      </a:moveTo>
                      <a:cubicBezTo>
                        <a:pt x="105" y="1"/>
                        <a:pt x="1" y="108"/>
                        <a:pt x="1" y="239"/>
                      </a:cubicBezTo>
                      <a:lnTo>
                        <a:pt x="1" y="1236"/>
                      </a:lnTo>
                      <a:cubicBezTo>
                        <a:pt x="1" y="1367"/>
                        <a:pt x="105" y="1475"/>
                        <a:pt x="236" y="1475"/>
                      </a:cubicBezTo>
                      <a:lnTo>
                        <a:pt x="1236" y="1475"/>
                      </a:lnTo>
                      <a:cubicBezTo>
                        <a:pt x="1367" y="1475"/>
                        <a:pt x="1472" y="1367"/>
                        <a:pt x="1472" y="1236"/>
                      </a:cubicBezTo>
                      <a:lnTo>
                        <a:pt x="1472" y="239"/>
                      </a:lnTo>
                      <a:cubicBezTo>
                        <a:pt x="1472" y="108"/>
                        <a:pt x="1367"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9"/>
                <p:cNvSpPr/>
                <p:nvPr/>
              </p:nvSpPr>
              <p:spPr>
                <a:xfrm>
                  <a:off x="6287765" y="4403429"/>
                  <a:ext cx="42315" cy="28587"/>
                </a:xfrm>
                <a:custGeom>
                  <a:avLst/>
                  <a:gdLst/>
                  <a:ahLst/>
                  <a:cxnLst/>
                  <a:rect l="l" t="t" r="r" b="b"/>
                  <a:pathLst>
                    <a:path w="1908" h="1289" extrusionOk="0">
                      <a:moveTo>
                        <a:pt x="1567" y="0"/>
                      </a:moveTo>
                      <a:cubicBezTo>
                        <a:pt x="1513" y="0"/>
                        <a:pt x="1457" y="21"/>
                        <a:pt x="1406" y="68"/>
                      </a:cubicBezTo>
                      <a:lnTo>
                        <a:pt x="743" y="708"/>
                      </a:lnTo>
                      <a:lnTo>
                        <a:pt x="504" y="422"/>
                      </a:lnTo>
                      <a:cubicBezTo>
                        <a:pt x="452" y="365"/>
                        <a:pt x="391" y="341"/>
                        <a:pt x="332" y="341"/>
                      </a:cubicBezTo>
                      <a:cubicBezTo>
                        <a:pt x="158" y="341"/>
                        <a:pt x="0" y="549"/>
                        <a:pt x="144" y="728"/>
                      </a:cubicBezTo>
                      <a:lnTo>
                        <a:pt x="544" y="1206"/>
                      </a:lnTo>
                      <a:cubicBezTo>
                        <a:pt x="591" y="1261"/>
                        <a:pt x="657" y="1289"/>
                        <a:pt x="724" y="1289"/>
                      </a:cubicBezTo>
                      <a:cubicBezTo>
                        <a:pt x="783" y="1289"/>
                        <a:pt x="843" y="1267"/>
                        <a:pt x="891" y="1223"/>
                      </a:cubicBezTo>
                      <a:lnTo>
                        <a:pt x="1736" y="412"/>
                      </a:lnTo>
                      <a:cubicBezTo>
                        <a:pt x="1908" y="239"/>
                        <a:pt x="1752" y="0"/>
                        <a:pt x="15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9"/>
                <p:cNvSpPr/>
                <p:nvPr/>
              </p:nvSpPr>
              <p:spPr>
                <a:xfrm>
                  <a:off x="6083510" y="4249362"/>
                  <a:ext cx="314344" cy="358255"/>
                </a:xfrm>
                <a:custGeom>
                  <a:avLst/>
                  <a:gdLst/>
                  <a:ahLst/>
                  <a:cxnLst/>
                  <a:rect l="l" t="t" r="r" b="b"/>
                  <a:pathLst>
                    <a:path w="14174" h="16154" extrusionOk="0">
                      <a:moveTo>
                        <a:pt x="3198" y="476"/>
                      </a:moveTo>
                      <a:cubicBezTo>
                        <a:pt x="3332" y="482"/>
                        <a:pt x="3440" y="590"/>
                        <a:pt x="3450" y="725"/>
                      </a:cubicBezTo>
                      <a:lnTo>
                        <a:pt x="3450" y="980"/>
                      </a:lnTo>
                      <a:lnTo>
                        <a:pt x="2945" y="980"/>
                      </a:lnTo>
                      <a:lnTo>
                        <a:pt x="2945" y="725"/>
                      </a:lnTo>
                      <a:cubicBezTo>
                        <a:pt x="2949" y="587"/>
                        <a:pt x="3060" y="476"/>
                        <a:pt x="3198" y="476"/>
                      </a:cubicBezTo>
                      <a:close/>
                      <a:moveTo>
                        <a:pt x="9047" y="476"/>
                      </a:moveTo>
                      <a:cubicBezTo>
                        <a:pt x="9182" y="482"/>
                        <a:pt x="9290" y="590"/>
                        <a:pt x="9300" y="725"/>
                      </a:cubicBezTo>
                      <a:lnTo>
                        <a:pt x="9300" y="980"/>
                      </a:lnTo>
                      <a:lnTo>
                        <a:pt x="8795" y="980"/>
                      </a:lnTo>
                      <a:lnTo>
                        <a:pt x="8795" y="725"/>
                      </a:lnTo>
                      <a:cubicBezTo>
                        <a:pt x="8795" y="587"/>
                        <a:pt x="8909" y="476"/>
                        <a:pt x="9047" y="476"/>
                      </a:cubicBezTo>
                      <a:close/>
                      <a:moveTo>
                        <a:pt x="11740" y="3421"/>
                      </a:moveTo>
                      <a:lnTo>
                        <a:pt x="11740" y="3925"/>
                      </a:lnTo>
                      <a:lnTo>
                        <a:pt x="465" y="3925"/>
                      </a:lnTo>
                      <a:lnTo>
                        <a:pt x="465" y="3421"/>
                      </a:lnTo>
                      <a:close/>
                      <a:moveTo>
                        <a:pt x="8795" y="13225"/>
                      </a:moveTo>
                      <a:cubicBezTo>
                        <a:pt x="8778" y="13393"/>
                        <a:pt x="8778" y="13562"/>
                        <a:pt x="8795" y="13730"/>
                      </a:cubicBezTo>
                      <a:lnTo>
                        <a:pt x="465" y="13730"/>
                      </a:lnTo>
                      <a:lnTo>
                        <a:pt x="465" y="13225"/>
                      </a:lnTo>
                      <a:close/>
                      <a:moveTo>
                        <a:pt x="9047" y="1"/>
                      </a:moveTo>
                      <a:cubicBezTo>
                        <a:pt x="8650" y="4"/>
                        <a:pt x="8330" y="327"/>
                        <a:pt x="8330" y="725"/>
                      </a:cubicBezTo>
                      <a:lnTo>
                        <a:pt x="8330" y="980"/>
                      </a:lnTo>
                      <a:lnTo>
                        <a:pt x="6634" y="980"/>
                      </a:lnTo>
                      <a:cubicBezTo>
                        <a:pt x="6632" y="980"/>
                        <a:pt x="6629" y="980"/>
                        <a:pt x="6627" y="980"/>
                      </a:cubicBezTo>
                      <a:cubicBezTo>
                        <a:pt x="6516" y="980"/>
                        <a:pt x="6421" y="1057"/>
                        <a:pt x="6395" y="1166"/>
                      </a:cubicBezTo>
                      <a:cubicBezTo>
                        <a:pt x="6365" y="1310"/>
                        <a:pt x="6479" y="1445"/>
                        <a:pt x="6627" y="1445"/>
                      </a:cubicBezTo>
                      <a:lnTo>
                        <a:pt x="9300" y="1445"/>
                      </a:lnTo>
                      <a:lnTo>
                        <a:pt x="9300" y="1906"/>
                      </a:lnTo>
                      <a:cubicBezTo>
                        <a:pt x="9300" y="1953"/>
                        <a:pt x="9263" y="1990"/>
                        <a:pt x="9216" y="1990"/>
                      </a:cubicBezTo>
                      <a:lnTo>
                        <a:pt x="8509" y="1990"/>
                      </a:lnTo>
                      <a:cubicBezTo>
                        <a:pt x="8485" y="1990"/>
                        <a:pt x="8462" y="2000"/>
                        <a:pt x="8445" y="2017"/>
                      </a:cubicBezTo>
                      <a:cubicBezTo>
                        <a:pt x="8253" y="2216"/>
                        <a:pt x="8391" y="2455"/>
                        <a:pt x="8586" y="2455"/>
                      </a:cubicBezTo>
                      <a:lnTo>
                        <a:pt x="9515" y="2455"/>
                      </a:lnTo>
                      <a:cubicBezTo>
                        <a:pt x="9653" y="2455"/>
                        <a:pt x="9761" y="2344"/>
                        <a:pt x="9761" y="2209"/>
                      </a:cubicBezTo>
                      <a:lnTo>
                        <a:pt x="9761" y="1485"/>
                      </a:lnTo>
                      <a:lnTo>
                        <a:pt x="11030" y="1485"/>
                      </a:lnTo>
                      <a:cubicBezTo>
                        <a:pt x="11420" y="1485"/>
                        <a:pt x="11740" y="1805"/>
                        <a:pt x="11740" y="2195"/>
                      </a:cubicBezTo>
                      <a:lnTo>
                        <a:pt x="11740" y="2960"/>
                      </a:lnTo>
                      <a:lnTo>
                        <a:pt x="465" y="2960"/>
                      </a:lnTo>
                      <a:lnTo>
                        <a:pt x="465" y="2195"/>
                      </a:lnTo>
                      <a:cubicBezTo>
                        <a:pt x="461" y="1805"/>
                        <a:pt x="781" y="1485"/>
                        <a:pt x="1175" y="1485"/>
                      </a:cubicBezTo>
                      <a:lnTo>
                        <a:pt x="3410" y="1485"/>
                      </a:lnTo>
                      <a:lnTo>
                        <a:pt x="3410" y="1748"/>
                      </a:lnTo>
                      <a:cubicBezTo>
                        <a:pt x="3406" y="1882"/>
                        <a:pt x="3299" y="1990"/>
                        <a:pt x="3164" y="1990"/>
                      </a:cubicBezTo>
                      <a:lnTo>
                        <a:pt x="2706" y="1990"/>
                      </a:lnTo>
                      <a:cubicBezTo>
                        <a:pt x="2704" y="1990"/>
                        <a:pt x="2702" y="1990"/>
                        <a:pt x="2700" y="1990"/>
                      </a:cubicBezTo>
                      <a:cubicBezTo>
                        <a:pt x="2581" y="1990"/>
                        <a:pt x="2477" y="2083"/>
                        <a:pt x="2464" y="2202"/>
                      </a:cubicBezTo>
                      <a:cubicBezTo>
                        <a:pt x="2450" y="2337"/>
                        <a:pt x="2558" y="2455"/>
                        <a:pt x="2696" y="2455"/>
                      </a:cubicBezTo>
                      <a:lnTo>
                        <a:pt x="3191" y="2455"/>
                      </a:lnTo>
                      <a:cubicBezTo>
                        <a:pt x="3591" y="2455"/>
                        <a:pt x="3911" y="2132"/>
                        <a:pt x="3915" y="1734"/>
                      </a:cubicBezTo>
                      <a:lnTo>
                        <a:pt x="3915" y="1445"/>
                      </a:lnTo>
                      <a:lnTo>
                        <a:pt x="5591" y="1445"/>
                      </a:lnTo>
                      <a:cubicBezTo>
                        <a:pt x="5712" y="1445"/>
                        <a:pt x="5816" y="1354"/>
                        <a:pt x="5833" y="1233"/>
                      </a:cubicBezTo>
                      <a:cubicBezTo>
                        <a:pt x="5843" y="1098"/>
                        <a:pt x="5735" y="980"/>
                        <a:pt x="5597" y="980"/>
                      </a:cubicBezTo>
                      <a:lnTo>
                        <a:pt x="3911" y="980"/>
                      </a:lnTo>
                      <a:lnTo>
                        <a:pt x="3911" y="728"/>
                      </a:lnTo>
                      <a:cubicBezTo>
                        <a:pt x="3911" y="284"/>
                        <a:pt x="3558" y="21"/>
                        <a:pt x="3198" y="21"/>
                      </a:cubicBezTo>
                      <a:cubicBezTo>
                        <a:pt x="2804" y="21"/>
                        <a:pt x="2484" y="334"/>
                        <a:pt x="2481" y="728"/>
                      </a:cubicBezTo>
                      <a:lnTo>
                        <a:pt x="2481" y="980"/>
                      </a:lnTo>
                      <a:lnTo>
                        <a:pt x="246" y="980"/>
                      </a:lnTo>
                      <a:cubicBezTo>
                        <a:pt x="111" y="980"/>
                        <a:pt x="0" y="1088"/>
                        <a:pt x="0" y="1226"/>
                      </a:cubicBezTo>
                      <a:lnTo>
                        <a:pt x="0" y="7661"/>
                      </a:lnTo>
                      <a:cubicBezTo>
                        <a:pt x="0" y="7675"/>
                        <a:pt x="4" y="7688"/>
                        <a:pt x="14" y="7698"/>
                      </a:cubicBezTo>
                      <a:cubicBezTo>
                        <a:pt x="85" y="7775"/>
                        <a:pt x="162" y="7806"/>
                        <a:pt x="231" y="7806"/>
                      </a:cubicBezTo>
                      <a:cubicBezTo>
                        <a:pt x="358" y="7806"/>
                        <a:pt x="461" y="7700"/>
                        <a:pt x="461" y="7567"/>
                      </a:cubicBezTo>
                      <a:lnTo>
                        <a:pt x="461" y="4430"/>
                      </a:lnTo>
                      <a:lnTo>
                        <a:pt x="11737" y="4430"/>
                      </a:lnTo>
                      <a:lnTo>
                        <a:pt x="11737" y="10819"/>
                      </a:lnTo>
                      <a:cubicBezTo>
                        <a:pt x="11655" y="10811"/>
                        <a:pt x="11573" y="10807"/>
                        <a:pt x="11492" y="10807"/>
                      </a:cubicBezTo>
                      <a:cubicBezTo>
                        <a:pt x="10314" y="10807"/>
                        <a:pt x="9227" y="11611"/>
                        <a:pt x="8903" y="12761"/>
                      </a:cubicBezTo>
                      <a:lnTo>
                        <a:pt x="465" y="12761"/>
                      </a:lnTo>
                      <a:lnTo>
                        <a:pt x="465" y="8624"/>
                      </a:lnTo>
                      <a:cubicBezTo>
                        <a:pt x="468" y="8503"/>
                        <a:pt x="377" y="8399"/>
                        <a:pt x="253" y="8382"/>
                      </a:cubicBezTo>
                      <a:cubicBezTo>
                        <a:pt x="247" y="8381"/>
                        <a:pt x="241" y="8381"/>
                        <a:pt x="235" y="8381"/>
                      </a:cubicBezTo>
                      <a:cubicBezTo>
                        <a:pt x="108" y="8381"/>
                        <a:pt x="0" y="8485"/>
                        <a:pt x="0" y="8617"/>
                      </a:cubicBezTo>
                      <a:lnTo>
                        <a:pt x="0" y="13955"/>
                      </a:lnTo>
                      <a:cubicBezTo>
                        <a:pt x="0" y="14087"/>
                        <a:pt x="108" y="14191"/>
                        <a:pt x="239" y="14191"/>
                      </a:cubicBezTo>
                      <a:lnTo>
                        <a:pt x="8930" y="14191"/>
                      </a:lnTo>
                      <a:cubicBezTo>
                        <a:pt x="9256" y="15349"/>
                        <a:pt x="10313" y="16150"/>
                        <a:pt x="11518" y="16153"/>
                      </a:cubicBezTo>
                      <a:cubicBezTo>
                        <a:pt x="12760" y="16153"/>
                        <a:pt x="13887" y="15245"/>
                        <a:pt x="14146" y="14029"/>
                      </a:cubicBezTo>
                      <a:cubicBezTo>
                        <a:pt x="14173" y="13902"/>
                        <a:pt x="14093" y="13777"/>
                        <a:pt x="13965" y="13750"/>
                      </a:cubicBezTo>
                      <a:cubicBezTo>
                        <a:pt x="13948" y="13747"/>
                        <a:pt x="13932" y="13745"/>
                        <a:pt x="13915" y="13745"/>
                      </a:cubicBezTo>
                      <a:cubicBezTo>
                        <a:pt x="13805" y="13745"/>
                        <a:pt x="13705" y="13821"/>
                        <a:pt x="13682" y="13932"/>
                      </a:cubicBezTo>
                      <a:cubicBezTo>
                        <a:pt x="13460" y="14960"/>
                        <a:pt x="12553" y="15678"/>
                        <a:pt x="11524" y="15678"/>
                      </a:cubicBezTo>
                      <a:cubicBezTo>
                        <a:pt x="11445" y="15678"/>
                        <a:pt x="11366" y="15674"/>
                        <a:pt x="11286" y="15665"/>
                      </a:cubicBezTo>
                      <a:cubicBezTo>
                        <a:pt x="10161" y="15547"/>
                        <a:pt x="9307" y="14598"/>
                        <a:pt x="9307" y="13464"/>
                      </a:cubicBezTo>
                      <a:cubicBezTo>
                        <a:pt x="9307" y="12333"/>
                        <a:pt x="10161" y="11384"/>
                        <a:pt x="11286" y="11266"/>
                      </a:cubicBezTo>
                      <a:cubicBezTo>
                        <a:pt x="11366" y="11258"/>
                        <a:pt x="11445" y="11253"/>
                        <a:pt x="11524" y="11253"/>
                      </a:cubicBezTo>
                      <a:cubicBezTo>
                        <a:pt x="12553" y="11253"/>
                        <a:pt x="13460" y="11971"/>
                        <a:pt x="13682" y="13000"/>
                      </a:cubicBezTo>
                      <a:cubicBezTo>
                        <a:pt x="13708" y="13114"/>
                        <a:pt x="13806" y="13188"/>
                        <a:pt x="13913" y="13188"/>
                      </a:cubicBezTo>
                      <a:cubicBezTo>
                        <a:pt x="13945" y="13188"/>
                        <a:pt x="13977" y="13182"/>
                        <a:pt x="14008" y="13168"/>
                      </a:cubicBezTo>
                      <a:cubicBezTo>
                        <a:pt x="14113" y="13121"/>
                        <a:pt x="14170" y="13003"/>
                        <a:pt x="14143" y="12892"/>
                      </a:cubicBezTo>
                      <a:cubicBezTo>
                        <a:pt x="13938" y="11943"/>
                        <a:pt x="13181" y="11145"/>
                        <a:pt x="12245" y="10882"/>
                      </a:cubicBezTo>
                      <a:lnTo>
                        <a:pt x="12245" y="2165"/>
                      </a:lnTo>
                      <a:cubicBezTo>
                        <a:pt x="12245" y="1512"/>
                        <a:pt x="11713" y="980"/>
                        <a:pt x="11060" y="980"/>
                      </a:cubicBezTo>
                      <a:lnTo>
                        <a:pt x="9761" y="980"/>
                      </a:lnTo>
                      <a:lnTo>
                        <a:pt x="9761" y="725"/>
                      </a:lnTo>
                      <a:cubicBezTo>
                        <a:pt x="9778" y="324"/>
                        <a:pt x="9407" y="1"/>
                        <a:pt x="90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9"/>
                <p:cNvSpPr/>
                <p:nvPr/>
              </p:nvSpPr>
              <p:spPr>
                <a:xfrm>
                  <a:off x="6300938" y="4510924"/>
                  <a:ext cx="75559" cy="75559"/>
                </a:xfrm>
                <a:custGeom>
                  <a:avLst/>
                  <a:gdLst/>
                  <a:ahLst/>
                  <a:cxnLst/>
                  <a:rect l="l" t="t" r="r" b="b"/>
                  <a:pathLst>
                    <a:path w="3407" h="3407" extrusionOk="0">
                      <a:moveTo>
                        <a:pt x="1976" y="462"/>
                      </a:moveTo>
                      <a:lnTo>
                        <a:pt x="1976" y="1192"/>
                      </a:lnTo>
                      <a:cubicBezTo>
                        <a:pt x="1976" y="1323"/>
                        <a:pt x="2084" y="1431"/>
                        <a:pt x="2215" y="1431"/>
                      </a:cubicBezTo>
                      <a:lnTo>
                        <a:pt x="2946" y="1431"/>
                      </a:lnTo>
                      <a:lnTo>
                        <a:pt x="2946" y="1936"/>
                      </a:lnTo>
                      <a:lnTo>
                        <a:pt x="2215" y="1936"/>
                      </a:lnTo>
                      <a:cubicBezTo>
                        <a:pt x="2084" y="1936"/>
                        <a:pt x="1976" y="2040"/>
                        <a:pt x="1976" y="2172"/>
                      </a:cubicBezTo>
                      <a:lnTo>
                        <a:pt x="1976" y="2902"/>
                      </a:lnTo>
                      <a:lnTo>
                        <a:pt x="1431" y="2902"/>
                      </a:lnTo>
                      <a:lnTo>
                        <a:pt x="1431" y="2172"/>
                      </a:lnTo>
                      <a:cubicBezTo>
                        <a:pt x="1431" y="2040"/>
                        <a:pt x="1323" y="1936"/>
                        <a:pt x="1195" y="1936"/>
                      </a:cubicBezTo>
                      <a:lnTo>
                        <a:pt x="462" y="1936"/>
                      </a:lnTo>
                      <a:lnTo>
                        <a:pt x="462" y="1431"/>
                      </a:lnTo>
                      <a:lnTo>
                        <a:pt x="1195" y="1431"/>
                      </a:lnTo>
                      <a:cubicBezTo>
                        <a:pt x="1323" y="1431"/>
                        <a:pt x="1431" y="1323"/>
                        <a:pt x="1431" y="1192"/>
                      </a:cubicBezTo>
                      <a:lnTo>
                        <a:pt x="1431" y="462"/>
                      </a:lnTo>
                      <a:close/>
                      <a:moveTo>
                        <a:pt x="1206" y="1"/>
                      </a:moveTo>
                      <a:cubicBezTo>
                        <a:pt x="1074" y="1"/>
                        <a:pt x="967" y="105"/>
                        <a:pt x="967" y="236"/>
                      </a:cubicBezTo>
                      <a:lnTo>
                        <a:pt x="967" y="967"/>
                      </a:lnTo>
                      <a:lnTo>
                        <a:pt x="236" y="967"/>
                      </a:lnTo>
                      <a:cubicBezTo>
                        <a:pt x="105" y="967"/>
                        <a:pt x="1" y="1074"/>
                        <a:pt x="1" y="1206"/>
                      </a:cubicBezTo>
                      <a:lnTo>
                        <a:pt x="1" y="2202"/>
                      </a:lnTo>
                      <a:cubicBezTo>
                        <a:pt x="1" y="2333"/>
                        <a:pt x="105" y="2441"/>
                        <a:pt x="236" y="2441"/>
                      </a:cubicBezTo>
                      <a:lnTo>
                        <a:pt x="967" y="2441"/>
                      </a:lnTo>
                      <a:lnTo>
                        <a:pt x="967" y="3175"/>
                      </a:lnTo>
                      <a:cubicBezTo>
                        <a:pt x="967" y="3302"/>
                        <a:pt x="1071" y="3407"/>
                        <a:pt x="1202" y="3407"/>
                      </a:cubicBezTo>
                      <a:lnTo>
                        <a:pt x="2205" y="3407"/>
                      </a:lnTo>
                      <a:cubicBezTo>
                        <a:pt x="2333" y="3407"/>
                        <a:pt x="2441" y="3302"/>
                        <a:pt x="2441" y="3171"/>
                      </a:cubicBezTo>
                      <a:lnTo>
                        <a:pt x="2441" y="2441"/>
                      </a:lnTo>
                      <a:lnTo>
                        <a:pt x="3171" y="2441"/>
                      </a:lnTo>
                      <a:cubicBezTo>
                        <a:pt x="3302" y="2441"/>
                        <a:pt x="3407" y="2333"/>
                        <a:pt x="3407" y="2205"/>
                      </a:cubicBezTo>
                      <a:lnTo>
                        <a:pt x="3407" y="1206"/>
                      </a:lnTo>
                      <a:cubicBezTo>
                        <a:pt x="3407" y="1074"/>
                        <a:pt x="3302" y="967"/>
                        <a:pt x="3171" y="967"/>
                      </a:cubicBezTo>
                      <a:lnTo>
                        <a:pt x="2441" y="967"/>
                      </a:lnTo>
                      <a:lnTo>
                        <a:pt x="2441" y="236"/>
                      </a:lnTo>
                      <a:cubicBezTo>
                        <a:pt x="2441" y="105"/>
                        <a:pt x="2333" y="1"/>
                        <a:pt x="2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8" name="Google Shape;2488;p49"/>
              <p:cNvGrpSpPr/>
              <p:nvPr/>
            </p:nvGrpSpPr>
            <p:grpSpPr>
              <a:xfrm>
                <a:off x="3357554" y="3067885"/>
                <a:ext cx="207485" cy="244304"/>
                <a:chOff x="3449377" y="3578759"/>
                <a:chExt cx="304275" cy="358322"/>
              </a:xfrm>
            </p:grpSpPr>
            <p:sp>
              <p:nvSpPr>
                <p:cNvPr id="2489" name="Google Shape;2489;p49"/>
                <p:cNvSpPr/>
                <p:nvPr/>
              </p:nvSpPr>
              <p:spPr>
                <a:xfrm>
                  <a:off x="3449377" y="3578759"/>
                  <a:ext cx="304275" cy="358322"/>
                </a:xfrm>
                <a:custGeom>
                  <a:avLst/>
                  <a:gdLst/>
                  <a:ahLst/>
                  <a:cxnLst/>
                  <a:rect l="l" t="t" r="r" b="b"/>
                  <a:pathLst>
                    <a:path w="13720" h="16157" extrusionOk="0">
                      <a:moveTo>
                        <a:pt x="13255" y="2313"/>
                      </a:moveTo>
                      <a:lnTo>
                        <a:pt x="13255" y="3239"/>
                      </a:lnTo>
                      <a:cubicBezTo>
                        <a:pt x="13252" y="3493"/>
                        <a:pt x="13046" y="3697"/>
                        <a:pt x="12793" y="3697"/>
                      </a:cubicBezTo>
                      <a:cubicBezTo>
                        <a:pt x="12791" y="3697"/>
                        <a:pt x="12789" y="3697"/>
                        <a:pt x="12787" y="3697"/>
                      </a:cubicBezTo>
                      <a:cubicBezTo>
                        <a:pt x="12531" y="3697"/>
                        <a:pt x="12326" y="3488"/>
                        <a:pt x="12330" y="3232"/>
                      </a:cubicBezTo>
                      <a:lnTo>
                        <a:pt x="12330" y="2313"/>
                      </a:lnTo>
                      <a:close/>
                      <a:moveTo>
                        <a:pt x="11409" y="486"/>
                      </a:moveTo>
                      <a:cubicBezTo>
                        <a:pt x="11660" y="486"/>
                        <a:pt x="11862" y="688"/>
                        <a:pt x="11865" y="940"/>
                      </a:cubicBezTo>
                      <a:lnTo>
                        <a:pt x="11865" y="3249"/>
                      </a:lnTo>
                      <a:cubicBezTo>
                        <a:pt x="11865" y="3407"/>
                        <a:pt x="11905" y="3565"/>
                        <a:pt x="11986" y="3703"/>
                      </a:cubicBezTo>
                      <a:lnTo>
                        <a:pt x="10939" y="3703"/>
                      </a:lnTo>
                      <a:lnTo>
                        <a:pt x="10939" y="954"/>
                      </a:lnTo>
                      <a:cubicBezTo>
                        <a:pt x="10936" y="698"/>
                        <a:pt x="11141" y="489"/>
                        <a:pt x="11397" y="486"/>
                      </a:cubicBezTo>
                      <a:cubicBezTo>
                        <a:pt x="11401" y="486"/>
                        <a:pt x="11405" y="486"/>
                        <a:pt x="11409" y="486"/>
                      </a:cubicBezTo>
                      <a:close/>
                      <a:moveTo>
                        <a:pt x="7856" y="1"/>
                      </a:moveTo>
                      <a:cubicBezTo>
                        <a:pt x="7735" y="1"/>
                        <a:pt x="7634" y="91"/>
                        <a:pt x="7617" y="210"/>
                      </a:cubicBezTo>
                      <a:cubicBezTo>
                        <a:pt x="7607" y="346"/>
                        <a:pt x="7712" y="462"/>
                        <a:pt x="7847" y="462"/>
                      </a:cubicBezTo>
                      <a:cubicBezTo>
                        <a:pt x="7849" y="462"/>
                        <a:pt x="7851" y="462"/>
                        <a:pt x="7853" y="462"/>
                      </a:cubicBezTo>
                      <a:lnTo>
                        <a:pt x="10596" y="462"/>
                      </a:lnTo>
                      <a:cubicBezTo>
                        <a:pt x="10519" y="597"/>
                        <a:pt x="10475" y="752"/>
                        <a:pt x="10478" y="910"/>
                      </a:cubicBezTo>
                      <a:lnTo>
                        <a:pt x="10478" y="7826"/>
                      </a:lnTo>
                      <a:lnTo>
                        <a:pt x="5218" y="7826"/>
                      </a:lnTo>
                      <a:lnTo>
                        <a:pt x="4309" y="6928"/>
                      </a:lnTo>
                      <a:cubicBezTo>
                        <a:pt x="4262" y="6884"/>
                        <a:pt x="4205" y="6857"/>
                        <a:pt x="4141" y="6857"/>
                      </a:cubicBezTo>
                      <a:lnTo>
                        <a:pt x="1435" y="6857"/>
                      </a:lnTo>
                      <a:lnTo>
                        <a:pt x="1435" y="708"/>
                      </a:lnTo>
                      <a:cubicBezTo>
                        <a:pt x="1435" y="573"/>
                        <a:pt x="1542" y="462"/>
                        <a:pt x="1680" y="462"/>
                      </a:cubicBezTo>
                      <a:lnTo>
                        <a:pt x="6867" y="462"/>
                      </a:lnTo>
                      <a:cubicBezTo>
                        <a:pt x="6904" y="462"/>
                        <a:pt x="6938" y="449"/>
                        <a:pt x="6964" y="422"/>
                      </a:cubicBezTo>
                      <a:cubicBezTo>
                        <a:pt x="7140" y="227"/>
                        <a:pt x="6998" y="1"/>
                        <a:pt x="6806" y="1"/>
                      </a:cubicBezTo>
                      <a:lnTo>
                        <a:pt x="1899" y="1"/>
                      </a:lnTo>
                      <a:cubicBezTo>
                        <a:pt x="1384" y="1"/>
                        <a:pt x="970" y="415"/>
                        <a:pt x="970" y="930"/>
                      </a:cubicBezTo>
                      <a:lnTo>
                        <a:pt x="970" y="6857"/>
                      </a:lnTo>
                      <a:lnTo>
                        <a:pt x="236" y="6857"/>
                      </a:lnTo>
                      <a:cubicBezTo>
                        <a:pt x="108" y="6857"/>
                        <a:pt x="1" y="6965"/>
                        <a:pt x="1" y="7096"/>
                      </a:cubicBezTo>
                      <a:lnTo>
                        <a:pt x="1" y="15921"/>
                      </a:lnTo>
                      <a:cubicBezTo>
                        <a:pt x="1" y="16052"/>
                        <a:pt x="105" y="16157"/>
                        <a:pt x="236" y="16157"/>
                      </a:cubicBezTo>
                      <a:lnTo>
                        <a:pt x="1633" y="16157"/>
                      </a:lnTo>
                      <a:cubicBezTo>
                        <a:pt x="1635" y="16157"/>
                        <a:pt x="1638" y="16157"/>
                        <a:pt x="1640" y="16157"/>
                      </a:cubicBezTo>
                      <a:cubicBezTo>
                        <a:pt x="1761" y="16157"/>
                        <a:pt x="1862" y="16067"/>
                        <a:pt x="1875" y="15945"/>
                      </a:cubicBezTo>
                      <a:cubicBezTo>
                        <a:pt x="1889" y="15810"/>
                        <a:pt x="1781" y="15692"/>
                        <a:pt x="1647" y="15692"/>
                      </a:cubicBezTo>
                      <a:lnTo>
                        <a:pt x="465" y="15692"/>
                      </a:lnTo>
                      <a:lnTo>
                        <a:pt x="465" y="7362"/>
                      </a:lnTo>
                      <a:lnTo>
                        <a:pt x="4063" y="7362"/>
                      </a:lnTo>
                      <a:lnTo>
                        <a:pt x="4972" y="8250"/>
                      </a:lnTo>
                      <a:cubicBezTo>
                        <a:pt x="5019" y="8294"/>
                        <a:pt x="5076" y="8325"/>
                        <a:pt x="5140" y="8331"/>
                      </a:cubicBezTo>
                      <a:lnTo>
                        <a:pt x="11784" y="8331"/>
                      </a:lnTo>
                      <a:lnTo>
                        <a:pt x="11784" y="10108"/>
                      </a:lnTo>
                      <a:cubicBezTo>
                        <a:pt x="11768" y="10238"/>
                        <a:pt x="11869" y="10347"/>
                        <a:pt x="11997" y="10347"/>
                      </a:cubicBezTo>
                      <a:cubicBezTo>
                        <a:pt x="11999" y="10347"/>
                        <a:pt x="12001" y="10347"/>
                        <a:pt x="12003" y="10347"/>
                      </a:cubicBezTo>
                      <a:cubicBezTo>
                        <a:pt x="12134" y="10347"/>
                        <a:pt x="12245" y="10108"/>
                        <a:pt x="12245" y="10108"/>
                      </a:cubicBezTo>
                      <a:lnTo>
                        <a:pt x="12245" y="8106"/>
                      </a:lnTo>
                      <a:cubicBezTo>
                        <a:pt x="12245" y="7975"/>
                        <a:pt x="12138" y="7867"/>
                        <a:pt x="12010" y="7867"/>
                      </a:cubicBezTo>
                      <a:lnTo>
                        <a:pt x="10983" y="7867"/>
                      </a:lnTo>
                      <a:lnTo>
                        <a:pt x="10983" y="4164"/>
                      </a:lnTo>
                      <a:lnTo>
                        <a:pt x="12791" y="4164"/>
                      </a:lnTo>
                      <a:cubicBezTo>
                        <a:pt x="13302" y="4164"/>
                        <a:pt x="13720" y="3750"/>
                        <a:pt x="13720" y="3236"/>
                      </a:cubicBezTo>
                      <a:lnTo>
                        <a:pt x="13720" y="2088"/>
                      </a:lnTo>
                      <a:cubicBezTo>
                        <a:pt x="13716" y="1957"/>
                        <a:pt x="13612" y="1852"/>
                        <a:pt x="13481" y="1852"/>
                      </a:cubicBezTo>
                      <a:lnTo>
                        <a:pt x="12330" y="1852"/>
                      </a:lnTo>
                      <a:lnTo>
                        <a:pt x="12330" y="927"/>
                      </a:lnTo>
                      <a:cubicBezTo>
                        <a:pt x="12326" y="415"/>
                        <a:pt x="11912" y="1"/>
                        <a:pt x="11404" y="1"/>
                      </a:cubicBezTo>
                      <a:lnTo>
                        <a:pt x="7863" y="1"/>
                      </a:lnTo>
                      <a:cubicBezTo>
                        <a:pt x="7861" y="1"/>
                        <a:pt x="7859" y="1"/>
                        <a:pt x="78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9"/>
                <p:cNvSpPr/>
                <p:nvPr/>
              </p:nvSpPr>
              <p:spPr>
                <a:xfrm>
                  <a:off x="3493200" y="3600183"/>
                  <a:ext cx="54135" cy="54157"/>
                </a:xfrm>
                <a:custGeom>
                  <a:avLst/>
                  <a:gdLst/>
                  <a:ahLst/>
                  <a:cxnLst/>
                  <a:rect l="l" t="t" r="r" b="b"/>
                  <a:pathLst>
                    <a:path w="2441" h="2442" extrusionOk="0">
                      <a:moveTo>
                        <a:pt x="1939" y="506"/>
                      </a:moveTo>
                      <a:lnTo>
                        <a:pt x="1939" y="1980"/>
                      </a:lnTo>
                      <a:lnTo>
                        <a:pt x="465" y="1980"/>
                      </a:lnTo>
                      <a:lnTo>
                        <a:pt x="465" y="506"/>
                      </a:lnTo>
                      <a:close/>
                      <a:moveTo>
                        <a:pt x="239" y="1"/>
                      </a:moveTo>
                      <a:cubicBezTo>
                        <a:pt x="108" y="1"/>
                        <a:pt x="0" y="109"/>
                        <a:pt x="0" y="240"/>
                      </a:cubicBezTo>
                      <a:lnTo>
                        <a:pt x="0" y="2206"/>
                      </a:lnTo>
                      <a:cubicBezTo>
                        <a:pt x="0" y="2337"/>
                        <a:pt x="108" y="2441"/>
                        <a:pt x="239" y="2441"/>
                      </a:cubicBezTo>
                      <a:lnTo>
                        <a:pt x="2205" y="2441"/>
                      </a:lnTo>
                      <a:cubicBezTo>
                        <a:pt x="2336" y="2441"/>
                        <a:pt x="2441" y="2337"/>
                        <a:pt x="2441" y="2206"/>
                      </a:cubicBezTo>
                      <a:lnTo>
                        <a:pt x="2441" y="240"/>
                      </a:lnTo>
                      <a:cubicBezTo>
                        <a:pt x="2441" y="109"/>
                        <a:pt x="2336" y="1"/>
                        <a:pt x="2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9"/>
                <p:cNvSpPr/>
                <p:nvPr/>
              </p:nvSpPr>
              <p:spPr>
                <a:xfrm>
                  <a:off x="3559045" y="3601158"/>
                  <a:ext cx="106452" cy="10246"/>
                </a:xfrm>
                <a:custGeom>
                  <a:avLst/>
                  <a:gdLst/>
                  <a:ahLst/>
                  <a:cxnLst/>
                  <a:rect l="l" t="t" r="r" b="b"/>
                  <a:pathLst>
                    <a:path w="4800" h="462" extrusionOk="0">
                      <a:moveTo>
                        <a:pt x="249" y="1"/>
                      </a:moveTo>
                      <a:cubicBezTo>
                        <a:pt x="131" y="1"/>
                        <a:pt x="30" y="90"/>
                        <a:pt x="13" y="209"/>
                      </a:cubicBezTo>
                      <a:cubicBezTo>
                        <a:pt x="0" y="347"/>
                        <a:pt x="108" y="462"/>
                        <a:pt x="246" y="462"/>
                      </a:cubicBezTo>
                      <a:lnTo>
                        <a:pt x="4544" y="462"/>
                      </a:lnTo>
                      <a:cubicBezTo>
                        <a:pt x="4546" y="462"/>
                        <a:pt x="4548" y="462"/>
                        <a:pt x="4551" y="462"/>
                      </a:cubicBezTo>
                      <a:cubicBezTo>
                        <a:pt x="4672" y="462"/>
                        <a:pt x="4773" y="372"/>
                        <a:pt x="4786" y="253"/>
                      </a:cubicBezTo>
                      <a:cubicBezTo>
                        <a:pt x="4800" y="115"/>
                        <a:pt x="4692" y="1"/>
                        <a:pt x="4557" y="1"/>
                      </a:cubicBezTo>
                      <a:lnTo>
                        <a:pt x="256" y="1"/>
                      </a:lnTo>
                      <a:cubicBezTo>
                        <a:pt x="254" y="1"/>
                        <a:pt x="251" y="1"/>
                        <a:pt x="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9"/>
                <p:cNvSpPr/>
                <p:nvPr/>
              </p:nvSpPr>
              <p:spPr>
                <a:xfrm>
                  <a:off x="3559112" y="3622582"/>
                  <a:ext cx="106385" cy="10335"/>
                </a:xfrm>
                <a:custGeom>
                  <a:avLst/>
                  <a:gdLst/>
                  <a:ahLst/>
                  <a:cxnLst/>
                  <a:rect l="l" t="t" r="r" b="b"/>
                  <a:pathLst>
                    <a:path w="4797" h="466" extrusionOk="0">
                      <a:moveTo>
                        <a:pt x="253" y="1"/>
                      </a:moveTo>
                      <a:cubicBezTo>
                        <a:pt x="132" y="1"/>
                        <a:pt x="27" y="92"/>
                        <a:pt x="10" y="213"/>
                      </a:cubicBezTo>
                      <a:cubicBezTo>
                        <a:pt x="0" y="347"/>
                        <a:pt x="105" y="465"/>
                        <a:pt x="243" y="465"/>
                      </a:cubicBezTo>
                      <a:lnTo>
                        <a:pt x="4541" y="465"/>
                      </a:lnTo>
                      <a:cubicBezTo>
                        <a:pt x="4543" y="465"/>
                        <a:pt x="4545" y="465"/>
                        <a:pt x="4547" y="465"/>
                      </a:cubicBezTo>
                      <a:cubicBezTo>
                        <a:pt x="4669" y="465"/>
                        <a:pt x="4770" y="372"/>
                        <a:pt x="4783" y="253"/>
                      </a:cubicBezTo>
                      <a:cubicBezTo>
                        <a:pt x="4797" y="119"/>
                        <a:pt x="4689" y="1"/>
                        <a:pt x="4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9"/>
                <p:cNvSpPr/>
                <p:nvPr/>
              </p:nvSpPr>
              <p:spPr>
                <a:xfrm>
                  <a:off x="3559112" y="3644072"/>
                  <a:ext cx="106385" cy="10268"/>
                </a:xfrm>
                <a:custGeom>
                  <a:avLst/>
                  <a:gdLst/>
                  <a:ahLst/>
                  <a:cxnLst/>
                  <a:rect l="l" t="t" r="r" b="b"/>
                  <a:pathLst>
                    <a:path w="4797" h="463" extrusionOk="0">
                      <a:moveTo>
                        <a:pt x="246" y="1"/>
                      </a:moveTo>
                      <a:cubicBezTo>
                        <a:pt x="128" y="1"/>
                        <a:pt x="27" y="91"/>
                        <a:pt x="10" y="210"/>
                      </a:cubicBezTo>
                      <a:cubicBezTo>
                        <a:pt x="0" y="348"/>
                        <a:pt x="105" y="462"/>
                        <a:pt x="243" y="462"/>
                      </a:cubicBezTo>
                      <a:lnTo>
                        <a:pt x="4541" y="462"/>
                      </a:lnTo>
                      <a:cubicBezTo>
                        <a:pt x="4543" y="462"/>
                        <a:pt x="4545" y="462"/>
                        <a:pt x="4548" y="462"/>
                      </a:cubicBezTo>
                      <a:cubicBezTo>
                        <a:pt x="4669" y="462"/>
                        <a:pt x="4770" y="372"/>
                        <a:pt x="4783" y="253"/>
                      </a:cubicBezTo>
                      <a:cubicBezTo>
                        <a:pt x="4797" y="119"/>
                        <a:pt x="4689" y="1"/>
                        <a:pt x="4554" y="1"/>
                      </a:cubicBezTo>
                      <a:lnTo>
                        <a:pt x="253" y="1"/>
                      </a:lnTo>
                      <a:cubicBezTo>
                        <a:pt x="251" y="1"/>
                        <a:pt x="248" y="1"/>
                        <a:pt x="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9"/>
                <p:cNvSpPr/>
                <p:nvPr/>
              </p:nvSpPr>
              <p:spPr>
                <a:xfrm>
                  <a:off x="3492313" y="3665517"/>
                  <a:ext cx="174382" cy="10313"/>
                </a:xfrm>
                <a:custGeom>
                  <a:avLst/>
                  <a:gdLst/>
                  <a:ahLst/>
                  <a:cxnLst/>
                  <a:rect l="l" t="t" r="r" b="b"/>
                  <a:pathLst>
                    <a:path w="7863" h="465" extrusionOk="0">
                      <a:moveTo>
                        <a:pt x="269" y="0"/>
                      </a:moveTo>
                      <a:cubicBezTo>
                        <a:pt x="155" y="0"/>
                        <a:pt x="54" y="74"/>
                        <a:pt x="30" y="185"/>
                      </a:cubicBezTo>
                      <a:cubicBezTo>
                        <a:pt x="0" y="330"/>
                        <a:pt x="114" y="465"/>
                        <a:pt x="263" y="465"/>
                      </a:cubicBezTo>
                      <a:lnTo>
                        <a:pt x="7607" y="465"/>
                      </a:lnTo>
                      <a:cubicBezTo>
                        <a:pt x="7609" y="465"/>
                        <a:pt x="7611" y="465"/>
                        <a:pt x="7613" y="465"/>
                      </a:cubicBezTo>
                      <a:cubicBezTo>
                        <a:pt x="7735" y="465"/>
                        <a:pt x="7836" y="375"/>
                        <a:pt x="7849" y="252"/>
                      </a:cubicBezTo>
                      <a:cubicBezTo>
                        <a:pt x="7862" y="118"/>
                        <a:pt x="7751" y="0"/>
                        <a:pt x="76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9"/>
                <p:cNvSpPr/>
                <p:nvPr/>
              </p:nvSpPr>
              <p:spPr>
                <a:xfrm>
                  <a:off x="3492668" y="3687895"/>
                  <a:ext cx="174315" cy="10335"/>
                </a:xfrm>
                <a:custGeom>
                  <a:avLst/>
                  <a:gdLst/>
                  <a:ahLst/>
                  <a:cxnLst/>
                  <a:rect l="l" t="t" r="r" b="b"/>
                  <a:pathLst>
                    <a:path w="7860" h="466" extrusionOk="0">
                      <a:moveTo>
                        <a:pt x="253" y="1"/>
                      </a:moveTo>
                      <a:cubicBezTo>
                        <a:pt x="132" y="1"/>
                        <a:pt x="28" y="92"/>
                        <a:pt x="11" y="213"/>
                      </a:cubicBezTo>
                      <a:cubicBezTo>
                        <a:pt x="1" y="351"/>
                        <a:pt x="109" y="465"/>
                        <a:pt x="247" y="465"/>
                      </a:cubicBezTo>
                      <a:lnTo>
                        <a:pt x="7594" y="465"/>
                      </a:lnTo>
                      <a:cubicBezTo>
                        <a:pt x="7705" y="465"/>
                        <a:pt x="7806" y="391"/>
                        <a:pt x="7833" y="280"/>
                      </a:cubicBezTo>
                      <a:cubicBezTo>
                        <a:pt x="7860" y="135"/>
                        <a:pt x="7749" y="1"/>
                        <a:pt x="7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9"/>
                <p:cNvSpPr/>
                <p:nvPr/>
              </p:nvSpPr>
              <p:spPr>
                <a:xfrm>
                  <a:off x="3492313" y="3709385"/>
                  <a:ext cx="174293" cy="10268"/>
                </a:xfrm>
                <a:custGeom>
                  <a:avLst/>
                  <a:gdLst/>
                  <a:ahLst/>
                  <a:cxnLst/>
                  <a:rect l="l" t="t" r="r" b="b"/>
                  <a:pathLst>
                    <a:path w="7859" h="463" extrusionOk="0">
                      <a:moveTo>
                        <a:pt x="262" y="1"/>
                      </a:moveTo>
                      <a:cubicBezTo>
                        <a:pt x="151" y="1"/>
                        <a:pt x="53" y="77"/>
                        <a:pt x="30" y="186"/>
                      </a:cubicBezTo>
                      <a:cubicBezTo>
                        <a:pt x="0" y="329"/>
                        <a:pt x="112" y="462"/>
                        <a:pt x="257" y="462"/>
                      </a:cubicBezTo>
                      <a:cubicBezTo>
                        <a:pt x="259" y="462"/>
                        <a:pt x="261" y="462"/>
                        <a:pt x="263" y="462"/>
                      </a:cubicBezTo>
                      <a:lnTo>
                        <a:pt x="7607" y="462"/>
                      </a:lnTo>
                      <a:cubicBezTo>
                        <a:pt x="7609" y="462"/>
                        <a:pt x="7611" y="462"/>
                        <a:pt x="7613" y="462"/>
                      </a:cubicBezTo>
                      <a:cubicBezTo>
                        <a:pt x="7735" y="462"/>
                        <a:pt x="7836" y="373"/>
                        <a:pt x="7849" y="254"/>
                      </a:cubicBezTo>
                      <a:cubicBezTo>
                        <a:pt x="7859" y="117"/>
                        <a:pt x="7754" y="1"/>
                        <a:pt x="7619" y="1"/>
                      </a:cubicBezTo>
                      <a:cubicBezTo>
                        <a:pt x="7617" y="1"/>
                        <a:pt x="7615" y="1"/>
                        <a:pt x="7613" y="1"/>
                      </a:cubicBezTo>
                      <a:lnTo>
                        <a:pt x="269" y="1"/>
                      </a:lnTo>
                      <a:cubicBezTo>
                        <a:pt x="267" y="1"/>
                        <a:pt x="265" y="1"/>
                        <a:pt x="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9"/>
                <p:cNvSpPr/>
                <p:nvPr/>
              </p:nvSpPr>
              <p:spPr>
                <a:xfrm>
                  <a:off x="3504245" y="3820538"/>
                  <a:ext cx="216719" cy="116543"/>
                </a:xfrm>
                <a:custGeom>
                  <a:avLst/>
                  <a:gdLst/>
                  <a:ahLst/>
                  <a:cxnLst/>
                  <a:rect l="l" t="t" r="r" b="b"/>
                  <a:pathLst>
                    <a:path w="9772" h="5255" extrusionOk="0">
                      <a:moveTo>
                        <a:pt x="9523" y="1"/>
                      </a:moveTo>
                      <a:cubicBezTo>
                        <a:pt x="9395" y="1"/>
                        <a:pt x="9294" y="110"/>
                        <a:pt x="9307" y="240"/>
                      </a:cubicBezTo>
                      <a:lnTo>
                        <a:pt x="9307" y="4790"/>
                      </a:lnTo>
                      <a:lnTo>
                        <a:pt x="240" y="4790"/>
                      </a:lnTo>
                      <a:cubicBezTo>
                        <a:pt x="236" y="4790"/>
                        <a:pt x="232" y="4790"/>
                        <a:pt x="228" y="4790"/>
                      </a:cubicBezTo>
                      <a:cubicBezTo>
                        <a:pt x="105" y="4790"/>
                        <a:pt x="1" y="4892"/>
                        <a:pt x="4" y="5019"/>
                      </a:cubicBezTo>
                      <a:cubicBezTo>
                        <a:pt x="4" y="5147"/>
                        <a:pt x="108" y="5255"/>
                        <a:pt x="240" y="5255"/>
                      </a:cubicBezTo>
                      <a:lnTo>
                        <a:pt x="9529" y="5255"/>
                      </a:lnTo>
                      <a:cubicBezTo>
                        <a:pt x="9660" y="5251"/>
                        <a:pt x="9765" y="5147"/>
                        <a:pt x="9771" y="5019"/>
                      </a:cubicBezTo>
                      <a:lnTo>
                        <a:pt x="9771" y="240"/>
                      </a:lnTo>
                      <a:cubicBezTo>
                        <a:pt x="9768" y="108"/>
                        <a:pt x="9660" y="4"/>
                        <a:pt x="9529" y="1"/>
                      </a:cubicBezTo>
                      <a:cubicBezTo>
                        <a:pt x="9527" y="1"/>
                        <a:pt x="9525" y="1"/>
                        <a:pt x="95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9"/>
                <p:cNvSpPr/>
                <p:nvPr/>
              </p:nvSpPr>
              <p:spPr>
                <a:xfrm>
                  <a:off x="3471621" y="3753207"/>
                  <a:ext cx="63916" cy="10335"/>
                </a:xfrm>
                <a:custGeom>
                  <a:avLst/>
                  <a:gdLst/>
                  <a:ahLst/>
                  <a:cxnLst/>
                  <a:rect l="l" t="t" r="r" b="b"/>
                  <a:pathLst>
                    <a:path w="2882" h="466" extrusionOk="0">
                      <a:moveTo>
                        <a:pt x="257" y="1"/>
                      </a:moveTo>
                      <a:cubicBezTo>
                        <a:pt x="132" y="1"/>
                        <a:pt x="28" y="92"/>
                        <a:pt x="14" y="213"/>
                      </a:cubicBezTo>
                      <a:cubicBezTo>
                        <a:pt x="1" y="347"/>
                        <a:pt x="108" y="465"/>
                        <a:pt x="243" y="465"/>
                      </a:cubicBezTo>
                      <a:lnTo>
                        <a:pt x="2626" y="465"/>
                      </a:lnTo>
                      <a:cubicBezTo>
                        <a:pt x="2751" y="465"/>
                        <a:pt x="2855" y="374"/>
                        <a:pt x="2868" y="253"/>
                      </a:cubicBezTo>
                      <a:cubicBezTo>
                        <a:pt x="2882" y="119"/>
                        <a:pt x="2774" y="1"/>
                        <a:pt x="26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9"/>
                <p:cNvSpPr/>
                <p:nvPr/>
              </p:nvSpPr>
              <p:spPr>
                <a:xfrm>
                  <a:off x="3547313" y="3807320"/>
                  <a:ext cx="75647" cy="75647"/>
                </a:xfrm>
                <a:custGeom>
                  <a:avLst/>
                  <a:gdLst/>
                  <a:ahLst/>
                  <a:cxnLst/>
                  <a:rect l="l" t="t" r="r" b="b"/>
                  <a:pathLst>
                    <a:path w="3411" h="3411" extrusionOk="0">
                      <a:moveTo>
                        <a:pt x="1980" y="506"/>
                      </a:moveTo>
                      <a:lnTo>
                        <a:pt x="1980" y="1240"/>
                      </a:lnTo>
                      <a:cubicBezTo>
                        <a:pt x="1980" y="1367"/>
                        <a:pt x="2084" y="1475"/>
                        <a:pt x="2215" y="1475"/>
                      </a:cubicBezTo>
                      <a:lnTo>
                        <a:pt x="2946" y="1475"/>
                      </a:lnTo>
                      <a:lnTo>
                        <a:pt x="2946" y="1980"/>
                      </a:lnTo>
                      <a:lnTo>
                        <a:pt x="2175" y="1980"/>
                      </a:lnTo>
                      <a:cubicBezTo>
                        <a:pt x="2044" y="1980"/>
                        <a:pt x="1936" y="2084"/>
                        <a:pt x="1936" y="2216"/>
                      </a:cubicBezTo>
                      <a:lnTo>
                        <a:pt x="1936" y="2946"/>
                      </a:lnTo>
                      <a:lnTo>
                        <a:pt x="1431" y="2946"/>
                      </a:lnTo>
                      <a:lnTo>
                        <a:pt x="1431" y="2216"/>
                      </a:lnTo>
                      <a:cubicBezTo>
                        <a:pt x="1431" y="2084"/>
                        <a:pt x="1327" y="1980"/>
                        <a:pt x="1195" y="1980"/>
                      </a:cubicBezTo>
                      <a:lnTo>
                        <a:pt x="465" y="1980"/>
                      </a:lnTo>
                      <a:lnTo>
                        <a:pt x="465" y="1475"/>
                      </a:lnTo>
                      <a:lnTo>
                        <a:pt x="1195" y="1475"/>
                      </a:lnTo>
                      <a:cubicBezTo>
                        <a:pt x="1327" y="1475"/>
                        <a:pt x="1431" y="1367"/>
                        <a:pt x="1431" y="1240"/>
                      </a:cubicBezTo>
                      <a:lnTo>
                        <a:pt x="1431" y="506"/>
                      </a:lnTo>
                      <a:close/>
                      <a:moveTo>
                        <a:pt x="1206" y="1"/>
                      </a:moveTo>
                      <a:cubicBezTo>
                        <a:pt x="1074" y="1"/>
                        <a:pt x="970" y="109"/>
                        <a:pt x="970" y="240"/>
                      </a:cubicBezTo>
                      <a:lnTo>
                        <a:pt x="970" y="970"/>
                      </a:lnTo>
                      <a:lnTo>
                        <a:pt x="240" y="970"/>
                      </a:lnTo>
                      <a:cubicBezTo>
                        <a:pt x="108" y="970"/>
                        <a:pt x="1" y="1075"/>
                        <a:pt x="1" y="1206"/>
                      </a:cubicBezTo>
                      <a:lnTo>
                        <a:pt x="1" y="2202"/>
                      </a:lnTo>
                      <a:cubicBezTo>
                        <a:pt x="1" y="2333"/>
                        <a:pt x="105" y="2441"/>
                        <a:pt x="236" y="2441"/>
                      </a:cubicBezTo>
                      <a:lnTo>
                        <a:pt x="970" y="2441"/>
                      </a:lnTo>
                      <a:lnTo>
                        <a:pt x="970" y="3175"/>
                      </a:lnTo>
                      <a:cubicBezTo>
                        <a:pt x="970" y="3303"/>
                        <a:pt x="1078" y="3410"/>
                        <a:pt x="1206" y="3410"/>
                      </a:cubicBezTo>
                      <a:lnTo>
                        <a:pt x="2205" y="3410"/>
                      </a:lnTo>
                      <a:cubicBezTo>
                        <a:pt x="2336" y="3410"/>
                        <a:pt x="2441" y="3303"/>
                        <a:pt x="2441" y="3175"/>
                      </a:cubicBezTo>
                      <a:lnTo>
                        <a:pt x="2441" y="2441"/>
                      </a:lnTo>
                      <a:lnTo>
                        <a:pt x="3175" y="2441"/>
                      </a:lnTo>
                      <a:cubicBezTo>
                        <a:pt x="3302" y="2441"/>
                        <a:pt x="3410" y="2337"/>
                        <a:pt x="3410" y="2206"/>
                      </a:cubicBezTo>
                      <a:lnTo>
                        <a:pt x="3410" y="1206"/>
                      </a:lnTo>
                      <a:cubicBezTo>
                        <a:pt x="3410" y="1075"/>
                        <a:pt x="3302" y="970"/>
                        <a:pt x="3175" y="970"/>
                      </a:cubicBezTo>
                      <a:lnTo>
                        <a:pt x="2441" y="970"/>
                      </a:lnTo>
                      <a:lnTo>
                        <a:pt x="2441" y="240"/>
                      </a:lnTo>
                      <a:cubicBezTo>
                        <a:pt x="2441" y="109"/>
                        <a:pt x="2336" y="1"/>
                        <a:pt x="2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9"/>
                <p:cNvSpPr/>
                <p:nvPr/>
              </p:nvSpPr>
              <p:spPr>
                <a:xfrm>
                  <a:off x="3525513" y="3785697"/>
                  <a:ext cx="123928" cy="119226"/>
                </a:xfrm>
                <a:custGeom>
                  <a:avLst/>
                  <a:gdLst/>
                  <a:ahLst/>
                  <a:cxnLst/>
                  <a:rect l="l" t="t" r="r" b="b"/>
                  <a:pathLst>
                    <a:path w="5588" h="5376" extrusionOk="0">
                      <a:moveTo>
                        <a:pt x="2687" y="474"/>
                      </a:moveTo>
                      <a:cubicBezTo>
                        <a:pt x="3582" y="474"/>
                        <a:pt x="4390" y="1013"/>
                        <a:pt x="4733" y="1841"/>
                      </a:cubicBezTo>
                      <a:cubicBezTo>
                        <a:pt x="5076" y="2669"/>
                        <a:pt x="4888" y="3621"/>
                        <a:pt x="4252" y="4254"/>
                      </a:cubicBezTo>
                      <a:cubicBezTo>
                        <a:pt x="3828" y="4678"/>
                        <a:pt x="3261" y="4902"/>
                        <a:pt x="2684" y="4902"/>
                      </a:cubicBezTo>
                      <a:cubicBezTo>
                        <a:pt x="2399" y="4902"/>
                        <a:pt x="2112" y="4848"/>
                        <a:pt x="1839" y="4736"/>
                      </a:cubicBezTo>
                      <a:cubicBezTo>
                        <a:pt x="1014" y="4392"/>
                        <a:pt x="472" y="3584"/>
                        <a:pt x="472" y="2689"/>
                      </a:cubicBezTo>
                      <a:cubicBezTo>
                        <a:pt x="475" y="1467"/>
                        <a:pt x="1465" y="474"/>
                        <a:pt x="2687" y="474"/>
                      </a:cubicBezTo>
                      <a:close/>
                      <a:moveTo>
                        <a:pt x="2687" y="0"/>
                      </a:moveTo>
                      <a:cubicBezTo>
                        <a:pt x="2341" y="0"/>
                        <a:pt x="1992" y="67"/>
                        <a:pt x="1660" y="205"/>
                      </a:cubicBezTo>
                      <a:cubicBezTo>
                        <a:pt x="654" y="623"/>
                        <a:pt x="1" y="1602"/>
                        <a:pt x="1" y="2689"/>
                      </a:cubicBezTo>
                      <a:cubicBezTo>
                        <a:pt x="1" y="4173"/>
                        <a:pt x="1202" y="5375"/>
                        <a:pt x="2687" y="5375"/>
                      </a:cubicBezTo>
                      <a:cubicBezTo>
                        <a:pt x="3774" y="5375"/>
                        <a:pt x="4753" y="4722"/>
                        <a:pt x="5171" y="3716"/>
                      </a:cubicBezTo>
                      <a:cubicBezTo>
                        <a:pt x="5588" y="2713"/>
                        <a:pt x="5356" y="1555"/>
                        <a:pt x="4588" y="787"/>
                      </a:cubicBezTo>
                      <a:cubicBezTo>
                        <a:pt x="4075" y="274"/>
                        <a:pt x="3387" y="0"/>
                        <a:pt x="26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1" name="Google Shape;2501;p49"/>
              <p:cNvSpPr/>
              <p:nvPr/>
            </p:nvSpPr>
            <p:spPr>
              <a:xfrm>
                <a:off x="4183486" y="3067899"/>
                <a:ext cx="245248" cy="244312"/>
              </a:xfrm>
              <a:custGeom>
                <a:avLst/>
                <a:gdLst/>
                <a:ahLst/>
                <a:cxnLst/>
                <a:rect l="l" t="t" r="r" b="b"/>
                <a:pathLst>
                  <a:path w="16156" h="16097" extrusionOk="0">
                    <a:moveTo>
                      <a:pt x="8081" y="419"/>
                    </a:moveTo>
                    <a:cubicBezTo>
                      <a:pt x="8744" y="419"/>
                      <a:pt x="9074" y="1220"/>
                      <a:pt x="8606" y="1688"/>
                    </a:cubicBezTo>
                    <a:cubicBezTo>
                      <a:pt x="8455" y="1839"/>
                      <a:pt x="8269" y="1907"/>
                      <a:pt x="8087" y="1907"/>
                    </a:cubicBezTo>
                    <a:cubicBezTo>
                      <a:pt x="7705" y="1907"/>
                      <a:pt x="7337" y="1610"/>
                      <a:pt x="7337" y="1163"/>
                    </a:cubicBezTo>
                    <a:cubicBezTo>
                      <a:pt x="7337" y="752"/>
                      <a:pt x="7671" y="419"/>
                      <a:pt x="8081" y="419"/>
                    </a:cubicBezTo>
                    <a:close/>
                    <a:moveTo>
                      <a:pt x="4463" y="3354"/>
                    </a:moveTo>
                    <a:cubicBezTo>
                      <a:pt x="4557" y="3822"/>
                      <a:pt x="4917" y="4196"/>
                      <a:pt x="5385" y="4300"/>
                    </a:cubicBezTo>
                    <a:cubicBezTo>
                      <a:pt x="5473" y="4320"/>
                      <a:pt x="5561" y="4329"/>
                      <a:pt x="5649" y="4329"/>
                    </a:cubicBezTo>
                    <a:cubicBezTo>
                      <a:pt x="6029" y="4329"/>
                      <a:pt x="6394" y="4150"/>
                      <a:pt x="6624" y="3836"/>
                    </a:cubicBezTo>
                    <a:cubicBezTo>
                      <a:pt x="6806" y="4081"/>
                      <a:pt x="7068" y="4246"/>
                      <a:pt x="7364" y="4307"/>
                    </a:cubicBezTo>
                    <a:lnTo>
                      <a:pt x="7364" y="4872"/>
                    </a:lnTo>
                    <a:cubicBezTo>
                      <a:pt x="6940" y="4872"/>
                      <a:pt x="6489" y="5047"/>
                      <a:pt x="6247" y="5414"/>
                    </a:cubicBezTo>
                    <a:cubicBezTo>
                      <a:pt x="6142" y="5374"/>
                      <a:pt x="6029" y="5355"/>
                      <a:pt x="5914" y="5355"/>
                    </a:cubicBezTo>
                    <a:cubicBezTo>
                      <a:pt x="5557" y="5355"/>
                      <a:pt x="5188" y="5539"/>
                      <a:pt x="5002" y="5835"/>
                    </a:cubicBezTo>
                    <a:lnTo>
                      <a:pt x="3914" y="5835"/>
                    </a:lnTo>
                    <a:cubicBezTo>
                      <a:pt x="3635" y="5835"/>
                      <a:pt x="3403" y="5613"/>
                      <a:pt x="3396" y="5330"/>
                    </a:cubicBezTo>
                    <a:lnTo>
                      <a:pt x="4554" y="5330"/>
                    </a:lnTo>
                    <a:cubicBezTo>
                      <a:pt x="4556" y="5330"/>
                      <a:pt x="4558" y="5330"/>
                      <a:pt x="4561" y="5330"/>
                    </a:cubicBezTo>
                    <a:cubicBezTo>
                      <a:pt x="4682" y="5330"/>
                      <a:pt x="4783" y="5240"/>
                      <a:pt x="4796" y="5121"/>
                    </a:cubicBezTo>
                    <a:cubicBezTo>
                      <a:pt x="4810" y="4983"/>
                      <a:pt x="4702" y="4869"/>
                      <a:pt x="4567" y="4869"/>
                    </a:cubicBezTo>
                    <a:lnTo>
                      <a:pt x="2979" y="4869"/>
                    </a:lnTo>
                    <a:cubicBezTo>
                      <a:pt x="2676" y="4865"/>
                      <a:pt x="2427" y="4623"/>
                      <a:pt x="2420" y="4320"/>
                    </a:cubicBezTo>
                    <a:lnTo>
                      <a:pt x="3935" y="4320"/>
                    </a:lnTo>
                    <a:cubicBezTo>
                      <a:pt x="3937" y="4320"/>
                      <a:pt x="3939" y="4320"/>
                      <a:pt x="3941" y="4320"/>
                    </a:cubicBezTo>
                    <a:cubicBezTo>
                      <a:pt x="4059" y="4320"/>
                      <a:pt x="4160" y="4231"/>
                      <a:pt x="4177" y="4112"/>
                    </a:cubicBezTo>
                    <a:cubicBezTo>
                      <a:pt x="4187" y="3974"/>
                      <a:pt x="4079" y="3859"/>
                      <a:pt x="3945" y="3859"/>
                    </a:cubicBezTo>
                    <a:lnTo>
                      <a:pt x="2009" y="3859"/>
                    </a:lnTo>
                    <a:cubicBezTo>
                      <a:pt x="1730" y="3859"/>
                      <a:pt x="1498" y="3634"/>
                      <a:pt x="1491" y="3354"/>
                    </a:cubicBezTo>
                    <a:close/>
                    <a:moveTo>
                      <a:pt x="14668" y="3354"/>
                    </a:moveTo>
                    <a:cubicBezTo>
                      <a:pt x="14661" y="3637"/>
                      <a:pt x="14429" y="3859"/>
                      <a:pt x="14150" y="3859"/>
                    </a:cubicBezTo>
                    <a:lnTo>
                      <a:pt x="12231" y="3859"/>
                    </a:lnTo>
                    <a:cubicBezTo>
                      <a:pt x="12229" y="3859"/>
                      <a:pt x="12227" y="3859"/>
                      <a:pt x="12225" y="3859"/>
                    </a:cubicBezTo>
                    <a:cubicBezTo>
                      <a:pt x="12106" y="3859"/>
                      <a:pt x="12002" y="3949"/>
                      <a:pt x="11989" y="4068"/>
                    </a:cubicBezTo>
                    <a:cubicBezTo>
                      <a:pt x="11975" y="4202"/>
                      <a:pt x="12083" y="4320"/>
                      <a:pt x="12221" y="4320"/>
                    </a:cubicBezTo>
                    <a:lnTo>
                      <a:pt x="13746" y="4320"/>
                    </a:lnTo>
                    <a:cubicBezTo>
                      <a:pt x="13736" y="4623"/>
                      <a:pt x="13487" y="4865"/>
                      <a:pt x="13184" y="4869"/>
                    </a:cubicBezTo>
                    <a:lnTo>
                      <a:pt x="11595" y="4869"/>
                    </a:lnTo>
                    <a:cubicBezTo>
                      <a:pt x="11460" y="4869"/>
                      <a:pt x="11353" y="4983"/>
                      <a:pt x="11366" y="5121"/>
                    </a:cubicBezTo>
                    <a:cubicBezTo>
                      <a:pt x="11379" y="5240"/>
                      <a:pt x="11480" y="5330"/>
                      <a:pt x="11602" y="5330"/>
                    </a:cubicBezTo>
                    <a:cubicBezTo>
                      <a:pt x="11604" y="5330"/>
                      <a:pt x="11606" y="5330"/>
                      <a:pt x="11609" y="5330"/>
                    </a:cubicBezTo>
                    <a:lnTo>
                      <a:pt x="12723" y="5330"/>
                    </a:lnTo>
                    <a:cubicBezTo>
                      <a:pt x="12716" y="5609"/>
                      <a:pt x="12490" y="5835"/>
                      <a:pt x="12211" y="5835"/>
                    </a:cubicBezTo>
                    <a:lnTo>
                      <a:pt x="11134" y="5835"/>
                    </a:lnTo>
                    <a:cubicBezTo>
                      <a:pt x="10950" y="5539"/>
                      <a:pt x="10585" y="5355"/>
                      <a:pt x="10232" y="5355"/>
                    </a:cubicBezTo>
                    <a:cubicBezTo>
                      <a:pt x="10119" y="5355"/>
                      <a:pt x="10007" y="5374"/>
                      <a:pt x="9902" y="5414"/>
                    </a:cubicBezTo>
                    <a:cubicBezTo>
                      <a:pt x="9660" y="5047"/>
                      <a:pt x="9215" y="4876"/>
                      <a:pt x="8795" y="4872"/>
                    </a:cubicBezTo>
                    <a:lnTo>
                      <a:pt x="8795" y="4310"/>
                    </a:lnTo>
                    <a:cubicBezTo>
                      <a:pt x="9091" y="4250"/>
                      <a:pt x="9353" y="4081"/>
                      <a:pt x="9535" y="3839"/>
                    </a:cubicBezTo>
                    <a:cubicBezTo>
                      <a:pt x="9765" y="4153"/>
                      <a:pt x="10130" y="4332"/>
                      <a:pt x="10510" y="4332"/>
                    </a:cubicBezTo>
                    <a:cubicBezTo>
                      <a:pt x="10598" y="4332"/>
                      <a:pt x="10686" y="4323"/>
                      <a:pt x="10774" y="4303"/>
                    </a:cubicBezTo>
                    <a:cubicBezTo>
                      <a:pt x="11242" y="4196"/>
                      <a:pt x="11602" y="3825"/>
                      <a:pt x="11696" y="3354"/>
                    </a:cubicBezTo>
                    <a:close/>
                    <a:moveTo>
                      <a:pt x="7329" y="5326"/>
                    </a:moveTo>
                    <a:cubicBezTo>
                      <a:pt x="7341" y="5326"/>
                      <a:pt x="7353" y="5326"/>
                      <a:pt x="7364" y="5327"/>
                    </a:cubicBezTo>
                    <a:lnTo>
                      <a:pt x="7364" y="7871"/>
                    </a:lnTo>
                    <a:cubicBezTo>
                      <a:pt x="7314" y="7851"/>
                      <a:pt x="6469" y="7534"/>
                      <a:pt x="6422" y="7259"/>
                    </a:cubicBezTo>
                    <a:cubicBezTo>
                      <a:pt x="6728" y="7067"/>
                      <a:pt x="6913" y="6733"/>
                      <a:pt x="6913" y="6373"/>
                    </a:cubicBezTo>
                    <a:cubicBezTo>
                      <a:pt x="6913" y="6111"/>
                      <a:pt x="6812" y="5858"/>
                      <a:pt x="6634" y="5666"/>
                    </a:cubicBezTo>
                    <a:cubicBezTo>
                      <a:pt x="6782" y="5435"/>
                      <a:pt x="7063" y="5326"/>
                      <a:pt x="7329" y="5326"/>
                    </a:cubicBezTo>
                    <a:close/>
                    <a:moveTo>
                      <a:pt x="8830" y="5326"/>
                    </a:moveTo>
                    <a:cubicBezTo>
                      <a:pt x="9096" y="5326"/>
                      <a:pt x="9377" y="5435"/>
                      <a:pt x="9525" y="5666"/>
                    </a:cubicBezTo>
                    <a:cubicBezTo>
                      <a:pt x="9077" y="6144"/>
                      <a:pt x="9178" y="6912"/>
                      <a:pt x="9737" y="7259"/>
                    </a:cubicBezTo>
                    <a:cubicBezTo>
                      <a:pt x="9690" y="7534"/>
                      <a:pt x="8960" y="7804"/>
                      <a:pt x="8795" y="7871"/>
                    </a:cubicBezTo>
                    <a:lnTo>
                      <a:pt x="8795" y="5327"/>
                    </a:lnTo>
                    <a:cubicBezTo>
                      <a:pt x="8807" y="5326"/>
                      <a:pt x="8818" y="5326"/>
                      <a:pt x="8830" y="5326"/>
                    </a:cubicBezTo>
                    <a:close/>
                    <a:moveTo>
                      <a:pt x="8334" y="2365"/>
                    </a:moveTo>
                    <a:lnTo>
                      <a:pt x="8334" y="8043"/>
                    </a:lnTo>
                    <a:lnTo>
                      <a:pt x="8081" y="8134"/>
                    </a:lnTo>
                    <a:lnTo>
                      <a:pt x="7829" y="8043"/>
                    </a:lnTo>
                    <a:lnTo>
                      <a:pt x="7829" y="2365"/>
                    </a:lnTo>
                    <a:cubicBezTo>
                      <a:pt x="7896" y="2384"/>
                      <a:pt x="7991" y="2394"/>
                      <a:pt x="8084" y="2394"/>
                    </a:cubicBezTo>
                    <a:cubicBezTo>
                      <a:pt x="8181" y="2394"/>
                      <a:pt x="8275" y="2384"/>
                      <a:pt x="8334" y="2365"/>
                    </a:cubicBezTo>
                    <a:close/>
                    <a:moveTo>
                      <a:pt x="10307" y="5808"/>
                    </a:moveTo>
                    <a:cubicBezTo>
                      <a:pt x="10728" y="5808"/>
                      <a:pt x="11026" y="6290"/>
                      <a:pt x="10777" y="6680"/>
                    </a:cubicBezTo>
                    <a:cubicBezTo>
                      <a:pt x="10737" y="6740"/>
                      <a:pt x="10727" y="6818"/>
                      <a:pt x="10754" y="6888"/>
                    </a:cubicBezTo>
                    <a:cubicBezTo>
                      <a:pt x="10794" y="7003"/>
                      <a:pt x="10814" y="7124"/>
                      <a:pt x="10814" y="7245"/>
                    </a:cubicBezTo>
                    <a:cubicBezTo>
                      <a:pt x="10814" y="7986"/>
                      <a:pt x="10084" y="8416"/>
                      <a:pt x="9498" y="8682"/>
                    </a:cubicBezTo>
                    <a:cubicBezTo>
                      <a:pt x="9266" y="8578"/>
                      <a:pt x="9024" y="8484"/>
                      <a:pt x="8778" y="8393"/>
                    </a:cubicBezTo>
                    <a:cubicBezTo>
                      <a:pt x="9633" y="8063"/>
                      <a:pt x="10225" y="7730"/>
                      <a:pt x="10225" y="7245"/>
                    </a:cubicBezTo>
                    <a:cubicBezTo>
                      <a:pt x="10225" y="7124"/>
                      <a:pt x="10185" y="6945"/>
                      <a:pt x="10057" y="6885"/>
                    </a:cubicBezTo>
                    <a:cubicBezTo>
                      <a:pt x="9586" y="6663"/>
                      <a:pt x="9643" y="5976"/>
                      <a:pt x="10144" y="5831"/>
                    </a:cubicBezTo>
                    <a:cubicBezTo>
                      <a:pt x="10200" y="5815"/>
                      <a:pt x="10254" y="5808"/>
                      <a:pt x="10307" y="5808"/>
                    </a:cubicBezTo>
                    <a:close/>
                    <a:moveTo>
                      <a:pt x="7364" y="10008"/>
                    </a:moveTo>
                    <a:lnTo>
                      <a:pt x="7364" y="11095"/>
                    </a:lnTo>
                    <a:cubicBezTo>
                      <a:pt x="6695" y="10799"/>
                      <a:pt x="6614" y="10621"/>
                      <a:pt x="6614" y="10554"/>
                    </a:cubicBezTo>
                    <a:cubicBezTo>
                      <a:pt x="6614" y="10486"/>
                      <a:pt x="6695" y="10308"/>
                      <a:pt x="7364" y="10008"/>
                    </a:cubicBezTo>
                    <a:close/>
                    <a:moveTo>
                      <a:pt x="8795" y="10008"/>
                    </a:moveTo>
                    <a:cubicBezTo>
                      <a:pt x="9465" y="10308"/>
                      <a:pt x="9545" y="10483"/>
                      <a:pt x="9545" y="10554"/>
                    </a:cubicBezTo>
                    <a:cubicBezTo>
                      <a:pt x="9545" y="10621"/>
                      <a:pt x="9465" y="10799"/>
                      <a:pt x="8795" y="11095"/>
                    </a:cubicBezTo>
                    <a:lnTo>
                      <a:pt x="8795" y="10008"/>
                    </a:lnTo>
                    <a:close/>
                    <a:moveTo>
                      <a:pt x="8081" y="9726"/>
                    </a:moveTo>
                    <a:cubicBezTo>
                      <a:pt x="8172" y="9759"/>
                      <a:pt x="8256" y="9790"/>
                      <a:pt x="8334" y="9820"/>
                    </a:cubicBezTo>
                    <a:lnTo>
                      <a:pt x="8334" y="11287"/>
                    </a:lnTo>
                    <a:cubicBezTo>
                      <a:pt x="8256" y="11314"/>
                      <a:pt x="8172" y="11345"/>
                      <a:pt x="8081" y="11378"/>
                    </a:cubicBezTo>
                    <a:cubicBezTo>
                      <a:pt x="8004" y="11351"/>
                      <a:pt x="7916" y="11321"/>
                      <a:pt x="7829" y="11287"/>
                    </a:cubicBezTo>
                    <a:lnTo>
                      <a:pt x="7829" y="9820"/>
                    </a:lnTo>
                    <a:cubicBezTo>
                      <a:pt x="7916" y="9786"/>
                      <a:pt x="8004" y="9756"/>
                      <a:pt x="8081" y="9726"/>
                    </a:cubicBezTo>
                    <a:close/>
                    <a:moveTo>
                      <a:pt x="6678" y="9204"/>
                    </a:moveTo>
                    <a:cubicBezTo>
                      <a:pt x="6910" y="9302"/>
                      <a:pt x="7152" y="9392"/>
                      <a:pt x="7395" y="9480"/>
                    </a:cubicBezTo>
                    <a:cubicBezTo>
                      <a:pt x="6725" y="9749"/>
                      <a:pt x="6132" y="10069"/>
                      <a:pt x="6132" y="10554"/>
                    </a:cubicBezTo>
                    <a:cubicBezTo>
                      <a:pt x="6132" y="11035"/>
                      <a:pt x="6725" y="11358"/>
                      <a:pt x="7395" y="11627"/>
                    </a:cubicBezTo>
                    <a:cubicBezTo>
                      <a:pt x="7166" y="11711"/>
                      <a:pt x="6917" y="11802"/>
                      <a:pt x="6678" y="11903"/>
                    </a:cubicBezTo>
                    <a:cubicBezTo>
                      <a:pt x="6146" y="11637"/>
                      <a:pt x="5547" y="11220"/>
                      <a:pt x="5547" y="10554"/>
                    </a:cubicBezTo>
                    <a:lnTo>
                      <a:pt x="5543" y="10554"/>
                    </a:lnTo>
                    <a:cubicBezTo>
                      <a:pt x="5543" y="9887"/>
                      <a:pt x="6146" y="9466"/>
                      <a:pt x="6678" y="9204"/>
                    </a:cubicBezTo>
                    <a:close/>
                    <a:moveTo>
                      <a:pt x="5846" y="5807"/>
                    </a:moveTo>
                    <a:cubicBezTo>
                      <a:pt x="5910" y="5807"/>
                      <a:pt x="5976" y="5818"/>
                      <a:pt x="6042" y="5842"/>
                    </a:cubicBezTo>
                    <a:cubicBezTo>
                      <a:pt x="6149" y="5879"/>
                      <a:pt x="6244" y="5949"/>
                      <a:pt x="6307" y="6043"/>
                    </a:cubicBezTo>
                    <a:cubicBezTo>
                      <a:pt x="6509" y="6333"/>
                      <a:pt x="6405" y="6733"/>
                      <a:pt x="6089" y="6885"/>
                    </a:cubicBezTo>
                    <a:cubicBezTo>
                      <a:pt x="5961" y="6945"/>
                      <a:pt x="5920" y="7124"/>
                      <a:pt x="5920" y="7245"/>
                    </a:cubicBezTo>
                    <a:cubicBezTo>
                      <a:pt x="5920" y="7750"/>
                      <a:pt x="6546" y="8086"/>
                      <a:pt x="7489" y="8440"/>
                    </a:cubicBezTo>
                    <a:cubicBezTo>
                      <a:pt x="7657" y="8500"/>
                      <a:pt x="8977" y="8968"/>
                      <a:pt x="9374" y="9157"/>
                    </a:cubicBezTo>
                    <a:cubicBezTo>
                      <a:pt x="9922" y="9413"/>
                      <a:pt x="10602" y="9867"/>
                      <a:pt x="10602" y="10554"/>
                    </a:cubicBezTo>
                    <a:cubicBezTo>
                      <a:pt x="10602" y="11254"/>
                      <a:pt x="9939" y="11681"/>
                      <a:pt x="9380" y="11947"/>
                    </a:cubicBezTo>
                    <a:cubicBezTo>
                      <a:pt x="8758" y="12216"/>
                      <a:pt x="8122" y="12428"/>
                      <a:pt x="7489" y="12667"/>
                    </a:cubicBezTo>
                    <a:cubicBezTo>
                      <a:pt x="6546" y="13021"/>
                      <a:pt x="5917" y="13357"/>
                      <a:pt x="5917" y="13862"/>
                    </a:cubicBezTo>
                    <a:cubicBezTo>
                      <a:pt x="5917" y="14071"/>
                      <a:pt x="6035" y="14266"/>
                      <a:pt x="6270" y="14451"/>
                    </a:cubicBezTo>
                    <a:lnTo>
                      <a:pt x="6270" y="15111"/>
                    </a:lnTo>
                    <a:cubicBezTo>
                      <a:pt x="5631" y="14754"/>
                      <a:pt x="5331" y="14350"/>
                      <a:pt x="5331" y="13862"/>
                    </a:cubicBezTo>
                    <a:cubicBezTo>
                      <a:pt x="5331" y="13398"/>
                      <a:pt x="5624" y="12990"/>
                      <a:pt x="6200" y="12654"/>
                    </a:cubicBezTo>
                    <a:cubicBezTo>
                      <a:pt x="6957" y="12210"/>
                      <a:pt x="7825" y="11991"/>
                      <a:pt x="8640" y="11671"/>
                    </a:cubicBezTo>
                    <a:cubicBezTo>
                      <a:pt x="9353" y="11392"/>
                      <a:pt x="10013" y="11062"/>
                      <a:pt x="10013" y="10554"/>
                    </a:cubicBezTo>
                    <a:cubicBezTo>
                      <a:pt x="10013" y="10042"/>
                      <a:pt x="9357" y="9716"/>
                      <a:pt x="8643" y="9436"/>
                    </a:cubicBezTo>
                    <a:lnTo>
                      <a:pt x="8640" y="9433"/>
                    </a:lnTo>
                    <a:cubicBezTo>
                      <a:pt x="8495" y="9379"/>
                      <a:pt x="6351" y="8544"/>
                      <a:pt x="6200" y="8453"/>
                    </a:cubicBezTo>
                    <a:cubicBezTo>
                      <a:pt x="5651" y="8130"/>
                      <a:pt x="5153" y="7565"/>
                      <a:pt x="5392" y="6888"/>
                    </a:cubicBezTo>
                    <a:cubicBezTo>
                      <a:pt x="5416" y="6821"/>
                      <a:pt x="5409" y="6744"/>
                      <a:pt x="5372" y="6683"/>
                    </a:cubicBezTo>
                    <a:cubicBezTo>
                      <a:pt x="5341" y="6636"/>
                      <a:pt x="5318" y="6585"/>
                      <a:pt x="5301" y="6531"/>
                    </a:cubicBezTo>
                    <a:cubicBezTo>
                      <a:pt x="5193" y="6154"/>
                      <a:pt x="5489" y="5807"/>
                      <a:pt x="5846" y="5807"/>
                    </a:cubicBezTo>
                    <a:close/>
                    <a:moveTo>
                      <a:pt x="9512" y="12422"/>
                    </a:moveTo>
                    <a:cubicBezTo>
                      <a:pt x="10101" y="12687"/>
                      <a:pt x="10828" y="13118"/>
                      <a:pt x="10828" y="13862"/>
                    </a:cubicBezTo>
                    <a:cubicBezTo>
                      <a:pt x="10828" y="14350"/>
                      <a:pt x="10528" y="14754"/>
                      <a:pt x="9889" y="15111"/>
                    </a:cubicBezTo>
                    <a:lnTo>
                      <a:pt x="9889" y="14451"/>
                    </a:lnTo>
                    <a:cubicBezTo>
                      <a:pt x="10128" y="14266"/>
                      <a:pt x="10242" y="14074"/>
                      <a:pt x="10242" y="13862"/>
                    </a:cubicBezTo>
                    <a:cubicBezTo>
                      <a:pt x="10242" y="13374"/>
                      <a:pt x="9646" y="13044"/>
                      <a:pt x="8791" y="12714"/>
                    </a:cubicBezTo>
                    <a:cubicBezTo>
                      <a:pt x="9010" y="12634"/>
                      <a:pt x="9266" y="12533"/>
                      <a:pt x="9512" y="12422"/>
                    </a:cubicBezTo>
                    <a:close/>
                    <a:moveTo>
                      <a:pt x="8103" y="1"/>
                    </a:moveTo>
                    <a:cubicBezTo>
                      <a:pt x="7421" y="1"/>
                      <a:pt x="6866" y="535"/>
                      <a:pt x="6866" y="1190"/>
                    </a:cubicBezTo>
                    <a:cubicBezTo>
                      <a:pt x="6870" y="1570"/>
                      <a:pt x="7055" y="1924"/>
                      <a:pt x="7364" y="2146"/>
                    </a:cubicBezTo>
                    <a:lnTo>
                      <a:pt x="7364" y="3799"/>
                    </a:lnTo>
                    <a:cubicBezTo>
                      <a:pt x="7048" y="3684"/>
                      <a:pt x="6876" y="3455"/>
                      <a:pt x="6849" y="3109"/>
                    </a:cubicBezTo>
                    <a:cubicBezTo>
                      <a:pt x="6849" y="2456"/>
                      <a:pt x="6297" y="1924"/>
                      <a:pt x="5621" y="1924"/>
                    </a:cubicBezTo>
                    <a:lnTo>
                      <a:pt x="3911" y="1924"/>
                    </a:lnTo>
                    <a:cubicBezTo>
                      <a:pt x="3909" y="1924"/>
                      <a:pt x="3906" y="1924"/>
                      <a:pt x="3904" y="1924"/>
                    </a:cubicBezTo>
                    <a:cubicBezTo>
                      <a:pt x="3792" y="1924"/>
                      <a:pt x="3695" y="2000"/>
                      <a:pt x="3672" y="2109"/>
                    </a:cubicBezTo>
                    <a:cubicBezTo>
                      <a:pt x="3642" y="2252"/>
                      <a:pt x="3753" y="2385"/>
                      <a:pt x="3899" y="2385"/>
                    </a:cubicBezTo>
                    <a:cubicBezTo>
                      <a:pt x="3901" y="2385"/>
                      <a:pt x="3902" y="2385"/>
                      <a:pt x="3904" y="2385"/>
                    </a:cubicBezTo>
                    <a:lnTo>
                      <a:pt x="5621" y="2385"/>
                    </a:lnTo>
                    <a:cubicBezTo>
                      <a:pt x="5957" y="2385"/>
                      <a:pt x="6297" y="2651"/>
                      <a:pt x="6365" y="2977"/>
                    </a:cubicBezTo>
                    <a:cubicBezTo>
                      <a:pt x="6452" y="3411"/>
                      <a:pt x="6149" y="3825"/>
                      <a:pt x="5708" y="3873"/>
                    </a:cubicBezTo>
                    <a:cubicBezTo>
                      <a:pt x="5683" y="3875"/>
                      <a:pt x="5658" y="3876"/>
                      <a:pt x="5633" y="3876"/>
                    </a:cubicBezTo>
                    <a:cubicBezTo>
                      <a:pt x="5225" y="3876"/>
                      <a:pt x="4887" y="3544"/>
                      <a:pt x="4887" y="3125"/>
                    </a:cubicBezTo>
                    <a:cubicBezTo>
                      <a:pt x="4887" y="2994"/>
                      <a:pt x="4776" y="2890"/>
                      <a:pt x="4645" y="2890"/>
                    </a:cubicBezTo>
                    <a:lnTo>
                      <a:pt x="1000" y="2890"/>
                    </a:lnTo>
                    <a:cubicBezTo>
                      <a:pt x="717" y="2890"/>
                      <a:pt x="485" y="2668"/>
                      <a:pt x="475" y="2385"/>
                    </a:cubicBezTo>
                    <a:lnTo>
                      <a:pt x="2901" y="2385"/>
                    </a:lnTo>
                    <a:cubicBezTo>
                      <a:pt x="2903" y="2385"/>
                      <a:pt x="2906" y="2385"/>
                      <a:pt x="2908" y="2385"/>
                    </a:cubicBezTo>
                    <a:cubicBezTo>
                      <a:pt x="3026" y="2385"/>
                      <a:pt x="3127" y="2295"/>
                      <a:pt x="3144" y="2176"/>
                    </a:cubicBezTo>
                    <a:cubicBezTo>
                      <a:pt x="3154" y="2038"/>
                      <a:pt x="3046" y="1924"/>
                      <a:pt x="2911" y="1924"/>
                    </a:cubicBezTo>
                    <a:lnTo>
                      <a:pt x="236" y="1924"/>
                    </a:lnTo>
                    <a:cubicBezTo>
                      <a:pt x="108" y="1924"/>
                      <a:pt x="0" y="2028"/>
                      <a:pt x="0" y="2159"/>
                    </a:cubicBezTo>
                    <a:lnTo>
                      <a:pt x="0" y="2375"/>
                    </a:lnTo>
                    <a:cubicBezTo>
                      <a:pt x="646" y="3034"/>
                      <a:pt x="1296" y="3691"/>
                      <a:pt x="1952" y="4340"/>
                    </a:cubicBezTo>
                    <a:cubicBezTo>
                      <a:pt x="2571" y="5010"/>
                      <a:pt x="3208" y="5663"/>
                      <a:pt x="3867" y="6299"/>
                    </a:cubicBezTo>
                    <a:lnTo>
                      <a:pt x="4850" y="6299"/>
                    </a:lnTo>
                    <a:cubicBezTo>
                      <a:pt x="4837" y="6481"/>
                      <a:pt x="4870" y="6663"/>
                      <a:pt x="4951" y="6828"/>
                    </a:cubicBezTo>
                    <a:cubicBezTo>
                      <a:pt x="4695" y="7770"/>
                      <a:pt x="5385" y="8537"/>
                      <a:pt x="6156" y="8948"/>
                    </a:cubicBezTo>
                    <a:cubicBezTo>
                      <a:pt x="5449" y="9376"/>
                      <a:pt x="5089" y="9917"/>
                      <a:pt x="5089" y="10547"/>
                    </a:cubicBezTo>
                    <a:cubicBezTo>
                      <a:pt x="5089" y="11180"/>
                      <a:pt x="5449" y="11721"/>
                      <a:pt x="6156" y="12146"/>
                    </a:cubicBezTo>
                    <a:cubicBezTo>
                      <a:pt x="5513" y="12489"/>
                      <a:pt x="4894" y="13068"/>
                      <a:pt x="4894" y="13855"/>
                    </a:cubicBezTo>
                    <a:cubicBezTo>
                      <a:pt x="4894" y="14993"/>
                      <a:pt x="6055" y="15532"/>
                      <a:pt x="6439" y="15707"/>
                    </a:cubicBezTo>
                    <a:cubicBezTo>
                      <a:pt x="6471" y="15721"/>
                      <a:pt x="6503" y="15728"/>
                      <a:pt x="6535" y="15728"/>
                    </a:cubicBezTo>
                    <a:cubicBezTo>
                      <a:pt x="6659" y="15728"/>
                      <a:pt x="6773" y="15628"/>
                      <a:pt x="6775" y="15491"/>
                    </a:cubicBezTo>
                    <a:lnTo>
                      <a:pt x="6775" y="14327"/>
                    </a:lnTo>
                    <a:cubicBezTo>
                      <a:pt x="6775" y="14246"/>
                      <a:pt x="6735" y="14172"/>
                      <a:pt x="6668" y="14128"/>
                    </a:cubicBezTo>
                    <a:cubicBezTo>
                      <a:pt x="6442" y="13973"/>
                      <a:pt x="6422" y="13879"/>
                      <a:pt x="6422" y="13855"/>
                    </a:cubicBezTo>
                    <a:cubicBezTo>
                      <a:pt x="6422" y="13584"/>
                      <a:pt x="7362" y="13226"/>
                      <a:pt x="7364" y="13226"/>
                    </a:cubicBezTo>
                    <a:lnTo>
                      <a:pt x="7364" y="13226"/>
                    </a:lnTo>
                    <a:cubicBezTo>
                      <a:pt x="7364" y="13226"/>
                      <a:pt x="7364" y="13226"/>
                      <a:pt x="7364" y="13226"/>
                    </a:cubicBezTo>
                    <a:lnTo>
                      <a:pt x="7364" y="15858"/>
                    </a:lnTo>
                    <a:cubicBezTo>
                      <a:pt x="7364" y="15989"/>
                      <a:pt x="7469" y="16097"/>
                      <a:pt x="7600" y="16097"/>
                    </a:cubicBezTo>
                    <a:lnTo>
                      <a:pt x="8559" y="16097"/>
                    </a:lnTo>
                    <a:cubicBezTo>
                      <a:pt x="8687" y="16097"/>
                      <a:pt x="8795" y="15989"/>
                      <a:pt x="8795" y="15861"/>
                    </a:cubicBezTo>
                    <a:lnTo>
                      <a:pt x="8795" y="15400"/>
                    </a:lnTo>
                    <a:cubicBezTo>
                      <a:pt x="8795" y="15279"/>
                      <a:pt x="8704" y="15175"/>
                      <a:pt x="8583" y="15158"/>
                    </a:cubicBezTo>
                    <a:cubicBezTo>
                      <a:pt x="8577" y="15157"/>
                      <a:pt x="8571" y="15157"/>
                      <a:pt x="8565" y="15157"/>
                    </a:cubicBezTo>
                    <a:cubicBezTo>
                      <a:pt x="8435" y="15157"/>
                      <a:pt x="8330" y="15262"/>
                      <a:pt x="8330" y="15394"/>
                    </a:cubicBezTo>
                    <a:lnTo>
                      <a:pt x="8330" y="15633"/>
                    </a:lnTo>
                    <a:lnTo>
                      <a:pt x="7825" y="15633"/>
                    </a:lnTo>
                    <a:lnTo>
                      <a:pt x="7825" y="13058"/>
                    </a:lnTo>
                    <a:cubicBezTo>
                      <a:pt x="7910" y="13027"/>
                      <a:pt x="7994" y="12997"/>
                      <a:pt x="8078" y="12967"/>
                    </a:cubicBezTo>
                    <a:lnTo>
                      <a:pt x="8330" y="13058"/>
                    </a:lnTo>
                    <a:lnTo>
                      <a:pt x="8330" y="14354"/>
                    </a:lnTo>
                    <a:cubicBezTo>
                      <a:pt x="8327" y="14475"/>
                      <a:pt x="8418" y="14582"/>
                      <a:pt x="8542" y="14596"/>
                    </a:cubicBezTo>
                    <a:cubicBezTo>
                      <a:pt x="8548" y="14596"/>
                      <a:pt x="8554" y="14597"/>
                      <a:pt x="8560" y="14597"/>
                    </a:cubicBezTo>
                    <a:cubicBezTo>
                      <a:pt x="8687" y="14597"/>
                      <a:pt x="8795" y="14495"/>
                      <a:pt x="8795" y="14364"/>
                    </a:cubicBezTo>
                    <a:lnTo>
                      <a:pt x="8795" y="13233"/>
                    </a:lnTo>
                    <a:cubicBezTo>
                      <a:pt x="8923" y="13287"/>
                      <a:pt x="9734" y="13589"/>
                      <a:pt x="9734" y="13855"/>
                    </a:cubicBezTo>
                    <a:cubicBezTo>
                      <a:pt x="9734" y="13879"/>
                      <a:pt x="9714" y="13973"/>
                      <a:pt x="9488" y="14128"/>
                    </a:cubicBezTo>
                    <a:cubicBezTo>
                      <a:pt x="9421" y="14172"/>
                      <a:pt x="9384" y="14246"/>
                      <a:pt x="9384" y="14323"/>
                    </a:cubicBezTo>
                    <a:lnTo>
                      <a:pt x="9384" y="15444"/>
                    </a:lnTo>
                    <a:cubicBezTo>
                      <a:pt x="9386" y="15581"/>
                      <a:pt x="9498" y="15679"/>
                      <a:pt x="9624" y="15679"/>
                    </a:cubicBezTo>
                    <a:cubicBezTo>
                      <a:pt x="9656" y="15679"/>
                      <a:pt x="9688" y="15673"/>
                      <a:pt x="9720" y="15659"/>
                    </a:cubicBezTo>
                    <a:cubicBezTo>
                      <a:pt x="10104" y="15484"/>
                      <a:pt x="11272" y="14946"/>
                      <a:pt x="11272" y="13815"/>
                    </a:cubicBezTo>
                    <a:cubicBezTo>
                      <a:pt x="11272" y="13031"/>
                      <a:pt x="10653" y="12455"/>
                      <a:pt x="10003" y="12115"/>
                    </a:cubicBezTo>
                    <a:cubicBezTo>
                      <a:pt x="10717" y="11688"/>
                      <a:pt x="11077" y="11153"/>
                      <a:pt x="11077" y="10523"/>
                    </a:cubicBezTo>
                    <a:cubicBezTo>
                      <a:pt x="11077" y="9891"/>
                      <a:pt x="10717" y="9355"/>
                      <a:pt x="10003" y="8931"/>
                    </a:cubicBezTo>
                    <a:cubicBezTo>
                      <a:pt x="10781" y="8517"/>
                      <a:pt x="11477" y="7767"/>
                      <a:pt x="11218" y="6821"/>
                    </a:cubicBezTo>
                    <a:cubicBezTo>
                      <a:pt x="11299" y="6656"/>
                      <a:pt x="11336" y="6474"/>
                      <a:pt x="11322" y="6293"/>
                    </a:cubicBezTo>
                    <a:lnTo>
                      <a:pt x="12265" y="6293"/>
                    </a:lnTo>
                    <a:cubicBezTo>
                      <a:pt x="12925" y="5660"/>
                      <a:pt x="13567" y="5007"/>
                      <a:pt x="14190" y="4334"/>
                    </a:cubicBezTo>
                    <a:cubicBezTo>
                      <a:pt x="14850" y="3684"/>
                      <a:pt x="15506" y="3028"/>
                      <a:pt x="16156" y="2371"/>
                    </a:cubicBezTo>
                    <a:lnTo>
                      <a:pt x="16156" y="2153"/>
                    </a:lnTo>
                    <a:cubicBezTo>
                      <a:pt x="16156" y="2021"/>
                      <a:pt x="16048" y="1917"/>
                      <a:pt x="15920" y="1917"/>
                    </a:cubicBezTo>
                    <a:lnTo>
                      <a:pt x="15920" y="1924"/>
                    </a:lnTo>
                    <a:lnTo>
                      <a:pt x="13675" y="1924"/>
                    </a:lnTo>
                    <a:cubicBezTo>
                      <a:pt x="13673" y="1924"/>
                      <a:pt x="13671" y="1924"/>
                      <a:pt x="13669" y="1924"/>
                    </a:cubicBezTo>
                    <a:cubicBezTo>
                      <a:pt x="13550" y="1924"/>
                      <a:pt x="13449" y="2013"/>
                      <a:pt x="13433" y="2132"/>
                    </a:cubicBezTo>
                    <a:cubicBezTo>
                      <a:pt x="13423" y="2267"/>
                      <a:pt x="13527" y="2385"/>
                      <a:pt x="13665" y="2385"/>
                    </a:cubicBezTo>
                    <a:lnTo>
                      <a:pt x="15701" y="2385"/>
                    </a:lnTo>
                    <a:cubicBezTo>
                      <a:pt x="15691" y="2668"/>
                      <a:pt x="15459" y="2890"/>
                      <a:pt x="15180" y="2890"/>
                    </a:cubicBezTo>
                    <a:lnTo>
                      <a:pt x="11497" y="2890"/>
                    </a:lnTo>
                    <a:cubicBezTo>
                      <a:pt x="11366" y="2890"/>
                      <a:pt x="11259" y="2997"/>
                      <a:pt x="11262" y="3129"/>
                    </a:cubicBezTo>
                    <a:cubicBezTo>
                      <a:pt x="11262" y="3580"/>
                      <a:pt x="10892" y="3879"/>
                      <a:pt x="10508" y="3879"/>
                    </a:cubicBezTo>
                    <a:cubicBezTo>
                      <a:pt x="10325" y="3879"/>
                      <a:pt x="10138" y="3811"/>
                      <a:pt x="9986" y="3661"/>
                    </a:cubicBezTo>
                    <a:cubicBezTo>
                      <a:pt x="9518" y="3189"/>
                      <a:pt x="9852" y="2385"/>
                      <a:pt x="10515" y="2385"/>
                    </a:cubicBezTo>
                    <a:lnTo>
                      <a:pt x="12709" y="2385"/>
                    </a:lnTo>
                    <a:cubicBezTo>
                      <a:pt x="12712" y="2385"/>
                      <a:pt x="12714" y="2385"/>
                      <a:pt x="12716" y="2385"/>
                    </a:cubicBezTo>
                    <a:cubicBezTo>
                      <a:pt x="12828" y="2385"/>
                      <a:pt x="12922" y="2309"/>
                      <a:pt x="12948" y="2200"/>
                    </a:cubicBezTo>
                    <a:cubicBezTo>
                      <a:pt x="12975" y="2057"/>
                      <a:pt x="12863" y="1924"/>
                      <a:pt x="12718" y="1924"/>
                    </a:cubicBezTo>
                    <a:cubicBezTo>
                      <a:pt x="12716" y="1924"/>
                      <a:pt x="12714" y="1924"/>
                      <a:pt x="12713" y="1924"/>
                    </a:cubicBezTo>
                    <a:lnTo>
                      <a:pt x="10579" y="1924"/>
                    </a:lnTo>
                    <a:cubicBezTo>
                      <a:pt x="9902" y="1924"/>
                      <a:pt x="9350" y="2456"/>
                      <a:pt x="9350" y="3109"/>
                    </a:cubicBezTo>
                    <a:cubicBezTo>
                      <a:pt x="9320" y="3459"/>
                      <a:pt x="9148" y="3687"/>
                      <a:pt x="8835" y="3799"/>
                    </a:cubicBezTo>
                    <a:lnTo>
                      <a:pt x="8835" y="2146"/>
                    </a:lnTo>
                    <a:cubicBezTo>
                      <a:pt x="9195" y="1890"/>
                      <a:pt x="9380" y="1456"/>
                      <a:pt x="9320" y="1022"/>
                    </a:cubicBezTo>
                    <a:cubicBezTo>
                      <a:pt x="9246" y="507"/>
                      <a:pt x="8832" y="106"/>
                      <a:pt x="8320" y="19"/>
                    </a:cubicBezTo>
                    <a:cubicBezTo>
                      <a:pt x="8247" y="7"/>
                      <a:pt x="8174" y="1"/>
                      <a:pt x="81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9"/>
              <p:cNvSpPr/>
              <p:nvPr/>
            </p:nvSpPr>
            <p:spPr>
              <a:xfrm>
                <a:off x="4202274" y="2425764"/>
                <a:ext cx="207474" cy="2092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9"/>
              <p:cNvSpPr/>
              <p:nvPr/>
            </p:nvSpPr>
            <p:spPr>
              <a:xfrm>
                <a:off x="3357424" y="3475764"/>
                <a:ext cx="207474" cy="2092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9"/>
              <p:cNvSpPr/>
              <p:nvPr/>
            </p:nvSpPr>
            <p:spPr>
              <a:xfrm>
                <a:off x="4202274" y="3475764"/>
                <a:ext cx="207474" cy="2092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1660"/>
        <p:cNvGrpSpPr/>
        <p:nvPr/>
      </p:nvGrpSpPr>
      <p:grpSpPr>
        <a:xfrm>
          <a:off x="0" y="0"/>
          <a:ext cx="0" cy="0"/>
          <a:chOff x="0" y="0"/>
          <a:chExt cx="0" cy="0"/>
        </a:xfrm>
      </p:grpSpPr>
      <p:sp>
        <p:nvSpPr>
          <p:cNvPr id="1661" name="Google Shape;1661;p39"/>
          <p:cNvSpPr/>
          <p:nvPr/>
        </p:nvSpPr>
        <p:spPr>
          <a:xfrm>
            <a:off x="4077900" y="3480063"/>
            <a:ext cx="4381500" cy="6891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9"/>
          <p:cNvSpPr/>
          <p:nvPr/>
        </p:nvSpPr>
        <p:spPr>
          <a:xfrm>
            <a:off x="5658300" y="1456437"/>
            <a:ext cx="1220700" cy="12207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9"/>
          <p:cNvSpPr txBox="1">
            <a:spLocks noGrp="1"/>
          </p:cNvSpPr>
          <p:nvPr>
            <p:ph type="title"/>
          </p:nvPr>
        </p:nvSpPr>
        <p:spPr>
          <a:xfrm>
            <a:off x="4165436" y="2766078"/>
            <a:ext cx="4210574" cy="68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The problem</a:t>
            </a:r>
            <a:endParaRPr dirty="0"/>
          </a:p>
        </p:txBody>
      </p:sp>
      <p:sp>
        <p:nvSpPr>
          <p:cNvPr id="1664" name="Google Shape;1664;p39"/>
          <p:cNvSpPr txBox="1">
            <a:spLocks noGrp="1"/>
          </p:cNvSpPr>
          <p:nvPr>
            <p:ph type="title" idx="2"/>
          </p:nvPr>
        </p:nvSpPr>
        <p:spPr>
          <a:xfrm>
            <a:off x="5400750" y="1722288"/>
            <a:ext cx="1735800" cy="68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665" name="Google Shape;1665;p39"/>
          <p:cNvSpPr txBox="1">
            <a:spLocks noGrp="1"/>
          </p:cNvSpPr>
          <p:nvPr>
            <p:ph type="subTitle" idx="1"/>
          </p:nvPr>
        </p:nvSpPr>
        <p:spPr>
          <a:xfrm>
            <a:off x="4457100" y="3545763"/>
            <a:ext cx="3623100" cy="55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It’s not </a:t>
            </a:r>
            <a:r>
              <a:rPr lang="en" b="1" dirty="0"/>
              <a:t>that</a:t>
            </a:r>
            <a:r>
              <a:rPr lang="en" dirty="0"/>
              <a:t> bad, right?</a:t>
            </a:r>
            <a:endParaRPr dirty="0"/>
          </a:p>
        </p:txBody>
      </p:sp>
      <p:grpSp>
        <p:nvGrpSpPr>
          <p:cNvPr id="1666" name="Google Shape;1666;p39"/>
          <p:cNvGrpSpPr/>
          <p:nvPr/>
        </p:nvGrpSpPr>
        <p:grpSpPr>
          <a:xfrm rot="1102524">
            <a:off x="566314" y="1098791"/>
            <a:ext cx="333769" cy="448008"/>
            <a:chOff x="4106283" y="2500625"/>
            <a:chExt cx="522432" cy="701244"/>
          </a:xfrm>
        </p:grpSpPr>
        <p:sp>
          <p:nvSpPr>
            <p:cNvPr id="1667" name="Google Shape;1667;p39"/>
            <p:cNvSpPr/>
            <p:nvPr/>
          </p:nvSpPr>
          <p:spPr>
            <a:xfrm>
              <a:off x="4258653" y="2963863"/>
              <a:ext cx="108309" cy="91030"/>
            </a:xfrm>
            <a:custGeom>
              <a:avLst/>
              <a:gdLst/>
              <a:ahLst/>
              <a:cxnLst/>
              <a:rect l="l" t="t" r="r" b="b"/>
              <a:pathLst>
                <a:path w="7672" h="6448" extrusionOk="0">
                  <a:moveTo>
                    <a:pt x="6039" y="1413"/>
                  </a:moveTo>
                  <a:lnTo>
                    <a:pt x="5514" y="5034"/>
                  </a:lnTo>
                  <a:lnTo>
                    <a:pt x="2159" y="5034"/>
                  </a:lnTo>
                  <a:lnTo>
                    <a:pt x="1634" y="1413"/>
                  </a:lnTo>
                  <a:close/>
                  <a:moveTo>
                    <a:pt x="1" y="0"/>
                  </a:moveTo>
                  <a:lnTo>
                    <a:pt x="939" y="6447"/>
                  </a:lnTo>
                  <a:lnTo>
                    <a:pt x="6737" y="6447"/>
                  </a:lnTo>
                  <a:lnTo>
                    <a:pt x="76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9"/>
            <p:cNvSpPr/>
            <p:nvPr/>
          </p:nvSpPr>
          <p:spPr>
            <a:xfrm>
              <a:off x="4106283" y="2500625"/>
              <a:ext cx="413106" cy="483200"/>
            </a:xfrm>
            <a:custGeom>
              <a:avLst/>
              <a:gdLst/>
              <a:ahLst/>
              <a:cxnLst/>
              <a:rect l="l" t="t" r="r" b="b"/>
              <a:pathLst>
                <a:path w="29262" h="34227" extrusionOk="0">
                  <a:moveTo>
                    <a:pt x="24672" y="1409"/>
                  </a:moveTo>
                  <a:cubicBezTo>
                    <a:pt x="26425" y="1413"/>
                    <a:pt x="27845" y="2834"/>
                    <a:pt x="27849" y="4586"/>
                  </a:cubicBezTo>
                  <a:lnTo>
                    <a:pt x="27849" y="24494"/>
                  </a:lnTo>
                  <a:cubicBezTo>
                    <a:pt x="27849" y="29080"/>
                    <a:pt x="24116" y="32813"/>
                    <a:pt x="19530" y="32813"/>
                  </a:cubicBezTo>
                  <a:lnTo>
                    <a:pt x="9732" y="32813"/>
                  </a:lnTo>
                  <a:cubicBezTo>
                    <a:pt x="5146" y="32813"/>
                    <a:pt x="1413" y="29080"/>
                    <a:pt x="1413" y="24494"/>
                  </a:cubicBezTo>
                  <a:lnTo>
                    <a:pt x="1413" y="4590"/>
                  </a:lnTo>
                  <a:cubicBezTo>
                    <a:pt x="1417" y="2834"/>
                    <a:pt x="2838" y="1413"/>
                    <a:pt x="4590" y="1413"/>
                  </a:cubicBezTo>
                  <a:lnTo>
                    <a:pt x="24672" y="1409"/>
                  </a:lnTo>
                  <a:close/>
                  <a:moveTo>
                    <a:pt x="4590" y="0"/>
                  </a:moveTo>
                  <a:cubicBezTo>
                    <a:pt x="2058" y="0"/>
                    <a:pt x="4" y="2054"/>
                    <a:pt x="0" y="4586"/>
                  </a:cubicBezTo>
                  <a:lnTo>
                    <a:pt x="0" y="24490"/>
                  </a:lnTo>
                  <a:cubicBezTo>
                    <a:pt x="0" y="29860"/>
                    <a:pt x="4366" y="34226"/>
                    <a:pt x="9732" y="34226"/>
                  </a:cubicBezTo>
                  <a:lnTo>
                    <a:pt x="19530" y="34226"/>
                  </a:lnTo>
                  <a:cubicBezTo>
                    <a:pt x="24896" y="34226"/>
                    <a:pt x="29262" y="29860"/>
                    <a:pt x="29258" y="24490"/>
                  </a:cubicBezTo>
                  <a:lnTo>
                    <a:pt x="29258" y="4586"/>
                  </a:lnTo>
                  <a:cubicBezTo>
                    <a:pt x="29258" y="2054"/>
                    <a:pt x="27204" y="0"/>
                    <a:pt x="246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9"/>
            <p:cNvSpPr/>
            <p:nvPr/>
          </p:nvSpPr>
          <p:spPr>
            <a:xfrm>
              <a:off x="4178438" y="2642153"/>
              <a:ext cx="268854" cy="279922"/>
            </a:xfrm>
            <a:custGeom>
              <a:avLst/>
              <a:gdLst/>
              <a:ahLst/>
              <a:cxnLst/>
              <a:rect l="l" t="t" r="r" b="b"/>
              <a:pathLst>
                <a:path w="19044" h="19828" extrusionOk="0">
                  <a:moveTo>
                    <a:pt x="0" y="0"/>
                  </a:moveTo>
                  <a:lnTo>
                    <a:pt x="0" y="10806"/>
                  </a:lnTo>
                  <a:cubicBezTo>
                    <a:pt x="0" y="15786"/>
                    <a:pt x="4038" y="19827"/>
                    <a:pt x="9022" y="19827"/>
                  </a:cubicBezTo>
                  <a:lnTo>
                    <a:pt x="10018" y="19827"/>
                  </a:lnTo>
                  <a:cubicBezTo>
                    <a:pt x="15002" y="19827"/>
                    <a:pt x="19044" y="15786"/>
                    <a:pt x="19044" y="10806"/>
                  </a:cubicBezTo>
                  <a:lnTo>
                    <a:pt x="19044"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9"/>
            <p:cNvSpPr/>
            <p:nvPr/>
          </p:nvSpPr>
          <p:spPr>
            <a:xfrm>
              <a:off x="4221157" y="2571523"/>
              <a:ext cx="183302" cy="19962"/>
            </a:xfrm>
            <a:custGeom>
              <a:avLst/>
              <a:gdLst/>
              <a:ahLst/>
              <a:cxnLst/>
              <a:rect l="l" t="t" r="r" b="b"/>
              <a:pathLst>
                <a:path w="12984" h="1414" extrusionOk="0">
                  <a:moveTo>
                    <a:pt x="1" y="0"/>
                  </a:moveTo>
                  <a:lnTo>
                    <a:pt x="1" y="1413"/>
                  </a:lnTo>
                  <a:lnTo>
                    <a:pt x="12983" y="1413"/>
                  </a:lnTo>
                  <a:lnTo>
                    <a:pt x="12983"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9"/>
            <p:cNvSpPr/>
            <p:nvPr/>
          </p:nvSpPr>
          <p:spPr>
            <a:xfrm>
              <a:off x="4302855" y="2615499"/>
              <a:ext cx="325860" cy="586370"/>
            </a:xfrm>
            <a:custGeom>
              <a:avLst/>
              <a:gdLst/>
              <a:ahLst/>
              <a:cxnLst/>
              <a:rect l="l" t="t" r="r" b="b"/>
              <a:pathLst>
                <a:path w="23082" h="41535" extrusionOk="0">
                  <a:moveTo>
                    <a:pt x="21669" y="1"/>
                  </a:moveTo>
                  <a:lnTo>
                    <a:pt x="21669" y="30417"/>
                  </a:lnTo>
                  <a:cubicBezTo>
                    <a:pt x="21669" y="35767"/>
                    <a:pt x="17314" y="40122"/>
                    <a:pt x="11964" y="40122"/>
                  </a:cubicBezTo>
                  <a:lnTo>
                    <a:pt x="11119" y="40122"/>
                  </a:lnTo>
                  <a:cubicBezTo>
                    <a:pt x="5768" y="40122"/>
                    <a:pt x="1414" y="35767"/>
                    <a:pt x="1414" y="30417"/>
                  </a:cubicBezTo>
                  <a:lnTo>
                    <a:pt x="1" y="30417"/>
                  </a:lnTo>
                  <a:cubicBezTo>
                    <a:pt x="1" y="36547"/>
                    <a:pt x="4992" y="41535"/>
                    <a:pt x="11119" y="41535"/>
                  </a:cubicBezTo>
                  <a:lnTo>
                    <a:pt x="11964" y="41535"/>
                  </a:lnTo>
                  <a:cubicBezTo>
                    <a:pt x="18094" y="41535"/>
                    <a:pt x="23082" y="36547"/>
                    <a:pt x="23082" y="30417"/>
                  </a:cubicBezTo>
                  <a:lnTo>
                    <a:pt x="23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9"/>
            <p:cNvSpPr/>
            <p:nvPr/>
          </p:nvSpPr>
          <p:spPr>
            <a:xfrm>
              <a:off x="4379640" y="2665970"/>
              <a:ext cx="135288" cy="19962"/>
            </a:xfrm>
            <a:custGeom>
              <a:avLst/>
              <a:gdLst/>
              <a:ahLst/>
              <a:cxnLst/>
              <a:rect l="l" t="t" r="r" b="b"/>
              <a:pathLst>
                <a:path w="9583" h="1414" extrusionOk="0">
                  <a:moveTo>
                    <a:pt x="1" y="0"/>
                  </a:moveTo>
                  <a:lnTo>
                    <a:pt x="1" y="1413"/>
                  </a:lnTo>
                  <a:lnTo>
                    <a:pt x="9582" y="1413"/>
                  </a:lnTo>
                  <a:lnTo>
                    <a:pt x="95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9"/>
            <p:cNvSpPr/>
            <p:nvPr/>
          </p:nvSpPr>
          <p:spPr>
            <a:xfrm>
              <a:off x="4379640" y="2772133"/>
              <a:ext cx="135288" cy="19962"/>
            </a:xfrm>
            <a:custGeom>
              <a:avLst/>
              <a:gdLst/>
              <a:ahLst/>
              <a:cxnLst/>
              <a:rect l="l" t="t" r="r" b="b"/>
              <a:pathLst>
                <a:path w="9583" h="1414" extrusionOk="0">
                  <a:moveTo>
                    <a:pt x="1" y="1"/>
                  </a:moveTo>
                  <a:lnTo>
                    <a:pt x="1" y="1413"/>
                  </a:lnTo>
                  <a:lnTo>
                    <a:pt x="9582" y="1413"/>
                  </a:lnTo>
                  <a:lnTo>
                    <a:pt x="9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9"/>
            <p:cNvSpPr/>
            <p:nvPr/>
          </p:nvSpPr>
          <p:spPr>
            <a:xfrm>
              <a:off x="4379640" y="2878297"/>
              <a:ext cx="135288" cy="19962"/>
            </a:xfrm>
            <a:custGeom>
              <a:avLst/>
              <a:gdLst/>
              <a:ahLst/>
              <a:cxnLst/>
              <a:rect l="l" t="t" r="r" b="b"/>
              <a:pathLst>
                <a:path w="9583" h="1414" extrusionOk="0">
                  <a:moveTo>
                    <a:pt x="1" y="1"/>
                  </a:moveTo>
                  <a:lnTo>
                    <a:pt x="1" y="1413"/>
                  </a:lnTo>
                  <a:lnTo>
                    <a:pt x="9582" y="1413"/>
                  </a:lnTo>
                  <a:lnTo>
                    <a:pt x="9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5" name="Google Shape;1675;p39"/>
          <p:cNvGrpSpPr/>
          <p:nvPr/>
        </p:nvGrpSpPr>
        <p:grpSpPr>
          <a:xfrm rot="-2700000">
            <a:off x="1738850" y="4467478"/>
            <a:ext cx="174497" cy="404387"/>
            <a:chOff x="3789373" y="1135858"/>
            <a:chExt cx="273103" cy="632902"/>
          </a:xfrm>
        </p:grpSpPr>
        <p:sp>
          <p:nvSpPr>
            <p:cNvPr id="1676" name="Google Shape;1676;p39"/>
            <p:cNvSpPr/>
            <p:nvPr/>
          </p:nvSpPr>
          <p:spPr>
            <a:xfrm>
              <a:off x="3864846" y="1452274"/>
              <a:ext cx="187664" cy="302157"/>
            </a:xfrm>
            <a:custGeom>
              <a:avLst/>
              <a:gdLst/>
              <a:ahLst/>
              <a:cxnLst/>
              <a:rect l="l" t="t" r="r" b="b"/>
              <a:pathLst>
                <a:path w="13293" h="21403" extrusionOk="0">
                  <a:moveTo>
                    <a:pt x="5" y="0"/>
                  </a:moveTo>
                  <a:lnTo>
                    <a:pt x="5" y="12740"/>
                  </a:lnTo>
                  <a:cubicBezTo>
                    <a:pt x="1" y="16797"/>
                    <a:pt x="2726" y="20349"/>
                    <a:pt x="6644" y="21402"/>
                  </a:cubicBezTo>
                  <a:cubicBezTo>
                    <a:pt x="10563" y="20352"/>
                    <a:pt x="13292" y="16797"/>
                    <a:pt x="13288" y="12740"/>
                  </a:cubicBezTo>
                  <a:lnTo>
                    <a:pt x="13288"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9"/>
            <p:cNvSpPr/>
            <p:nvPr/>
          </p:nvSpPr>
          <p:spPr>
            <a:xfrm>
              <a:off x="3789373" y="1135858"/>
              <a:ext cx="273047" cy="326397"/>
            </a:xfrm>
            <a:custGeom>
              <a:avLst/>
              <a:gdLst/>
              <a:ahLst/>
              <a:cxnLst/>
              <a:rect l="l" t="t" r="r" b="b"/>
              <a:pathLst>
                <a:path w="19341" h="23120" extrusionOk="0">
                  <a:moveTo>
                    <a:pt x="9721" y="1413"/>
                  </a:moveTo>
                  <a:cubicBezTo>
                    <a:pt x="14249" y="1413"/>
                    <a:pt x="17928" y="5096"/>
                    <a:pt x="17928" y="9620"/>
                  </a:cubicBezTo>
                  <a:lnTo>
                    <a:pt x="17928" y="21707"/>
                  </a:lnTo>
                  <a:lnTo>
                    <a:pt x="1409" y="21707"/>
                  </a:lnTo>
                  <a:lnTo>
                    <a:pt x="1409" y="9620"/>
                  </a:lnTo>
                  <a:cubicBezTo>
                    <a:pt x="1409" y="5096"/>
                    <a:pt x="5092" y="1413"/>
                    <a:pt x="9620" y="1413"/>
                  </a:cubicBezTo>
                  <a:close/>
                  <a:moveTo>
                    <a:pt x="9620" y="0"/>
                  </a:moveTo>
                  <a:cubicBezTo>
                    <a:pt x="4316" y="0"/>
                    <a:pt x="0" y="4316"/>
                    <a:pt x="0" y="9620"/>
                  </a:cubicBezTo>
                  <a:lnTo>
                    <a:pt x="0" y="23120"/>
                  </a:lnTo>
                  <a:lnTo>
                    <a:pt x="19341" y="23120"/>
                  </a:lnTo>
                  <a:lnTo>
                    <a:pt x="19341" y="9620"/>
                  </a:lnTo>
                  <a:cubicBezTo>
                    <a:pt x="19341" y="4316"/>
                    <a:pt x="15025" y="0"/>
                    <a:pt x="97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9"/>
            <p:cNvSpPr/>
            <p:nvPr/>
          </p:nvSpPr>
          <p:spPr>
            <a:xfrm>
              <a:off x="3789373" y="1442307"/>
              <a:ext cx="273103" cy="326453"/>
            </a:xfrm>
            <a:custGeom>
              <a:avLst/>
              <a:gdLst/>
              <a:ahLst/>
              <a:cxnLst/>
              <a:rect l="l" t="t" r="r" b="b"/>
              <a:pathLst>
                <a:path w="19345" h="23124" extrusionOk="0">
                  <a:moveTo>
                    <a:pt x="17928" y="1413"/>
                  </a:moveTo>
                  <a:lnTo>
                    <a:pt x="17928" y="13446"/>
                  </a:lnTo>
                  <a:cubicBezTo>
                    <a:pt x="17932" y="18006"/>
                    <a:pt x="14233" y="21707"/>
                    <a:pt x="9674" y="21707"/>
                  </a:cubicBezTo>
                  <a:cubicBezTo>
                    <a:pt x="9671" y="21707"/>
                    <a:pt x="9669" y="21707"/>
                    <a:pt x="9667" y="21707"/>
                  </a:cubicBezTo>
                  <a:cubicBezTo>
                    <a:pt x="5115" y="21707"/>
                    <a:pt x="1413" y="18001"/>
                    <a:pt x="1413" y="13446"/>
                  </a:cubicBezTo>
                  <a:lnTo>
                    <a:pt x="1413" y="1413"/>
                  </a:lnTo>
                  <a:close/>
                  <a:moveTo>
                    <a:pt x="0" y="0"/>
                  </a:moveTo>
                  <a:lnTo>
                    <a:pt x="0" y="13446"/>
                  </a:lnTo>
                  <a:cubicBezTo>
                    <a:pt x="0" y="18781"/>
                    <a:pt x="4335" y="23124"/>
                    <a:pt x="9667" y="23124"/>
                  </a:cubicBezTo>
                  <a:cubicBezTo>
                    <a:pt x="15013" y="23124"/>
                    <a:pt x="19345" y="18789"/>
                    <a:pt x="19341" y="13446"/>
                  </a:cubicBezTo>
                  <a:lnTo>
                    <a:pt x="193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9" name="Google Shape;1679;p39"/>
          <p:cNvGrpSpPr/>
          <p:nvPr/>
        </p:nvGrpSpPr>
        <p:grpSpPr>
          <a:xfrm rot="1799935">
            <a:off x="3359305" y="2648238"/>
            <a:ext cx="382408" cy="449475"/>
            <a:chOff x="8071717" y="2421860"/>
            <a:chExt cx="443820" cy="521710"/>
          </a:xfrm>
        </p:grpSpPr>
        <p:grpSp>
          <p:nvGrpSpPr>
            <p:cNvPr id="1680" name="Google Shape;1680;p39"/>
            <p:cNvGrpSpPr/>
            <p:nvPr/>
          </p:nvGrpSpPr>
          <p:grpSpPr>
            <a:xfrm>
              <a:off x="8071717" y="2421860"/>
              <a:ext cx="443820" cy="521710"/>
              <a:chOff x="8071475" y="2521207"/>
              <a:chExt cx="359252" cy="422301"/>
            </a:xfrm>
          </p:grpSpPr>
          <p:sp>
            <p:nvSpPr>
              <p:cNvPr id="1681" name="Google Shape;1681;p39"/>
              <p:cNvSpPr/>
              <p:nvPr/>
            </p:nvSpPr>
            <p:spPr>
              <a:xfrm>
                <a:off x="8071475" y="2533659"/>
                <a:ext cx="234159" cy="276670"/>
              </a:xfrm>
              <a:custGeom>
                <a:avLst/>
                <a:gdLst/>
                <a:ahLst/>
                <a:cxnLst/>
                <a:rect l="l" t="t" r="r" b="b"/>
                <a:pathLst>
                  <a:path w="5679" h="6710" fill="none" extrusionOk="0">
                    <a:moveTo>
                      <a:pt x="1165" y="0"/>
                    </a:moveTo>
                    <a:lnTo>
                      <a:pt x="1021" y="0"/>
                    </a:lnTo>
                    <a:cubicBezTo>
                      <a:pt x="458" y="0"/>
                      <a:pt x="0" y="458"/>
                      <a:pt x="0" y="1024"/>
                    </a:cubicBezTo>
                    <a:lnTo>
                      <a:pt x="0" y="3872"/>
                    </a:lnTo>
                    <a:cubicBezTo>
                      <a:pt x="0" y="5440"/>
                      <a:pt x="1270" y="6709"/>
                      <a:pt x="2838" y="6709"/>
                    </a:cubicBezTo>
                    <a:lnTo>
                      <a:pt x="2838" y="6709"/>
                    </a:lnTo>
                    <a:cubicBezTo>
                      <a:pt x="4406" y="6709"/>
                      <a:pt x="5679" y="5440"/>
                      <a:pt x="5679" y="3872"/>
                    </a:cubicBezTo>
                    <a:lnTo>
                      <a:pt x="5679" y="1021"/>
                    </a:lnTo>
                    <a:cubicBezTo>
                      <a:pt x="5679" y="458"/>
                      <a:pt x="5221" y="0"/>
                      <a:pt x="4654" y="0"/>
                    </a:cubicBezTo>
                    <a:lnTo>
                      <a:pt x="4654"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9"/>
              <p:cNvSpPr/>
              <p:nvPr/>
            </p:nvSpPr>
            <p:spPr>
              <a:xfrm>
                <a:off x="8338944" y="2534978"/>
                <a:ext cx="91784" cy="91701"/>
              </a:xfrm>
              <a:custGeom>
                <a:avLst/>
                <a:gdLst/>
                <a:ahLst/>
                <a:cxnLst/>
                <a:rect l="l" t="t" r="r" b="b"/>
                <a:pathLst>
                  <a:path w="2226" h="2224" fill="none" extrusionOk="0">
                    <a:moveTo>
                      <a:pt x="2226" y="1271"/>
                    </a:moveTo>
                    <a:cubicBezTo>
                      <a:pt x="2222" y="423"/>
                      <a:pt x="1198" y="1"/>
                      <a:pt x="599" y="600"/>
                    </a:cubicBezTo>
                    <a:cubicBezTo>
                      <a:pt x="0" y="1199"/>
                      <a:pt x="426" y="2223"/>
                      <a:pt x="1273" y="2223"/>
                    </a:cubicBezTo>
                    <a:cubicBezTo>
                      <a:pt x="1797" y="2223"/>
                      <a:pt x="2226" y="1798"/>
                      <a:pt x="2226" y="1271"/>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9"/>
              <p:cNvSpPr/>
              <p:nvPr/>
            </p:nvSpPr>
            <p:spPr>
              <a:xfrm>
                <a:off x="8107099" y="2521207"/>
                <a:ext cx="24863" cy="24904"/>
              </a:xfrm>
              <a:custGeom>
                <a:avLst/>
                <a:gdLst/>
                <a:ahLst/>
                <a:cxnLst/>
                <a:rect l="l" t="t" r="r" b="b"/>
                <a:pathLst>
                  <a:path w="603" h="604" fill="none" extrusionOk="0">
                    <a:moveTo>
                      <a:pt x="603" y="302"/>
                    </a:moveTo>
                    <a:cubicBezTo>
                      <a:pt x="603" y="469"/>
                      <a:pt x="468" y="603"/>
                      <a:pt x="301" y="603"/>
                    </a:cubicBezTo>
                    <a:cubicBezTo>
                      <a:pt x="134" y="603"/>
                      <a:pt x="0" y="469"/>
                      <a:pt x="0" y="302"/>
                    </a:cubicBezTo>
                    <a:cubicBezTo>
                      <a:pt x="0" y="135"/>
                      <a:pt x="134" y="1"/>
                      <a:pt x="301" y="1"/>
                    </a:cubicBezTo>
                    <a:cubicBezTo>
                      <a:pt x="468" y="1"/>
                      <a:pt x="603" y="135"/>
                      <a:pt x="603"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9"/>
              <p:cNvSpPr/>
              <p:nvPr/>
            </p:nvSpPr>
            <p:spPr>
              <a:xfrm>
                <a:off x="8249306" y="2521207"/>
                <a:ext cx="24740" cy="24904"/>
              </a:xfrm>
              <a:custGeom>
                <a:avLst/>
                <a:gdLst/>
                <a:ahLst/>
                <a:cxnLst/>
                <a:rect l="l" t="t" r="r" b="b"/>
                <a:pathLst>
                  <a:path w="600" h="604" fill="none" extrusionOk="0">
                    <a:moveTo>
                      <a:pt x="600" y="302"/>
                    </a:moveTo>
                    <a:cubicBezTo>
                      <a:pt x="600" y="469"/>
                      <a:pt x="466" y="603"/>
                      <a:pt x="302" y="603"/>
                    </a:cubicBezTo>
                    <a:cubicBezTo>
                      <a:pt x="135" y="603"/>
                      <a:pt x="1" y="469"/>
                      <a:pt x="1" y="302"/>
                    </a:cubicBezTo>
                    <a:cubicBezTo>
                      <a:pt x="1" y="135"/>
                      <a:pt x="135" y="1"/>
                      <a:pt x="302" y="1"/>
                    </a:cubicBezTo>
                    <a:cubicBezTo>
                      <a:pt x="466" y="1"/>
                      <a:pt x="600" y="135"/>
                      <a:pt x="600"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9"/>
              <p:cNvSpPr/>
              <p:nvPr/>
            </p:nvSpPr>
            <p:spPr>
              <a:xfrm>
                <a:off x="8188614" y="2626636"/>
                <a:ext cx="202864" cy="316872"/>
              </a:xfrm>
              <a:custGeom>
                <a:avLst/>
                <a:gdLst/>
                <a:ahLst/>
                <a:cxnLst/>
                <a:rect l="l" t="t" r="r" b="b"/>
                <a:pathLst>
                  <a:path w="4920" h="7685" fill="none" extrusionOk="0">
                    <a:moveTo>
                      <a:pt x="0" y="4454"/>
                    </a:moveTo>
                    <a:lnTo>
                      <a:pt x="0" y="5224"/>
                    </a:lnTo>
                    <a:cubicBezTo>
                      <a:pt x="0" y="6585"/>
                      <a:pt x="1100" y="7685"/>
                      <a:pt x="2458" y="7685"/>
                    </a:cubicBezTo>
                    <a:lnTo>
                      <a:pt x="2458" y="7685"/>
                    </a:lnTo>
                    <a:cubicBezTo>
                      <a:pt x="3820" y="7685"/>
                      <a:pt x="4919" y="6585"/>
                      <a:pt x="4919" y="5224"/>
                    </a:cubicBezTo>
                    <a:lnTo>
                      <a:pt x="4919"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6" name="Google Shape;1686;p39"/>
            <p:cNvSpPr/>
            <p:nvPr/>
          </p:nvSpPr>
          <p:spPr>
            <a:xfrm>
              <a:off x="8436649" y="2472701"/>
              <a:ext cx="61200" cy="61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39"/>
          <p:cNvGrpSpPr/>
          <p:nvPr/>
        </p:nvGrpSpPr>
        <p:grpSpPr>
          <a:xfrm rot="747216">
            <a:off x="2963225" y="233625"/>
            <a:ext cx="395478" cy="333200"/>
            <a:chOff x="4264060" y="1424745"/>
            <a:chExt cx="543905" cy="458254"/>
          </a:xfrm>
        </p:grpSpPr>
        <p:sp>
          <p:nvSpPr>
            <p:cNvPr id="1688" name="Google Shape;1688;p39"/>
            <p:cNvSpPr/>
            <p:nvPr/>
          </p:nvSpPr>
          <p:spPr>
            <a:xfrm>
              <a:off x="4299100" y="1543671"/>
              <a:ext cx="473275" cy="239475"/>
            </a:xfrm>
            <a:custGeom>
              <a:avLst/>
              <a:gdLst/>
              <a:ahLst/>
              <a:cxnLst/>
              <a:rect l="l" t="t" r="r" b="b"/>
              <a:pathLst>
                <a:path w="33524" h="16963" extrusionOk="0">
                  <a:moveTo>
                    <a:pt x="13041" y="0"/>
                  </a:moveTo>
                  <a:lnTo>
                    <a:pt x="8597" y="8061"/>
                  </a:lnTo>
                  <a:lnTo>
                    <a:pt x="0" y="8061"/>
                  </a:lnTo>
                  <a:lnTo>
                    <a:pt x="0" y="9474"/>
                  </a:lnTo>
                  <a:lnTo>
                    <a:pt x="9431" y="9474"/>
                  </a:lnTo>
                  <a:lnTo>
                    <a:pt x="12890" y="3201"/>
                  </a:lnTo>
                  <a:lnTo>
                    <a:pt x="18851" y="16963"/>
                  </a:lnTo>
                  <a:lnTo>
                    <a:pt x="22514" y="9474"/>
                  </a:lnTo>
                  <a:lnTo>
                    <a:pt x="33524" y="9474"/>
                  </a:lnTo>
                  <a:lnTo>
                    <a:pt x="33524" y="8061"/>
                  </a:lnTo>
                  <a:lnTo>
                    <a:pt x="21630" y="8061"/>
                  </a:lnTo>
                  <a:lnTo>
                    <a:pt x="18928" y="13589"/>
                  </a:lnTo>
                  <a:lnTo>
                    <a:pt x="13041"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9"/>
            <p:cNvSpPr/>
            <p:nvPr/>
          </p:nvSpPr>
          <p:spPr>
            <a:xfrm>
              <a:off x="4264060" y="1424745"/>
              <a:ext cx="543905" cy="458254"/>
            </a:xfrm>
            <a:custGeom>
              <a:avLst/>
              <a:gdLst/>
              <a:ahLst/>
              <a:cxnLst/>
              <a:rect l="l" t="t" r="r" b="b"/>
              <a:pathLst>
                <a:path w="38527" h="32460" extrusionOk="0">
                  <a:moveTo>
                    <a:pt x="27779" y="1414"/>
                  </a:moveTo>
                  <a:cubicBezTo>
                    <a:pt x="28335" y="1414"/>
                    <a:pt x="28864" y="1441"/>
                    <a:pt x="29397" y="1491"/>
                  </a:cubicBezTo>
                  <a:cubicBezTo>
                    <a:pt x="31076" y="1645"/>
                    <a:pt x="32740" y="2421"/>
                    <a:pt x="34083" y="3680"/>
                  </a:cubicBezTo>
                  <a:cubicBezTo>
                    <a:pt x="35133" y="4657"/>
                    <a:pt x="35933" y="5876"/>
                    <a:pt x="36458" y="7297"/>
                  </a:cubicBezTo>
                  <a:cubicBezTo>
                    <a:pt x="36809" y="8262"/>
                    <a:pt x="37029" y="9274"/>
                    <a:pt x="37114" y="10297"/>
                  </a:cubicBezTo>
                  <a:lnTo>
                    <a:pt x="37114" y="12200"/>
                  </a:lnTo>
                  <a:cubicBezTo>
                    <a:pt x="37067" y="12706"/>
                    <a:pt x="36963" y="13204"/>
                    <a:pt x="36801" y="13686"/>
                  </a:cubicBezTo>
                  <a:cubicBezTo>
                    <a:pt x="36373" y="14995"/>
                    <a:pt x="35539" y="16450"/>
                    <a:pt x="34249" y="18126"/>
                  </a:cubicBezTo>
                  <a:cubicBezTo>
                    <a:pt x="33821" y="18685"/>
                    <a:pt x="33331" y="19284"/>
                    <a:pt x="32790" y="19905"/>
                  </a:cubicBezTo>
                  <a:cubicBezTo>
                    <a:pt x="32346" y="20415"/>
                    <a:pt x="31879" y="20928"/>
                    <a:pt x="31389" y="21453"/>
                  </a:cubicBezTo>
                  <a:cubicBezTo>
                    <a:pt x="30435" y="22468"/>
                    <a:pt x="29351" y="23561"/>
                    <a:pt x="28069" y="24796"/>
                  </a:cubicBezTo>
                  <a:cubicBezTo>
                    <a:pt x="26486" y="26329"/>
                    <a:pt x="24791" y="27900"/>
                    <a:pt x="22900" y="29649"/>
                  </a:cubicBezTo>
                  <a:cubicBezTo>
                    <a:pt x="22718" y="29819"/>
                    <a:pt x="22522" y="29977"/>
                    <a:pt x="22317" y="30116"/>
                  </a:cubicBezTo>
                  <a:cubicBezTo>
                    <a:pt x="21846" y="30436"/>
                    <a:pt x="21329" y="30680"/>
                    <a:pt x="20781" y="30834"/>
                  </a:cubicBezTo>
                  <a:cubicBezTo>
                    <a:pt x="20283" y="30976"/>
                    <a:pt x="19771" y="31047"/>
                    <a:pt x="19260" y="31047"/>
                  </a:cubicBezTo>
                  <a:cubicBezTo>
                    <a:pt x="18622" y="31047"/>
                    <a:pt x="17985" y="30937"/>
                    <a:pt x="17376" y="30718"/>
                  </a:cubicBezTo>
                  <a:cubicBezTo>
                    <a:pt x="16820" y="30514"/>
                    <a:pt x="16302" y="30220"/>
                    <a:pt x="15847" y="29846"/>
                  </a:cubicBezTo>
                  <a:cubicBezTo>
                    <a:pt x="15766" y="29784"/>
                    <a:pt x="15693" y="29714"/>
                    <a:pt x="15588" y="29618"/>
                  </a:cubicBezTo>
                  <a:cubicBezTo>
                    <a:pt x="13720" y="27888"/>
                    <a:pt x="11956" y="26252"/>
                    <a:pt x="10342" y="24696"/>
                  </a:cubicBezTo>
                  <a:cubicBezTo>
                    <a:pt x="9037" y="23437"/>
                    <a:pt x="7952" y="22349"/>
                    <a:pt x="7018" y="21357"/>
                  </a:cubicBezTo>
                  <a:cubicBezTo>
                    <a:pt x="6551" y="20863"/>
                    <a:pt x="6111" y="20376"/>
                    <a:pt x="5694" y="19901"/>
                  </a:cubicBezTo>
                  <a:cubicBezTo>
                    <a:pt x="5142" y="19268"/>
                    <a:pt x="4663" y="18689"/>
                    <a:pt x="4231" y="18126"/>
                  </a:cubicBezTo>
                  <a:cubicBezTo>
                    <a:pt x="2957" y="16462"/>
                    <a:pt x="2135" y="15010"/>
                    <a:pt x="1714" y="13690"/>
                  </a:cubicBezTo>
                  <a:cubicBezTo>
                    <a:pt x="1564" y="13223"/>
                    <a:pt x="1459" y="12744"/>
                    <a:pt x="1409" y="12258"/>
                  </a:cubicBezTo>
                  <a:lnTo>
                    <a:pt x="1409" y="10324"/>
                  </a:lnTo>
                  <a:cubicBezTo>
                    <a:pt x="1486" y="9335"/>
                    <a:pt x="1691" y="8363"/>
                    <a:pt x="2019" y="7425"/>
                  </a:cubicBezTo>
                  <a:cubicBezTo>
                    <a:pt x="2525" y="5992"/>
                    <a:pt x="3308" y="4765"/>
                    <a:pt x="4339" y="3769"/>
                  </a:cubicBezTo>
                  <a:cubicBezTo>
                    <a:pt x="5679" y="2475"/>
                    <a:pt x="7420" y="1645"/>
                    <a:pt x="9122" y="1491"/>
                  </a:cubicBezTo>
                  <a:cubicBezTo>
                    <a:pt x="9643" y="1437"/>
                    <a:pt x="10184" y="1414"/>
                    <a:pt x="10736" y="1414"/>
                  </a:cubicBezTo>
                  <a:cubicBezTo>
                    <a:pt x="12465" y="1414"/>
                    <a:pt x="13843" y="1707"/>
                    <a:pt x="15075" y="2344"/>
                  </a:cubicBezTo>
                  <a:cubicBezTo>
                    <a:pt x="15650" y="2645"/>
                    <a:pt x="16191" y="3008"/>
                    <a:pt x="16685" y="3429"/>
                  </a:cubicBezTo>
                  <a:cubicBezTo>
                    <a:pt x="17295" y="3935"/>
                    <a:pt x="17905" y="4549"/>
                    <a:pt x="18731" y="5475"/>
                  </a:cubicBezTo>
                  <a:lnTo>
                    <a:pt x="19260" y="6070"/>
                  </a:lnTo>
                  <a:lnTo>
                    <a:pt x="19788" y="5475"/>
                  </a:lnTo>
                  <a:cubicBezTo>
                    <a:pt x="20445" y="4738"/>
                    <a:pt x="20958" y="4209"/>
                    <a:pt x="21448" y="3761"/>
                  </a:cubicBezTo>
                  <a:cubicBezTo>
                    <a:pt x="21946" y="3302"/>
                    <a:pt x="22491" y="2896"/>
                    <a:pt x="23070" y="2549"/>
                  </a:cubicBezTo>
                  <a:cubicBezTo>
                    <a:pt x="24390" y="1777"/>
                    <a:pt x="25888" y="1414"/>
                    <a:pt x="27779" y="1414"/>
                  </a:cubicBezTo>
                  <a:close/>
                  <a:moveTo>
                    <a:pt x="10736" y="1"/>
                  </a:moveTo>
                  <a:cubicBezTo>
                    <a:pt x="10137" y="1"/>
                    <a:pt x="9551" y="28"/>
                    <a:pt x="8991" y="82"/>
                  </a:cubicBezTo>
                  <a:cubicBezTo>
                    <a:pt x="6949" y="271"/>
                    <a:pt x="4949" y="1217"/>
                    <a:pt x="3359" y="2750"/>
                  </a:cubicBezTo>
                  <a:cubicBezTo>
                    <a:pt x="2170" y="3900"/>
                    <a:pt x="1266" y="5313"/>
                    <a:pt x="687" y="6954"/>
                  </a:cubicBezTo>
                  <a:cubicBezTo>
                    <a:pt x="317" y="8023"/>
                    <a:pt x="85" y="9139"/>
                    <a:pt x="0" y="10266"/>
                  </a:cubicBezTo>
                  <a:lnTo>
                    <a:pt x="0" y="12316"/>
                  </a:lnTo>
                  <a:cubicBezTo>
                    <a:pt x="54" y="12929"/>
                    <a:pt x="178" y="13532"/>
                    <a:pt x="367" y="14118"/>
                  </a:cubicBezTo>
                  <a:cubicBezTo>
                    <a:pt x="838" y="15601"/>
                    <a:pt x="1733" y="17191"/>
                    <a:pt x="3108" y="18986"/>
                  </a:cubicBezTo>
                  <a:cubicBezTo>
                    <a:pt x="3559" y="19573"/>
                    <a:pt x="4057" y="20179"/>
                    <a:pt x="4629" y="20832"/>
                  </a:cubicBezTo>
                  <a:cubicBezTo>
                    <a:pt x="5057" y="21322"/>
                    <a:pt x="5513" y="21824"/>
                    <a:pt x="5988" y="22329"/>
                  </a:cubicBezTo>
                  <a:cubicBezTo>
                    <a:pt x="6937" y="23337"/>
                    <a:pt x="8041" y="24445"/>
                    <a:pt x="9358" y="25715"/>
                  </a:cubicBezTo>
                  <a:cubicBezTo>
                    <a:pt x="10983" y="27282"/>
                    <a:pt x="12755" y="28919"/>
                    <a:pt x="14662" y="30687"/>
                  </a:cubicBezTo>
                  <a:cubicBezTo>
                    <a:pt x="14758" y="30772"/>
                    <a:pt x="14855" y="30857"/>
                    <a:pt x="14951" y="30938"/>
                  </a:cubicBezTo>
                  <a:cubicBezTo>
                    <a:pt x="15530" y="31413"/>
                    <a:pt x="16187" y="31787"/>
                    <a:pt x="16893" y="32046"/>
                  </a:cubicBezTo>
                  <a:cubicBezTo>
                    <a:pt x="17654" y="32320"/>
                    <a:pt x="18457" y="32459"/>
                    <a:pt x="19263" y="32459"/>
                  </a:cubicBezTo>
                  <a:cubicBezTo>
                    <a:pt x="19908" y="32459"/>
                    <a:pt x="20549" y="32370"/>
                    <a:pt x="21170" y="32193"/>
                  </a:cubicBezTo>
                  <a:cubicBezTo>
                    <a:pt x="21861" y="31996"/>
                    <a:pt x="22518" y="31691"/>
                    <a:pt x="23112" y="31282"/>
                  </a:cubicBezTo>
                  <a:cubicBezTo>
                    <a:pt x="23379" y="31104"/>
                    <a:pt x="23626" y="30903"/>
                    <a:pt x="23861" y="30683"/>
                  </a:cubicBezTo>
                  <a:cubicBezTo>
                    <a:pt x="25757" y="28931"/>
                    <a:pt x="27455" y="27356"/>
                    <a:pt x="29053" y="25812"/>
                  </a:cubicBezTo>
                  <a:cubicBezTo>
                    <a:pt x="30347" y="24561"/>
                    <a:pt x="31447" y="23453"/>
                    <a:pt x="32420" y="22418"/>
                  </a:cubicBezTo>
                  <a:cubicBezTo>
                    <a:pt x="32921" y="21882"/>
                    <a:pt x="33404" y="21353"/>
                    <a:pt x="33856" y="20832"/>
                  </a:cubicBezTo>
                  <a:cubicBezTo>
                    <a:pt x="34415" y="20195"/>
                    <a:pt x="34929" y="19569"/>
                    <a:pt x="35373" y="18986"/>
                  </a:cubicBezTo>
                  <a:cubicBezTo>
                    <a:pt x="36759" y="17180"/>
                    <a:pt x="37666" y="15589"/>
                    <a:pt x="38145" y="14126"/>
                  </a:cubicBezTo>
                  <a:cubicBezTo>
                    <a:pt x="38345" y="13520"/>
                    <a:pt x="38473" y="12895"/>
                    <a:pt x="38527" y="12262"/>
                  </a:cubicBezTo>
                  <a:lnTo>
                    <a:pt x="38527" y="10266"/>
                  </a:lnTo>
                  <a:lnTo>
                    <a:pt x="38523" y="10208"/>
                  </a:lnTo>
                  <a:cubicBezTo>
                    <a:pt x="38430" y="9046"/>
                    <a:pt x="38183" y="7903"/>
                    <a:pt x="37782" y="6811"/>
                  </a:cubicBezTo>
                  <a:cubicBezTo>
                    <a:pt x="37179" y="5178"/>
                    <a:pt x="36261" y="3776"/>
                    <a:pt x="35049" y="2645"/>
                  </a:cubicBezTo>
                  <a:cubicBezTo>
                    <a:pt x="33477" y="1175"/>
                    <a:pt x="31516" y="267"/>
                    <a:pt x="29532" y="86"/>
                  </a:cubicBezTo>
                  <a:cubicBezTo>
                    <a:pt x="28957" y="28"/>
                    <a:pt x="28385" y="1"/>
                    <a:pt x="27783" y="1"/>
                  </a:cubicBezTo>
                  <a:cubicBezTo>
                    <a:pt x="25625" y="1"/>
                    <a:pt x="23904" y="426"/>
                    <a:pt x="22359" y="1329"/>
                  </a:cubicBezTo>
                  <a:cubicBezTo>
                    <a:pt x="21695" y="1727"/>
                    <a:pt x="21074" y="2190"/>
                    <a:pt x="20503" y="2715"/>
                  </a:cubicBezTo>
                  <a:cubicBezTo>
                    <a:pt x="20113" y="3066"/>
                    <a:pt x="19715" y="3464"/>
                    <a:pt x="19260" y="3954"/>
                  </a:cubicBezTo>
                  <a:cubicBezTo>
                    <a:pt x="18634" y="3278"/>
                    <a:pt x="18113" y="2777"/>
                    <a:pt x="17588" y="2340"/>
                  </a:cubicBezTo>
                  <a:cubicBezTo>
                    <a:pt x="17017" y="1858"/>
                    <a:pt x="16387" y="1437"/>
                    <a:pt x="15723" y="1086"/>
                  </a:cubicBezTo>
                  <a:cubicBezTo>
                    <a:pt x="14307" y="356"/>
                    <a:pt x="12674" y="1"/>
                    <a:pt x="10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0" name="Google Shape;1690;p39"/>
          <p:cNvGrpSpPr/>
          <p:nvPr/>
        </p:nvGrpSpPr>
        <p:grpSpPr>
          <a:xfrm rot="1799855">
            <a:off x="3028319" y="4431020"/>
            <a:ext cx="267729" cy="477324"/>
            <a:chOff x="308050" y="960575"/>
            <a:chExt cx="360600" cy="642900"/>
          </a:xfrm>
        </p:grpSpPr>
        <p:sp>
          <p:nvSpPr>
            <p:cNvPr id="1691" name="Google Shape;1691;p39"/>
            <p:cNvSpPr/>
            <p:nvPr/>
          </p:nvSpPr>
          <p:spPr>
            <a:xfrm rot="380">
              <a:off x="397058" y="1130178"/>
              <a:ext cx="182601" cy="182601"/>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2" name="Google Shape;1692;p39"/>
            <p:cNvGrpSpPr/>
            <p:nvPr/>
          </p:nvGrpSpPr>
          <p:grpSpPr>
            <a:xfrm>
              <a:off x="308050" y="960575"/>
              <a:ext cx="360600" cy="642900"/>
              <a:chOff x="839250" y="836025"/>
              <a:chExt cx="360600" cy="642900"/>
            </a:xfrm>
          </p:grpSpPr>
          <p:sp>
            <p:nvSpPr>
              <p:cNvPr id="1693" name="Google Shape;1693;p39"/>
              <p:cNvSpPr/>
              <p:nvPr/>
            </p:nvSpPr>
            <p:spPr>
              <a:xfrm>
                <a:off x="839250" y="836025"/>
                <a:ext cx="360600" cy="642900"/>
              </a:xfrm>
              <a:prstGeom prst="roundRect">
                <a:avLst>
                  <a:gd name="adj"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94" name="Google Shape;1694;p39"/>
              <p:cNvCxnSpPr/>
              <p:nvPr/>
            </p:nvCxnSpPr>
            <p:spPr>
              <a:xfrm>
                <a:off x="839250" y="901900"/>
                <a:ext cx="359100" cy="0"/>
              </a:xfrm>
              <a:prstGeom prst="straightConnector1">
                <a:avLst/>
              </a:prstGeom>
              <a:noFill/>
              <a:ln w="9525" cap="flat" cmpd="sng">
                <a:solidFill>
                  <a:schemeClr val="lt1"/>
                </a:solidFill>
                <a:prstDash val="solid"/>
                <a:round/>
                <a:headEnd type="none" w="med" len="med"/>
                <a:tailEnd type="none" w="med" len="med"/>
              </a:ln>
            </p:spPr>
          </p:cxnSp>
          <p:cxnSp>
            <p:nvCxnSpPr>
              <p:cNvPr id="1695" name="Google Shape;1695;p39"/>
              <p:cNvCxnSpPr/>
              <p:nvPr/>
            </p:nvCxnSpPr>
            <p:spPr>
              <a:xfrm>
                <a:off x="839250" y="1377100"/>
                <a:ext cx="359100" cy="0"/>
              </a:xfrm>
              <a:prstGeom prst="straightConnector1">
                <a:avLst/>
              </a:prstGeom>
              <a:noFill/>
              <a:ln w="9525" cap="flat" cmpd="sng">
                <a:solidFill>
                  <a:schemeClr val="lt1"/>
                </a:solidFill>
                <a:prstDash val="solid"/>
                <a:round/>
                <a:headEnd type="none" w="med" len="med"/>
                <a:tailEnd type="none" w="med" len="med"/>
              </a:ln>
            </p:spPr>
          </p:cxnSp>
          <p:sp>
            <p:nvSpPr>
              <p:cNvPr id="1696" name="Google Shape;1696;p39"/>
              <p:cNvSpPr/>
              <p:nvPr/>
            </p:nvSpPr>
            <p:spPr>
              <a:xfrm>
                <a:off x="997950" y="1406425"/>
                <a:ext cx="43200" cy="43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97" name="Google Shape;1697;p39"/>
          <p:cNvSpPr/>
          <p:nvPr/>
        </p:nvSpPr>
        <p:spPr>
          <a:xfrm rot="-2969503" flipH="1">
            <a:off x="1288579" y="350102"/>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8" name="Google Shape;1698;p39"/>
          <p:cNvGrpSpPr/>
          <p:nvPr/>
        </p:nvGrpSpPr>
        <p:grpSpPr>
          <a:xfrm>
            <a:off x="476326" y="830138"/>
            <a:ext cx="3295549" cy="3617200"/>
            <a:chOff x="476326" y="830138"/>
            <a:chExt cx="3295549" cy="3617200"/>
          </a:xfrm>
        </p:grpSpPr>
        <p:grpSp>
          <p:nvGrpSpPr>
            <p:cNvPr id="1699" name="Google Shape;1699;p39"/>
            <p:cNvGrpSpPr/>
            <p:nvPr/>
          </p:nvGrpSpPr>
          <p:grpSpPr>
            <a:xfrm flipH="1">
              <a:off x="744314" y="1278030"/>
              <a:ext cx="2297866" cy="3069556"/>
              <a:chOff x="7113241" y="1278030"/>
              <a:chExt cx="2297866" cy="3069556"/>
            </a:xfrm>
          </p:grpSpPr>
          <p:sp>
            <p:nvSpPr>
              <p:cNvPr id="1700" name="Google Shape;1700;p39"/>
              <p:cNvSpPr/>
              <p:nvPr/>
            </p:nvSpPr>
            <p:spPr>
              <a:xfrm>
                <a:off x="7159383" y="1942736"/>
                <a:ext cx="2251725" cy="2404850"/>
              </a:xfrm>
              <a:custGeom>
                <a:avLst/>
                <a:gdLst/>
                <a:ahLst/>
                <a:cxnLst/>
                <a:rect l="l" t="t" r="r" b="b"/>
                <a:pathLst>
                  <a:path w="90069" h="96194" extrusionOk="0">
                    <a:moveTo>
                      <a:pt x="53072" y="460"/>
                    </a:moveTo>
                    <a:cubicBezTo>
                      <a:pt x="67614" y="5032"/>
                      <a:pt x="95109" y="53991"/>
                      <a:pt x="89267" y="69802"/>
                    </a:cubicBezTo>
                    <a:cubicBezTo>
                      <a:pt x="83425" y="85614"/>
                      <a:pt x="32562" y="99901"/>
                      <a:pt x="18020" y="95329"/>
                    </a:cubicBezTo>
                    <a:cubicBezTo>
                      <a:pt x="3479" y="90757"/>
                      <a:pt x="-3824" y="58182"/>
                      <a:pt x="2018" y="42370"/>
                    </a:cubicBezTo>
                    <a:cubicBezTo>
                      <a:pt x="7860" y="26559"/>
                      <a:pt x="38531" y="-4112"/>
                      <a:pt x="53072" y="460"/>
                    </a:cubicBezTo>
                    <a:close/>
                  </a:path>
                </a:pathLst>
              </a:custGeom>
              <a:solidFill>
                <a:schemeClr val="lt1"/>
              </a:solidFill>
              <a:ln>
                <a:noFill/>
              </a:ln>
            </p:spPr>
            <p:txBody>
              <a:bodyPr/>
              <a:lstStyle/>
              <a:p>
                <a:endParaRPr lang="en-US"/>
              </a:p>
            </p:txBody>
          </p:sp>
          <p:grpSp>
            <p:nvGrpSpPr>
              <p:cNvPr id="1701" name="Google Shape;1701;p39"/>
              <p:cNvGrpSpPr/>
              <p:nvPr/>
            </p:nvGrpSpPr>
            <p:grpSpPr>
              <a:xfrm>
                <a:off x="7113241" y="1278030"/>
                <a:ext cx="1599219" cy="2587447"/>
                <a:chOff x="7113241" y="1278030"/>
                <a:chExt cx="1599219" cy="2587447"/>
              </a:xfrm>
            </p:grpSpPr>
            <p:grpSp>
              <p:nvGrpSpPr>
                <p:cNvPr id="1702" name="Google Shape;1702;p39"/>
                <p:cNvGrpSpPr/>
                <p:nvPr/>
              </p:nvGrpSpPr>
              <p:grpSpPr>
                <a:xfrm>
                  <a:off x="7306243" y="1278030"/>
                  <a:ext cx="1406218" cy="2587447"/>
                  <a:chOff x="10973368" y="1419830"/>
                  <a:chExt cx="1406218" cy="2587447"/>
                </a:xfrm>
              </p:grpSpPr>
              <p:sp>
                <p:nvSpPr>
                  <p:cNvPr id="1703" name="Google Shape;1703;p39"/>
                  <p:cNvSpPr/>
                  <p:nvPr/>
                </p:nvSpPr>
                <p:spPr>
                  <a:xfrm>
                    <a:off x="10995664" y="1419830"/>
                    <a:ext cx="1383921" cy="2587446"/>
                  </a:xfrm>
                  <a:custGeom>
                    <a:avLst/>
                    <a:gdLst/>
                    <a:ahLst/>
                    <a:cxnLst/>
                    <a:rect l="l" t="t" r="r" b="b"/>
                    <a:pathLst>
                      <a:path w="41763" h="78088" extrusionOk="0">
                        <a:moveTo>
                          <a:pt x="38297" y="0"/>
                        </a:moveTo>
                        <a:cubicBezTo>
                          <a:pt x="38284" y="0"/>
                          <a:pt x="38271" y="0"/>
                          <a:pt x="38258" y="0"/>
                        </a:cubicBezTo>
                        <a:lnTo>
                          <a:pt x="8773" y="0"/>
                        </a:lnTo>
                        <a:cubicBezTo>
                          <a:pt x="6677" y="35"/>
                          <a:pt x="4947" y="1653"/>
                          <a:pt x="4774" y="3743"/>
                        </a:cubicBezTo>
                        <a:lnTo>
                          <a:pt x="10" y="74359"/>
                        </a:lnTo>
                        <a:cubicBezTo>
                          <a:pt x="3" y="74459"/>
                          <a:pt x="0" y="74562"/>
                          <a:pt x="0" y="74663"/>
                        </a:cubicBezTo>
                        <a:cubicBezTo>
                          <a:pt x="21" y="76564"/>
                          <a:pt x="1569" y="78087"/>
                          <a:pt x="3463" y="78087"/>
                        </a:cubicBezTo>
                        <a:cubicBezTo>
                          <a:pt x="3476" y="78087"/>
                          <a:pt x="3489" y="78087"/>
                          <a:pt x="3502" y="78087"/>
                        </a:cubicBezTo>
                        <a:lnTo>
                          <a:pt x="32982" y="78087"/>
                        </a:lnTo>
                        <a:cubicBezTo>
                          <a:pt x="35074" y="78052"/>
                          <a:pt x="36799" y="76441"/>
                          <a:pt x="36977" y="74359"/>
                        </a:cubicBezTo>
                        <a:lnTo>
                          <a:pt x="41751" y="3745"/>
                        </a:lnTo>
                        <a:cubicBezTo>
                          <a:pt x="41758" y="3638"/>
                          <a:pt x="41762" y="3530"/>
                          <a:pt x="41760" y="3423"/>
                        </a:cubicBezTo>
                        <a:cubicBezTo>
                          <a:pt x="41739" y="1524"/>
                          <a:pt x="40191" y="0"/>
                          <a:pt x="38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4" name="Google Shape;1704;p39"/>
                  <p:cNvGrpSpPr/>
                  <p:nvPr/>
                </p:nvGrpSpPr>
                <p:grpSpPr>
                  <a:xfrm>
                    <a:off x="10973368" y="1419830"/>
                    <a:ext cx="1384087" cy="2587446"/>
                    <a:chOff x="10973368" y="1419830"/>
                    <a:chExt cx="1384087" cy="2587446"/>
                  </a:xfrm>
                </p:grpSpPr>
                <p:grpSp>
                  <p:nvGrpSpPr>
                    <p:cNvPr id="1705" name="Google Shape;1705;p39"/>
                    <p:cNvGrpSpPr/>
                    <p:nvPr/>
                  </p:nvGrpSpPr>
                  <p:grpSpPr>
                    <a:xfrm>
                      <a:off x="10973368" y="1419830"/>
                      <a:ext cx="1384087" cy="2587446"/>
                      <a:chOff x="1452475" y="3106525"/>
                      <a:chExt cx="1044200" cy="1952200"/>
                    </a:xfrm>
                  </p:grpSpPr>
                  <p:sp>
                    <p:nvSpPr>
                      <p:cNvPr id="1706" name="Google Shape;1706;p39"/>
                      <p:cNvSpPr/>
                      <p:nvPr/>
                    </p:nvSpPr>
                    <p:spPr>
                      <a:xfrm>
                        <a:off x="1452475" y="3106525"/>
                        <a:ext cx="1044200" cy="1952200"/>
                      </a:xfrm>
                      <a:custGeom>
                        <a:avLst/>
                        <a:gdLst/>
                        <a:ahLst/>
                        <a:cxnLst/>
                        <a:rect l="l" t="t" r="r" b="b"/>
                        <a:pathLst>
                          <a:path w="41768" h="78088" extrusionOk="0">
                            <a:moveTo>
                              <a:pt x="38305" y="0"/>
                            </a:moveTo>
                            <a:cubicBezTo>
                              <a:pt x="38292" y="0"/>
                              <a:pt x="38279" y="0"/>
                              <a:pt x="38266" y="0"/>
                            </a:cubicBezTo>
                            <a:lnTo>
                              <a:pt x="8793" y="0"/>
                            </a:lnTo>
                            <a:cubicBezTo>
                              <a:pt x="6696" y="28"/>
                              <a:pt x="4959" y="1642"/>
                              <a:pt x="4782" y="3733"/>
                            </a:cubicBezTo>
                            <a:lnTo>
                              <a:pt x="13" y="74359"/>
                            </a:lnTo>
                            <a:cubicBezTo>
                              <a:pt x="6" y="74459"/>
                              <a:pt x="1" y="74562"/>
                              <a:pt x="3" y="74663"/>
                            </a:cubicBezTo>
                            <a:cubicBezTo>
                              <a:pt x="24" y="76562"/>
                              <a:pt x="1572" y="78087"/>
                              <a:pt x="3466" y="78087"/>
                            </a:cubicBezTo>
                            <a:cubicBezTo>
                              <a:pt x="3479" y="78087"/>
                              <a:pt x="3492" y="78087"/>
                              <a:pt x="3505" y="78087"/>
                            </a:cubicBezTo>
                            <a:lnTo>
                              <a:pt x="32992" y="78087"/>
                            </a:lnTo>
                            <a:cubicBezTo>
                              <a:pt x="35084" y="78055"/>
                              <a:pt x="36811" y="76444"/>
                              <a:pt x="36989" y="74359"/>
                            </a:cubicBezTo>
                            <a:lnTo>
                              <a:pt x="41758" y="3733"/>
                            </a:lnTo>
                            <a:cubicBezTo>
                              <a:pt x="41765" y="3628"/>
                              <a:pt x="41768" y="3528"/>
                              <a:pt x="41768" y="3425"/>
                            </a:cubicBezTo>
                            <a:cubicBezTo>
                              <a:pt x="41747" y="1526"/>
                              <a:pt x="40201" y="0"/>
                              <a:pt x="383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9"/>
                      <p:cNvSpPr/>
                      <p:nvPr/>
                    </p:nvSpPr>
                    <p:spPr>
                      <a:xfrm>
                        <a:off x="1944650" y="3148950"/>
                        <a:ext cx="184575" cy="21275"/>
                      </a:xfrm>
                      <a:custGeom>
                        <a:avLst/>
                        <a:gdLst/>
                        <a:ahLst/>
                        <a:cxnLst/>
                        <a:rect l="l" t="t" r="r" b="b"/>
                        <a:pathLst>
                          <a:path w="7383" h="851" extrusionOk="0">
                            <a:moveTo>
                              <a:pt x="6997" y="0"/>
                            </a:moveTo>
                            <a:cubicBezTo>
                              <a:pt x="6994" y="0"/>
                              <a:pt x="6991" y="0"/>
                              <a:pt x="6988" y="1"/>
                            </a:cubicBezTo>
                            <a:lnTo>
                              <a:pt x="454" y="1"/>
                            </a:lnTo>
                            <a:cubicBezTo>
                              <a:pt x="216" y="3"/>
                              <a:pt x="20" y="187"/>
                              <a:pt x="3" y="423"/>
                            </a:cubicBezTo>
                            <a:cubicBezTo>
                              <a:pt x="1" y="437"/>
                              <a:pt x="1" y="449"/>
                              <a:pt x="1" y="460"/>
                            </a:cubicBezTo>
                            <a:cubicBezTo>
                              <a:pt x="3" y="676"/>
                              <a:pt x="178" y="850"/>
                              <a:pt x="393" y="850"/>
                            </a:cubicBezTo>
                            <a:cubicBezTo>
                              <a:pt x="395" y="850"/>
                              <a:pt x="396" y="850"/>
                              <a:pt x="398" y="850"/>
                            </a:cubicBezTo>
                            <a:lnTo>
                              <a:pt x="6930" y="850"/>
                            </a:lnTo>
                            <a:cubicBezTo>
                              <a:pt x="7168" y="846"/>
                              <a:pt x="7362" y="661"/>
                              <a:pt x="7383" y="423"/>
                            </a:cubicBezTo>
                            <a:cubicBezTo>
                              <a:pt x="7383" y="409"/>
                              <a:pt x="7383" y="397"/>
                              <a:pt x="7383" y="383"/>
                            </a:cubicBezTo>
                            <a:cubicBezTo>
                              <a:pt x="7380" y="171"/>
                              <a:pt x="7207" y="0"/>
                              <a:pt x="69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8" name="Google Shape;1708;p39"/>
                    <p:cNvSpPr/>
                    <p:nvPr/>
                  </p:nvSpPr>
                  <p:spPr>
                    <a:xfrm>
                      <a:off x="10978675" y="1562113"/>
                      <a:ext cx="1373475" cy="2302875"/>
                    </a:xfrm>
                    <a:custGeom>
                      <a:avLst/>
                      <a:gdLst/>
                      <a:ahLst/>
                      <a:cxnLst/>
                      <a:rect l="l" t="t" r="r" b="b"/>
                      <a:pathLst>
                        <a:path w="54939" h="92115" extrusionOk="0">
                          <a:moveTo>
                            <a:pt x="6217" y="0"/>
                          </a:moveTo>
                          <a:lnTo>
                            <a:pt x="54939" y="0"/>
                          </a:lnTo>
                          <a:lnTo>
                            <a:pt x="48722" y="92115"/>
                          </a:lnTo>
                          <a:lnTo>
                            <a:pt x="0" y="92115"/>
                          </a:lnTo>
                          <a:close/>
                        </a:path>
                      </a:pathLst>
                    </a:custGeom>
                    <a:solidFill>
                      <a:schemeClr val="lt2"/>
                    </a:solidFill>
                    <a:ln>
                      <a:noFill/>
                    </a:ln>
                  </p:spPr>
                  <p:txBody>
                    <a:bodyPr/>
                    <a:lstStyle/>
                    <a:p>
                      <a:endParaRPr lang="en-US"/>
                    </a:p>
                  </p:txBody>
                </p:sp>
              </p:grpSp>
            </p:grpSp>
            <p:grpSp>
              <p:nvGrpSpPr>
                <p:cNvPr id="1709" name="Google Shape;1709;p39"/>
                <p:cNvGrpSpPr/>
                <p:nvPr/>
              </p:nvGrpSpPr>
              <p:grpSpPr>
                <a:xfrm flipH="1">
                  <a:off x="7113241" y="1501770"/>
                  <a:ext cx="1220718" cy="2220823"/>
                  <a:chOff x="2252825" y="1263125"/>
                  <a:chExt cx="597600" cy="1087200"/>
                </a:xfrm>
              </p:grpSpPr>
              <p:sp>
                <p:nvSpPr>
                  <p:cNvPr id="1710" name="Google Shape;1710;p39"/>
                  <p:cNvSpPr/>
                  <p:nvPr/>
                </p:nvSpPr>
                <p:spPr>
                  <a:xfrm>
                    <a:off x="2765250" y="1908375"/>
                    <a:ext cx="85175" cy="82575"/>
                  </a:xfrm>
                  <a:custGeom>
                    <a:avLst/>
                    <a:gdLst/>
                    <a:ahLst/>
                    <a:cxnLst/>
                    <a:rect l="l" t="t" r="r" b="b"/>
                    <a:pathLst>
                      <a:path w="3407" h="3303" extrusionOk="0">
                        <a:moveTo>
                          <a:pt x="409" y="1"/>
                        </a:moveTo>
                        <a:lnTo>
                          <a:pt x="264" y="262"/>
                        </a:lnTo>
                        <a:cubicBezTo>
                          <a:pt x="24" y="680"/>
                          <a:pt x="0" y="1187"/>
                          <a:pt x="206" y="1623"/>
                        </a:cubicBezTo>
                        <a:lnTo>
                          <a:pt x="713" y="2716"/>
                        </a:lnTo>
                        <a:cubicBezTo>
                          <a:pt x="818" y="2944"/>
                          <a:pt x="1028" y="3113"/>
                          <a:pt x="1277" y="3162"/>
                        </a:cubicBezTo>
                        <a:lnTo>
                          <a:pt x="1950" y="3288"/>
                        </a:lnTo>
                        <a:lnTo>
                          <a:pt x="1950" y="3285"/>
                        </a:lnTo>
                        <a:cubicBezTo>
                          <a:pt x="2004" y="3297"/>
                          <a:pt x="2059" y="3303"/>
                          <a:pt x="2113" y="3303"/>
                        </a:cubicBezTo>
                        <a:cubicBezTo>
                          <a:pt x="2356" y="3303"/>
                          <a:pt x="2589" y="3186"/>
                          <a:pt x="2734" y="2982"/>
                        </a:cubicBezTo>
                        <a:lnTo>
                          <a:pt x="3206" y="2277"/>
                        </a:lnTo>
                        <a:cubicBezTo>
                          <a:pt x="3407" y="1971"/>
                          <a:pt x="3320" y="1558"/>
                          <a:pt x="3014" y="1357"/>
                        </a:cubicBezTo>
                        <a:cubicBezTo>
                          <a:pt x="3014" y="1357"/>
                          <a:pt x="1541" y="134"/>
                          <a:pt x="409"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9"/>
                  <p:cNvSpPr/>
                  <p:nvPr/>
                </p:nvSpPr>
                <p:spPr>
                  <a:xfrm>
                    <a:off x="2582575" y="1558225"/>
                    <a:ext cx="214400" cy="385775"/>
                  </a:xfrm>
                  <a:custGeom>
                    <a:avLst/>
                    <a:gdLst/>
                    <a:ahLst/>
                    <a:cxnLst/>
                    <a:rect l="l" t="t" r="r" b="b"/>
                    <a:pathLst>
                      <a:path w="8576" h="15431" extrusionOk="0">
                        <a:moveTo>
                          <a:pt x="861" y="0"/>
                        </a:moveTo>
                        <a:cubicBezTo>
                          <a:pt x="752" y="0"/>
                          <a:pt x="640" y="5"/>
                          <a:pt x="523" y="16"/>
                        </a:cubicBezTo>
                        <a:cubicBezTo>
                          <a:pt x="346" y="25"/>
                          <a:pt x="173" y="72"/>
                          <a:pt x="17" y="154"/>
                        </a:cubicBezTo>
                        <a:cubicBezTo>
                          <a:pt x="17" y="154"/>
                          <a:pt x="0" y="8719"/>
                          <a:pt x="537" y="9870"/>
                        </a:cubicBezTo>
                        <a:cubicBezTo>
                          <a:pt x="2452" y="12123"/>
                          <a:pt x="4763" y="14007"/>
                          <a:pt x="7354" y="15431"/>
                        </a:cubicBezTo>
                        <a:cubicBezTo>
                          <a:pt x="7588" y="14735"/>
                          <a:pt x="7970" y="14581"/>
                          <a:pt x="8575" y="14179"/>
                        </a:cubicBezTo>
                        <a:cubicBezTo>
                          <a:pt x="6794" y="12482"/>
                          <a:pt x="5073" y="10358"/>
                          <a:pt x="3383" y="8574"/>
                        </a:cubicBezTo>
                        <a:lnTo>
                          <a:pt x="3383" y="8574"/>
                        </a:lnTo>
                        <a:cubicBezTo>
                          <a:pt x="3400" y="6794"/>
                          <a:pt x="3474" y="4899"/>
                          <a:pt x="3474" y="3310"/>
                        </a:cubicBezTo>
                        <a:cubicBezTo>
                          <a:pt x="3474" y="1412"/>
                          <a:pt x="2667" y="0"/>
                          <a:pt x="8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9"/>
                  <p:cNvSpPr/>
                  <p:nvPr/>
                </p:nvSpPr>
                <p:spPr>
                  <a:xfrm>
                    <a:off x="2613800" y="1558725"/>
                    <a:ext cx="55750" cy="94925"/>
                  </a:xfrm>
                  <a:custGeom>
                    <a:avLst/>
                    <a:gdLst/>
                    <a:ahLst/>
                    <a:cxnLst/>
                    <a:rect l="l" t="t" r="r" b="b"/>
                    <a:pathLst>
                      <a:path w="2230" h="3797" extrusionOk="0">
                        <a:moveTo>
                          <a:pt x="0" y="1"/>
                        </a:moveTo>
                        <a:lnTo>
                          <a:pt x="5" y="5"/>
                        </a:lnTo>
                        <a:cubicBezTo>
                          <a:pt x="724" y="94"/>
                          <a:pt x="1256" y="437"/>
                          <a:pt x="1621" y="955"/>
                        </a:cubicBezTo>
                        <a:cubicBezTo>
                          <a:pt x="1249" y="414"/>
                          <a:pt x="710" y="85"/>
                          <a:pt x="0" y="1"/>
                        </a:cubicBezTo>
                        <a:close/>
                        <a:moveTo>
                          <a:pt x="2225" y="3213"/>
                        </a:moveTo>
                        <a:lnTo>
                          <a:pt x="2225" y="3290"/>
                        </a:lnTo>
                        <a:cubicBezTo>
                          <a:pt x="2225" y="3452"/>
                          <a:pt x="2225" y="3615"/>
                          <a:pt x="2223" y="3784"/>
                        </a:cubicBezTo>
                        <a:lnTo>
                          <a:pt x="2223" y="3784"/>
                        </a:lnTo>
                        <a:cubicBezTo>
                          <a:pt x="2224" y="3762"/>
                          <a:pt x="2225" y="3739"/>
                          <a:pt x="2225" y="3717"/>
                        </a:cubicBezTo>
                        <a:cubicBezTo>
                          <a:pt x="2230" y="3544"/>
                          <a:pt x="2230" y="3376"/>
                          <a:pt x="2225" y="3213"/>
                        </a:cubicBezTo>
                        <a:close/>
                        <a:moveTo>
                          <a:pt x="2223" y="3784"/>
                        </a:moveTo>
                        <a:lnTo>
                          <a:pt x="2223" y="3784"/>
                        </a:lnTo>
                        <a:cubicBezTo>
                          <a:pt x="2223" y="3788"/>
                          <a:pt x="2223" y="3792"/>
                          <a:pt x="2223" y="3796"/>
                        </a:cubicBezTo>
                        <a:cubicBezTo>
                          <a:pt x="2223" y="3792"/>
                          <a:pt x="2223" y="3788"/>
                          <a:pt x="2223" y="378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9"/>
                  <p:cNvSpPr/>
                  <p:nvPr/>
                </p:nvSpPr>
                <p:spPr>
                  <a:xfrm>
                    <a:off x="2475650" y="2024000"/>
                    <a:ext cx="68725" cy="226925"/>
                  </a:xfrm>
                  <a:custGeom>
                    <a:avLst/>
                    <a:gdLst/>
                    <a:ahLst/>
                    <a:cxnLst/>
                    <a:rect l="l" t="t" r="r" b="b"/>
                    <a:pathLst>
                      <a:path w="2749" h="9077" extrusionOk="0">
                        <a:moveTo>
                          <a:pt x="2748" y="0"/>
                        </a:moveTo>
                        <a:lnTo>
                          <a:pt x="1" y="3885"/>
                        </a:lnTo>
                        <a:cubicBezTo>
                          <a:pt x="386" y="5449"/>
                          <a:pt x="876" y="7186"/>
                          <a:pt x="1502" y="9077"/>
                        </a:cubicBezTo>
                        <a:cubicBezTo>
                          <a:pt x="1686" y="5272"/>
                          <a:pt x="2716" y="173"/>
                          <a:pt x="27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9"/>
                  <p:cNvSpPr/>
                  <p:nvPr/>
                </p:nvSpPr>
                <p:spPr>
                  <a:xfrm>
                    <a:off x="2312875" y="1886275"/>
                    <a:ext cx="356575" cy="464050"/>
                  </a:xfrm>
                  <a:custGeom>
                    <a:avLst/>
                    <a:gdLst/>
                    <a:ahLst/>
                    <a:cxnLst/>
                    <a:rect l="l" t="t" r="r" b="b"/>
                    <a:pathLst>
                      <a:path w="14263" h="18562" extrusionOk="0">
                        <a:moveTo>
                          <a:pt x="10176" y="0"/>
                        </a:moveTo>
                        <a:cubicBezTo>
                          <a:pt x="7101" y="0"/>
                          <a:pt x="2489" y="245"/>
                          <a:pt x="2489" y="245"/>
                        </a:cubicBezTo>
                        <a:cubicBezTo>
                          <a:pt x="2489" y="245"/>
                          <a:pt x="3960" y="2706"/>
                          <a:pt x="1980" y="6754"/>
                        </a:cubicBezTo>
                        <a:cubicBezTo>
                          <a:pt x="1" y="10799"/>
                          <a:pt x="848" y="18561"/>
                          <a:pt x="848" y="18561"/>
                        </a:cubicBezTo>
                        <a:cubicBezTo>
                          <a:pt x="848" y="18561"/>
                          <a:pt x="2111" y="18536"/>
                          <a:pt x="5123" y="18536"/>
                        </a:cubicBezTo>
                        <a:lnTo>
                          <a:pt x="14262" y="18536"/>
                        </a:lnTo>
                        <a:lnTo>
                          <a:pt x="14134" y="13696"/>
                        </a:lnTo>
                        <a:lnTo>
                          <a:pt x="12866" y="245"/>
                        </a:lnTo>
                        <a:cubicBezTo>
                          <a:pt x="12866" y="61"/>
                          <a:pt x="11713" y="0"/>
                          <a:pt x="10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9"/>
                  <p:cNvSpPr/>
                  <p:nvPr/>
                </p:nvSpPr>
                <p:spPr>
                  <a:xfrm>
                    <a:off x="2358100" y="1541925"/>
                    <a:ext cx="297975" cy="346300"/>
                  </a:xfrm>
                  <a:custGeom>
                    <a:avLst/>
                    <a:gdLst/>
                    <a:ahLst/>
                    <a:cxnLst/>
                    <a:rect l="l" t="t" r="r" b="b"/>
                    <a:pathLst>
                      <a:path w="11919" h="13852" extrusionOk="0">
                        <a:moveTo>
                          <a:pt x="5452" y="0"/>
                        </a:moveTo>
                        <a:cubicBezTo>
                          <a:pt x="4757" y="0"/>
                          <a:pt x="4062" y="24"/>
                          <a:pt x="3367" y="70"/>
                        </a:cubicBezTo>
                        <a:cubicBezTo>
                          <a:pt x="2973" y="87"/>
                          <a:pt x="2585" y="115"/>
                          <a:pt x="2223" y="152"/>
                        </a:cubicBezTo>
                        <a:cubicBezTo>
                          <a:pt x="904" y="217"/>
                          <a:pt x="1" y="1508"/>
                          <a:pt x="391" y="2769"/>
                        </a:cubicBezTo>
                        <a:cubicBezTo>
                          <a:pt x="2039" y="8241"/>
                          <a:pt x="2342" y="11021"/>
                          <a:pt x="2158" y="13454"/>
                        </a:cubicBezTo>
                        <a:cubicBezTo>
                          <a:pt x="3908" y="13680"/>
                          <a:pt x="6227" y="13852"/>
                          <a:pt x="8059" y="13852"/>
                        </a:cubicBezTo>
                        <a:cubicBezTo>
                          <a:pt x="9405" y="13852"/>
                          <a:pt x="10488" y="13759"/>
                          <a:pt x="10887" y="13526"/>
                        </a:cubicBezTo>
                        <a:cubicBezTo>
                          <a:pt x="11354" y="10751"/>
                          <a:pt x="11727" y="8944"/>
                          <a:pt x="11797" y="7230"/>
                        </a:cubicBezTo>
                        <a:cubicBezTo>
                          <a:pt x="11919" y="5953"/>
                          <a:pt x="11914" y="4669"/>
                          <a:pt x="11776" y="3395"/>
                        </a:cubicBezTo>
                        <a:cubicBezTo>
                          <a:pt x="11480" y="1676"/>
                          <a:pt x="10525" y="432"/>
                          <a:pt x="8907" y="220"/>
                        </a:cubicBezTo>
                        <a:cubicBezTo>
                          <a:pt x="8459" y="164"/>
                          <a:pt x="7980" y="108"/>
                          <a:pt x="7537" y="70"/>
                        </a:cubicBezTo>
                        <a:cubicBezTo>
                          <a:pt x="6842" y="24"/>
                          <a:pt x="6147" y="0"/>
                          <a:pt x="54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9"/>
                  <p:cNvSpPr/>
                  <p:nvPr/>
                </p:nvSpPr>
                <p:spPr>
                  <a:xfrm>
                    <a:off x="2400725" y="1872800"/>
                    <a:ext cx="239950" cy="30425"/>
                  </a:xfrm>
                  <a:custGeom>
                    <a:avLst/>
                    <a:gdLst/>
                    <a:ahLst/>
                    <a:cxnLst/>
                    <a:rect l="l" t="t" r="r" b="b"/>
                    <a:pathLst>
                      <a:path w="9598" h="1217" extrusionOk="0">
                        <a:moveTo>
                          <a:pt x="9332" y="1"/>
                        </a:moveTo>
                        <a:cubicBezTo>
                          <a:pt x="9325" y="1"/>
                          <a:pt x="9318" y="1"/>
                          <a:pt x="9310" y="2"/>
                        </a:cubicBezTo>
                        <a:cubicBezTo>
                          <a:pt x="7837" y="165"/>
                          <a:pt x="6358" y="247"/>
                          <a:pt x="4878" y="247"/>
                        </a:cubicBezTo>
                        <a:cubicBezTo>
                          <a:pt x="3399" y="247"/>
                          <a:pt x="1919" y="165"/>
                          <a:pt x="446" y="2"/>
                        </a:cubicBezTo>
                        <a:cubicBezTo>
                          <a:pt x="441" y="1"/>
                          <a:pt x="435" y="1"/>
                          <a:pt x="430" y="1"/>
                        </a:cubicBezTo>
                        <a:cubicBezTo>
                          <a:pt x="350" y="1"/>
                          <a:pt x="278" y="49"/>
                          <a:pt x="248" y="126"/>
                        </a:cubicBezTo>
                        <a:cubicBezTo>
                          <a:pt x="178" y="303"/>
                          <a:pt x="103" y="478"/>
                          <a:pt x="26" y="658"/>
                        </a:cubicBezTo>
                        <a:lnTo>
                          <a:pt x="26" y="686"/>
                        </a:lnTo>
                        <a:cubicBezTo>
                          <a:pt x="0" y="805"/>
                          <a:pt x="75" y="922"/>
                          <a:pt x="194" y="950"/>
                        </a:cubicBezTo>
                        <a:cubicBezTo>
                          <a:pt x="1751" y="1128"/>
                          <a:pt x="3317" y="1216"/>
                          <a:pt x="4882" y="1216"/>
                        </a:cubicBezTo>
                        <a:cubicBezTo>
                          <a:pt x="6395" y="1216"/>
                          <a:pt x="7909" y="1134"/>
                          <a:pt x="9415" y="968"/>
                        </a:cubicBezTo>
                        <a:lnTo>
                          <a:pt x="9404" y="968"/>
                        </a:lnTo>
                        <a:cubicBezTo>
                          <a:pt x="9516" y="954"/>
                          <a:pt x="9597" y="852"/>
                          <a:pt x="9583" y="740"/>
                        </a:cubicBezTo>
                        <a:cubicBezTo>
                          <a:pt x="9567" y="555"/>
                          <a:pt x="9551" y="371"/>
                          <a:pt x="9530" y="186"/>
                        </a:cubicBezTo>
                        <a:cubicBezTo>
                          <a:pt x="9530" y="182"/>
                          <a:pt x="9530" y="177"/>
                          <a:pt x="9530" y="172"/>
                        </a:cubicBezTo>
                        <a:cubicBezTo>
                          <a:pt x="9517" y="72"/>
                          <a:pt x="9431" y="1"/>
                          <a:pt x="933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9"/>
                  <p:cNvSpPr/>
                  <p:nvPr/>
                </p:nvSpPr>
                <p:spPr>
                  <a:xfrm>
                    <a:off x="2455100" y="1280800"/>
                    <a:ext cx="100875" cy="218025"/>
                  </a:xfrm>
                  <a:custGeom>
                    <a:avLst/>
                    <a:gdLst/>
                    <a:ahLst/>
                    <a:cxnLst/>
                    <a:rect l="l" t="t" r="r" b="b"/>
                    <a:pathLst>
                      <a:path w="4035" h="8721" extrusionOk="0">
                        <a:moveTo>
                          <a:pt x="2952" y="1"/>
                        </a:moveTo>
                        <a:lnTo>
                          <a:pt x="2952" y="1"/>
                        </a:lnTo>
                        <a:cubicBezTo>
                          <a:pt x="1700" y="325"/>
                          <a:pt x="1154" y="1294"/>
                          <a:pt x="571" y="2459"/>
                        </a:cubicBezTo>
                        <a:cubicBezTo>
                          <a:pt x="162" y="3372"/>
                          <a:pt x="1" y="4373"/>
                          <a:pt x="99" y="5365"/>
                        </a:cubicBezTo>
                        <a:cubicBezTo>
                          <a:pt x="164" y="6586"/>
                          <a:pt x="384" y="7466"/>
                          <a:pt x="1266" y="7936"/>
                        </a:cubicBezTo>
                        <a:cubicBezTo>
                          <a:pt x="1287" y="7595"/>
                          <a:pt x="1343" y="7184"/>
                          <a:pt x="1367" y="6843"/>
                        </a:cubicBezTo>
                        <a:cubicBezTo>
                          <a:pt x="1406" y="7294"/>
                          <a:pt x="1486" y="8111"/>
                          <a:pt x="1486" y="8111"/>
                        </a:cubicBezTo>
                        <a:cubicBezTo>
                          <a:pt x="1486" y="8111"/>
                          <a:pt x="1722" y="8275"/>
                          <a:pt x="1824" y="8275"/>
                        </a:cubicBezTo>
                        <a:cubicBezTo>
                          <a:pt x="1829" y="8275"/>
                          <a:pt x="1834" y="8275"/>
                          <a:pt x="1838" y="8274"/>
                        </a:cubicBezTo>
                        <a:cubicBezTo>
                          <a:pt x="1829" y="7931"/>
                          <a:pt x="1719" y="7427"/>
                          <a:pt x="1808" y="7084"/>
                        </a:cubicBezTo>
                        <a:lnTo>
                          <a:pt x="1808" y="7084"/>
                        </a:lnTo>
                        <a:lnTo>
                          <a:pt x="2053" y="8370"/>
                        </a:lnTo>
                        <a:cubicBezTo>
                          <a:pt x="2331" y="8410"/>
                          <a:pt x="2653" y="8505"/>
                          <a:pt x="2935" y="8547"/>
                        </a:cubicBezTo>
                        <a:cubicBezTo>
                          <a:pt x="2973" y="8335"/>
                          <a:pt x="2756" y="7663"/>
                          <a:pt x="2793" y="7452"/>
                        </a:cubicBezTo>
                        <a:lnTo>
                          <a:pt x="2793" y="7452"/>
                        </a:lnTo>
                        <a:cubicBezTo>
                          <a:pt x="2893" y="7728"/>
                          <a:pt x="3146" y="8358"/>
                          <a:pt x="3248" y="8641"/>
                        </a:cubicBezTo>
                        <a:cubicBezTo>
                          <a:pt x="3510" y="8655"/>
                          <a:pt x="3776" y="8720"/>
                          <a:pt x="4035" y="8720"/>
                        </a:cubicBezTo>
                        <a:cubicBezTo>
                          <a:pt x="4012" y="8615"/>
                          <a:pt x="2669" y="4950"/>
                          <a:pt x="2504" y="3885"/>
                        </a:cubicBezTo>
                        <a:cubicBezTo>
                          <a:pt x="2581" y="2583"/>
                          <a:pt x="2730" y="1287"/>
                          <a:pt x="29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9"/>
                  <p:cNvSpPr/>
                  <p:nvPr/>
                </p:nvSpPr>
                <p:spPr>
                  <a:xfrm>
                    <a:off x="2447750" y="1426350"/>
                    <a:ext cx="107950" cy="162750"/>
                  </a:xfrm>
                  <a:custGeom>
                    <a:avLst/>
                    <a:gdLst/>
                    <a:ahLst/>
                    <a:cxnLst/>
                    <a:rect l="l" t="t" r="r" b="b"/>
                    <a:pathLst>
                      <a:path w="4318" h="6510" extrusionOk="0">
                        <a:moveTo>
                          <a:pt x="61" y="1"/>
                        </a:moveTo>
                        <a:lnTo>
                          <a:pt x="61" y="1"/>
                        </a:lnTo>
                        <a:cubicBezTo>
                          <a:pt x="426" y="1334"/>
                          <a:pt x="869" y="3801"/>
                          <a:pt x="1" y="4696"/>
                        </a:cubicBezTo>
                        <a:cubicBezTo>
                          <a:pt x="1" y="4696"/>
                          <a:pt x="1149" y="5620"/>
                          <a:pt x="3589" y="6510"/>
                        </a:cubicBezTo>
                        <a:cubicBezTo>
                          <a:pt x="4317" y="6323"/>
                          <a:pt x="4156" y="4696"/>
                          <a:pt x="4156" y="4696"/>
                        </a:cubicBezTo>
                        <a:cubicBezTo>
                          <a:pt x="2632" y="4338"/>
                          <a:pt x="2587" y="3230"/>
                          <a:pt x="2772" y="2188"/>
                        </a:cubicBezTo>
                        <a:lnTo>
                          <a:pt x="61"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9"/>
                  <p:cNvSpPr/>
                  <p:nvPr/>
                </p:nvSpPr>
                <p:spPr>
                  <a:xfrm>
                    <a:off x="2294675" y="1538525"/>
                    <a:ext cx="220925" cy="699375"/>
                  </a:xfrm>
                  <a:custGeom>
                    <a:avLst/>
                    <a:gdLst/>
                    <a:ahLst/>
                    <a:cxnLst/>
                    <a:rect l="l" t="t" r="r" b="b"/>
                    <a:pathLst>
                      <a:path w="8837" h="27975" extrusionOk="0">
                        <a:moveTo>
                          <a:pt x="6032" y="1"/>
                        </a:moveTo>
                        <a:cubicBezTo>
                          <a:pt x="5869" y="1"/>
                          <a:pt x="3154" y="14"/>
                          <a:pt x="2557" y="888"/>
                        </a:cubicBezTo>
                        <a:cubicBezTo>
                          <a:pt x="1940" y="1787"/>
                          <a:pt x="2536" y="5944"/>
                          <a:pt x="2839" y="10733"/>
                        </a:cubicBezTo>
                        <a:cubicBezTo>
                          <a:pt x="3145" y="15521"/>
                          <a:pt x="0" y="24747"/>
                          <a:pt x="96" y="26554"/>
                        </a:cubicBezTo>
                        <a:cubicBezTo>
                          <a:pt x="1471" y="27739"/>
                          <a:pt x="4534" y="27189"/>
                          <a:pt x="6406" y="27889"/>
                        </a:cubicBezTo>
                        <a:cubicBezTo>
                          <a:pt x="6560" y="27947"/>
                          <a:pt x="6716" y="27974"/>
                          <a:pt x="6868" y="27974"/>
                        </a:cubicBezTo>
                        <a:cubicBezTo>
                          <a:pt x="7534" y="27974"/>
                          <a:pt x="8130" y="27454"/>
                          <a:pt x="8164" y="26736"/>
                        </a:cubicBezTo>
                        <a:cubicBezTo>
                          <a:pt x="8447" y="20734"/>
                          <a:pt x="8836" y="10233"/>
                          <a:pt x="8087" y="4780"/>
                        </a:cubicBezTo>
                        <a:cubicBezTo>
                          <a:pt x="7613" y="1416"/>
                          <a:pt x="6037" y="1"/>
                          <a:pt x="6037" y="1"/>
                        </a:cubicBezTo>
                        <a:lnTo>
                          <a:pt x="6040" y="1"/>
                        </a:lnTo>
                        <a:cubicBezTo>
                          <a:pt x="6040" y="1"/>
                          <a:pt x="6037" y="1"/>
                          <a:pt x="60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9"/>
                  <p:cNvSpPr/>
                  <p:nvPr/>
                </p:nvSpPr>
                <p:spPr>
                  <a:xfrm>
                    <a:off x="2549375" y="1541850"/>
                    <a:ext cx="163500" cy="689750"/>
                  </a:xfrm>
                  <a:custGeom>
                    <a:avLst/>
                    <a:gdLst/>
                    <a:ahLst/>
                    <a:cxnLst/>
                    <a:rect l="l" t="t" r="r" b="b"/>
                    <a:pathLst>
                      <a:path w="6540" h="27590" extrusionOk="0">
                        <a:moveTo>
                          <a:pt x="0" y="1"/>
                        </a:moveTo>
                        <a:cubicBezTo>
                          <a:pt x="2265" y="2907"/>
                          <a:pt x="2428" y="12430"/>
                          <a:pt x="1851" y="26547"/>
                        </a:cubicBezTo>
                        <a:cubicBezTo>
                          <a:pt x="1818" y="27356"/>
                          <a:pt x="2318" y="27589"/>
                          <a:pt x="2993" y="27589"/>
                        </a:cubicBezTo>
                        <a:cubicBezTo>
                          <a:pt x="3344" y="27589"/>
                          <a:pt x="3742" y="27526"/>
                          <a:pt x="4137" y="27448"/>
                        </a:cubicBezTo>
                        <a:cubicBezTo>
                          <a:pt x="5140" y="27242"/>
                          <a:pt x="5790" y="27199"/>
                          <a:pt x="6158" y="27199"/>
                        </a:cubicBezTo>
                        <a:cubicBezTo>
                          <a:pt x="6421" y="27199"/>
                          <a:pt x="6539" y="27221"/>
                          <a:pt x="6539" y="27221"/>
                        </a:cubicBezTo>
                        <a:cubicBezTo>
                          <a:pt x="6539" y="27221"/>
                          <a:pt x="3796" y="17680"/>
                          <a:pt x="4240" y="11214"/>
                        </a:cubicBezTo>
                        <a:cubicBezTo>
                          <a:pt x="4683" y="4747"/>
                          <a:pt x="4377" y="2466"/>
                          <a:pt x="3329" y="1269"/>
                        </a:cubicBezTo>
                        <a:cubicBezTo>
                          <a:pt x="2279" y="73"/>
                          <a:pt x="2" y="1"/>
                          <a:pt x="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9"/>
                  <p:cNvSpPr/>
                  <p:nvPr/>
                </p:nvSpPr>
                <p:spPr>
                  <a:xfrm>
                    <a:off x="2597000" y="2216875"/>
                    <a:ext cx="7375" cy="10025"/>
                  </a:xfrm>
                  <a:custGeom>
                    <a:avLst/>
                    <a:gdLst/>
                    <a:ahLst/>
                    <a:cxnLst/>
                    <a:rect l="l" t="t" r="r" b="b"/>
                    <a:pathLst>
                      <a:path w="295" h="401" extrusionOk="0">
                        <a:moveTo>
                          <a:pt x="0" y="1"/>
                        </a:moveTo>
                        <a:lnTo>
                          <a:pt x="0" y="1"/>
                        </a:lnTo>
                        <a:cubicBezTo>
                          <a:pt x="47" y="167"/>
                          <a:pt x="152" y="307"/>
                          <a:pt x="294" y="400"/>
                        </a:cubicBezTo>
                        <a:cubicBezTo>
                          <a:pt x="154" y="307"/>
                          <a:pt x="49" y="164"/>
                          <a:pt x="0" y="1"/>
                        </a:cubicBezTo>
                        <a:close/>
                      </a:path>
                    </a:pathLst>
                  </a:custGeom>
                  <a:solidFill>
                    <a:srgbClr val="BEC2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9"/>
                  <p:cNvSpPr/>
                  <p:nvPr/>
                </p:nvSpPr>
                <p:spPr>
                  <a:xfrm>
                    <a:off x="2665925" y="2221825"/>
                    <a:ext cx="46950" cy="4125"/>
                  </a:xfrm>
                  <a:custGeom>
                    <a:avLst/>
                    <a:gdLst/>
                    <a:ahLst/>
                    <a:cxnLst/>
                    <a:rect l="l" t="t" r="r" b="b"/>
                    <a:pathLst>
                      <a:path w="1878" h="165" extrusionOk="0">
                        <a:moveTo>
                          <a:pt x="1559" y="0"/>
                        </a:moveTo>
                        <a:cubicBezTo>
                          <a:pt x="1537" y="0"/>
                          <a:pt x="1514" y="0"/>
                          <a:pt x="1492" y="1"/>
                        </a:cubicBezTo>
                        <a:cubicBezTo>
                          <a:pt x="1193" y="1"/>
                          <a:pt x="710" y="29"/>
                          <a:pt x="0" y="151"/>
                        </a:cubicBezTo>
                        <a:lnTo>
                          <a:pt x="0" y="165"/>
                        </a:lnTo>
                        <a:cubicBezTo>
                          <a:pt x="621" y="74"/>
                          <a:pt x="1249" y="27"/>
                          <a:pt x="1877" y="22"/>
                        </a:cubicBezTo>
                        <a:cubicBezTo>
                          <a:pt x="1771" y="9"/>
                          <a:pt x="1665" y="0"/>
                          <a:pt x="15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9"/>
                  <p:cNvSpPr/>
                  <p:nvPr/>
                </p:nvSpPr>
                <p:spPr>
                  <a:xfrm>
                    <a:off x="2652775" y="2225575"/>
                    <a:ext cx="13225" cy="2475"/>
                  </a:xfrm>
                  <a:custGeom>
                    <a:avLst/>
                    <a:gdLst/>
                    <a:ahLst/>
                    <a:cxnLst/>
                    <a:rect l="l" t="t" r="r" b="b"/>
                    <a:pathLst>
                      <a:path w="529" h="99" extrusionOk="0">
                        <a:moveTo>
                          <a:pt x="526" y="1"/>
                        </a:moveTo>
                        <a:cubicBezTo>
                          <a:pt x="363" y="29"/>
                          <a:pt x="188" y="61"/>
                          <a:pt x="1" y="99"/>
                        </a:cubicBezTo>
                        <a:cubicBezTo>
                          <a:pt x="176" y="68"/>
                          <a:pt x="353" y="38"/>
                          <a:pt x="529" y="15"/>
                        </a:cubicBezTo>
                        <a:lnTo>
                          <a:pt x="529" y="1"/>
                        </a:lnTo>
                        <a:close/>
                      </a:path>
                    </a:pathLst>
                  </a:custGeom>
                  <a:solidFill>
                    <a:srgbClr val="BEC2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9"/>
                  <p:cNvSpPr/>
                  <p:nvPr/>
                </p:nvSpPr>
                <p:spPr>
                  <a:xfrm>
                    <a:off x="2297075" y="2202350"/>
                    <a:ext cx="33225" cy="15500"/>
                  </a:xfrm>
                  <a:custGeom>
                    <a:avLst/>
                    <a:gdLst/>
                    <a:ahLst/>
                    <a:cxnLst/>
                    <a:rect l="l" t="t" r="r" b="b"/>
                    <a:pathLst>
                      <a:path w="1329" h="620" extrusionOk="0">
                        <a:moveTo>
                          <a:pt x="0" y="1"/>
                        </a:moveTo>
                        <a:lnTo>
                          <a:pt x="0" y="3"/>
                        </a:lnTo>
                        <a:cubicBezTo>
                          <a:pt x="350" y="304"/>
                          <a:pt x="808" y="493"/>
                          <a:pt x="1328" y="619"/>
                        </a:cubicBezTo>
                        <a:cubicBezTo>
                          <a:pt x="810" y="493"/>
                          <a:pt x="350" y="304"/>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9"/>
                  <p:cNvSpPr/>
                  <p:nvPr/>
                </p:nvSpPr>
                <p:spPr>
                  <a:xfrm>
                    <a:off x="2330275" y="2217750"/>
                    <a:ext cx="134550" cy="20050"/>
                  </a:xfrm>
                  <a:custGeom>
                    <a:avLst/>
                    <a:gdLst/>
                    <a:ahLst/>
                    <a:cxnLst/>
                    <a:rect l="l" t="t" r="r" b="b"/>
                    <a:pathLst>
                      <a:path w="5382" h="802" extrusionOk="0">
                        <a:moveTo>
                          <a:pt x="0" y="1"/>
                        </a:moveTo>
                        <a:lnTo>
                          <a:pt x="0" y="3"/>
                        </a:lnTo>
                        <a:cubicBezTo>
                          <a:pt x="1513" y="370"/>
                          <a:pt x="3544" y="199"/>
                          <a:pt x="4940" y="720"/>
                        </a:cubicBezTo>
                        <a:cubicBezTo>
                          <a:pt x="5069" y="767"/>
                          <a:pt x="5202" y="795"/>
                          <a:pt x="5339" y="802"/>
                        </a:cubicBezTo>
                        <a:lnTo>
                          <a:pt x="5381" y="802"/>
                        </a:lnTo>
                        <a:cubicBezTo>
                          <a:pt x="5244" y="795"/>
                          <a:pt x="5111" y="767"/>
                          <a:pt x="4982" y="720"/>
                        </a:cubicBezTo>
                        <a:cubicBezTo>
                          <a:pt x="3586" y="197"/>
                          <a:pt x="1527" y="372"/>
                          <a:pt x="0" y="1"/>
                        </a:cubicBezTo>
                        <a:close/>
                      </a:path>
                    </a:pathLst>
                  </a:custGeom>
                  <a:solidFill>
                    <a:srgbClr val="BEC2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9"/>
                  <p:cNvSpPr/>
                  <p:nvPr/>
                </p:nvSpPr>
                <p:spPr>
                  <a:xfrm>
                    <a:off x="2488725" y="1457575"/>
                    <a:ext cx="27700" cy="41950"/>
                  </a:xfrm>
                  <a:custGeom>
                    <a:avLst/>
                    <a:gdLst/>
                    <a:ahLst/>
                    <a:cxnLst/>
                    <a:rect l="l" t="t" r="r" b="b"/>
                    <a:pathLst>
                      <a:path w="1108" h="1678" extrusionOk="0">
                        <a:moveTo>
                          <a:pt x="3" y="1"/>
                        </a:moveTo>
                        <a:lnTo>
                          <a:pt x="3" y="3"/>
                        </a:lnTo>
                        <a:cubicBezTo>
                          <a:pt x="3" y="10"/>
                          <a:pt x="1" y="17"/>
                          <a:pt x="1" y="24"/>
                        </a:cubicBezTo>
                        <a:lnTo>
                          <a:pt x="50" y="62"/>
                        </a:lnTo>
                        <a:cubicBezTo>
                          <a:pt x="50" y="55"/>
                          <a:pt x="47" y="45"/>
                          <a:pt x="47" y="36"/>
                        </a:cubicBezTo>
                        <a:lnTo>
                          <a:pt x="3" y="1"/>
                        </a:lnTo>
                        <a:close/>
                        <a:moveTo>
                          <a:pt x="430" y="346"/>
                        </a:moveTo>
                        <a:lnTo>
                          <a:pt x="430" y="372"/>
                        </a:lnTo>
                        <a:lnTo>
                          <a:pt x="552" y="470"/>
                        </a:lnTo>
                        <a:lnTo>
                          <a:pt x="545" y="440"/>
                        </a:lnTo>
                        <a:lnTo>
                          <a:pt x="430" y="346"/>
                        </a:lnTo>
                        <a:close/>
                        <a:moveTo>
                          <a:pt x="1074" y="1369"/>
                        </a:moveTo>
                        <a:cubicBezTo>
                          <a:pt x="1065" y="1472"/>
                          <a:pt x="1058" y="1572"/>
                          <a:pt x="1058" y="1672"/>
                        </a:cubicBezTo>
                        <a:lnTo>
                          <a:pt x="1093" y="1677"/>
                        </a:lnTo>
                        <a:cubicBezTo>
                          <a:pt x="1093" y="1577"/>
                          <a:pt x="1100" y="1476"/>
                          <a:pt x="1107" y="1378"/>
                        </a:cubicBezTo>
                        <a:lnTo>
                          <a:pt x="1074" y="1369"/>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9"/>
                  <p:cNvSpPr/>
                  <p:nvPr/>
                </p:nvSpPr>
                <p:spPr>
                  <a:xfrm>
                    <a:off x="2477525" y="1448650"/>
                    <a:ext cx="40400" cy="43400"/>
                  </a:xfrm>
                  <a:custGeom>
                    <a:avLst/>
                    <a:gdLst/>
                    <a:ahLst/>
                    <a:cxnLst/>
                    <a:rect l="l" t="t" r="r" b="b"/>
                    <a:pathLst>
                      <a:path w="1616" h="1736" extrusionOk="0">
                        <a:moveTo>
                          <a:pt x="3" y="1"/>
                        </a:moveTo>
                        <a:lnTo>
                          <a:pt x="3" y="3"/>
                        </a:lnTo>
                        <a:lnTo>
                          <a:pt x="0" y="22"/>
                        </a:lnTo>
                        <a:lnTo>
                          <a:pt x="449" y="384"/>
                        </a:lnTo>
                        <a:cubicBezTo>
                          <a:pt x="449" y="377"/>
                          <a:pt x="451" y="370"/>
                          <a:pt x="451" y="363"/>
                        </a:cubicBezTo>
                        <a:lnTo>
                          <a:pt x="3" y="1"/>
                        </a:lnTo>
                        <a:close/>
                        <a:moveTo>
                          <a:pt x="495" y="395"/>
                        </a:moveTo>
                        <a:cubicBezTo>
                          <a:pt x="495" y="405"/>
                          <a:pt x="495" y="414"/>
                          <a:pt x="498" y="421"/>
                        </a:cubicBezTo>
                        <a:lnTo>
                          <a:pt x="878" y="729"/>
                        </a:lnTo>
                        <a:lnTo>
                          <a:pt x="878" y="703"/>
                        </a:lnTo>
                        <a:lnTo>
                          <a:pt x="495" y="395"/>
                        </a:lnTo>
                        <a:close/>
                        <a:moveTo>
                          <a:pt x="993" y="797"/>
                        </a:moveTo>
                        <a:lnTo>
                          <a:pt x="1000" y="827"/>
                        </a:lnTo>
                        <a:lnTo>
                          <a:pt x="1583" y="1296"/>
                        </a:lnTo>
                        <a:cubicBezTo>
                          <a:pt x="1557" y="1439"/>
                          <a:pt x="1536" y="1583"/>
                          <a:pt x="1525" y="1726"/>
                        </a:cubicBezTo>
                        <a:lnTo>
                          <a:pt x="1557" y="1735"/>
                        </a:lnTo>
                        <a:cubicBezTo>
                          <a:pt x="1569" y="1586"/>
                          <a:pt x="1588" y="1439"/>
                          <a:pt x="1616" y="1294"/>
                        </a:cubicBezTo>
                        <a:lnTo>
                          <a:pt x="993" y="797"/>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9"/>
                  <p:cNvSpPr/>
                  <p:nvPr/>
                </p:nvSpPr>
                <p:spPr>
                  <a:xfrm>
                    <a:off x="2476700" y="1449125"/>
                    <a:ext cx="40350" cy="50275"/>
                  </a:xfrm>
                  <a:custGeom>
                    <a:avLst/>
                    <a:gdLst/>
                    <a:ahLst/>
                    <a:cxnLst/>
                    <a:rect l="l" t="t" r="r" b="b"/>
                    <a:pathLst>
                      <a:path w="1614" h="2011" extrusionOk="0">
                        <a:moveTo>
                          <a:pt x="31" y="0"/>
                        </a:moveTo>
                        <a:lnTo>
                          <a:pt x="33" y="2"/>
                        </a:lnTo>
                        <a:lnTo>
                          <a:pt x="33" y="2"/>
                        </a:lnTo>
                        <a:cubicBezTo>
                          <a:pt x="33" y="2"/>
                          <a:pt x="33" y="1"/>
                          <a:pt x="33" y="0"/>
                        </a:cubicBezTo>
                        <a:close/>
                        <a:moveTo>
                          <a:pt x="33" y="2"/>
                        </a:moveTo>
                        <a:cubicBezTo>
                          <a:pt x="1" y="237"/>
                          <a:pt x="10" y="475"/>
                          <a:pt x="59" y="705"/>
                        </a:cubicBezTo>
                        <a:cubicBezTo>
                          <a:pt x="159" y="1294"/>
                          <a:pt x="974" y="1908"/>
                          <a:pt x="1539" y="2010"/>
                        </a:cubicBezTo>
                        <a:cubicBezTo>
                          <a:pt x="1539" y="1910"/>
                          <a:pt x="1546" y="1810"/>
                          <a:pt x="1555" y="1707"/>
                        </a:cubicBezTo>
                        <a:cubicBezTo>
                          <a:pt x="1569" y="1564"/>
                          <a:pt x="1590" y="1420"/>
                          <a:pt x="1614" y="1277"/>
                        </a:cubicBezTo>
                        <a:lnTo>
                          <a:pt x="1030" y="806"/>
                        </a:lnTo>
                        <a:lnTo>
                          <a:pt x="909" y="710"/>
                        </a:lnTo>
                        <a:lnTo>
                          <a:pt x="528" y="402"/>
                        </a:lnTo>
                        <a:lnTo>
                          <a:pt x="479" y="365"/>
                        </a:lnTo>
                        <a:lnTo>
                          <a:pt x="33" y="2"/>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9"/>
                  <p:cNvSpPr/>
                  <p:nvPr/>
                </p:nvSpPr>
                <p:spPr>
                  <a:xfrm>
                    <a:off x="2504825" y="1277750"/>
                    <a:ext cx="85000" cy="212650"/>
                  </a:xfrm>
                  <a:custGeom>
                    <a:avLst/>
                    <a:gdLst/>
                    <a:ahLst/>
                    <a:cxnLst/>
                    <a:rect l="l" t="t" r="r" b="b"/>
                    <a:pathLst>
                      <a:path w="3400" h="8506" extrusionOk="0">
                        <a:moveTo>
                          <a:pt x="1063" y="0"/>
                        </a:moveTo>
                        <a:cubicBezTo>
                          <a:pt x="1043" y="0"/>
                          <a:pt x="1023" y="1"/>
                          <a:pt x="1002" y="1"/>
                        </a:cubicBezTo>
                        <a:cubicBezTo>
                          <a:pt x="706" y="4"/>
                          <a:pt x="421" y="120"/>
                          <a:pt x="206" y="328"/>
                        </a:cubicBezTo>
                        <a:cubicBezTo>
                          <a:pt x="1" y="543"/>
                          <a:pt x="115" y="802"/>
                          <a:pt x="293" y="1040"/>
                        </a:cubicBezTo>
                        <a:cubicBezTo>
                          <a:pt x="1880" y="3183"/>
                          <a:pt x="2564" y="5863"/>
                          <a:pt x="2200" y="8506"/>
                        </a:cubicBezTo>
                        <a:cubicBezTo>
                          <a:pt x="2933" y="7016"/>
                          <a:pt x="3318" y="5380"/>
                          <a:pt x="3330" y="3720"/>
                        </a:cubicBezTo>
                        <a:cubicBezTo>
                          <a:pt x="3400" y="2896"/>
                          <a:pt x="3267" y="2067"/>
                          <a:pt x="2942" y="1306"/>
                        </a:cubicBezTo>
                        <a:cubicBezTo>
                          <a:pt x="2585" y="587"/>
                          <a:pt x="1863" y="0"/>
                          <a:pt x="10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9"/>
                  <p:cNvSpPr/>
                  <p:nvPr/>
                </p:nvSpPr>
                <p:spPr>
                  <a:xfrm>
                    <a:off x="2415600" y="1273500"/>
                    <a:ext cx="172075" cy="208900"/>
                  </a:xfrm>
                  <a:custGeom>
                    <a:avLst/>
                    <a:gdLst/>
                    <a:ahLst/>
                    <a:cxnLst/>
                    <a:rect l="l" t="t" r="r" b="b"/>
                    <a:pathLst>
                      <a:path w="6883" h="8356" extrusionOk="0">
                        <a:moveTo>
                          <a:pt x="2983" y="0"/>
                        </a:moveTo>
                        <a:cubicBezTo>
                          <a:pt x="2309" y="0"/>
                          <a:pt x="1645" y="241"/>
                          <a:pt x="1121" y="699"/>
                        </a:cubicBezTo>
                        <a:cubicBezTo>
                          <a:pt x="346" y="1376"/>
                          <a:pt x="0" y="2419"/>
                          <a:pt x="218" y="3426"/>
                        </a:cubicBezTo>
                        <a:cubicBezTo>
                          <a:pt x="626" y="5590"/>
                          <a:pt x="752" y="6516"/>
                          <a:pt x="1994" y="7553"/>
                        </a:cubicBezTo>
                        <a:cubicBezTo>
                          <a:pt x="2652" y="8102"/>
                          <a:pt x="3396" y="8355"/>
                          <a:pt x="4095" y="8355"/>
                        </a:cubicBezTo>
                        <a:cubicBezTo>
                          <a:pt x="5373" y="8355"/>
                          <a:pt x="6498" y="7509"/>
                          <a:pt x="6658" y="6082"/>
                        </a:cubicBezTo>
                        <a:cubicBezTo>
                          <a:pt x="6883" y="4103"/>
                          <a:pt x="6178" y="886"/>
                          <a:pt x="3946" y="169"/>
                        </a:cubicBezTo>
                        <a:cubicBezTo>
                          <a:pt x="3632" y="55"/>
                          <a:pt x="3306" y="0"/>
                          <a:pt x="2983"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9"/>
                  <p:cNvSpPr/>
                  <p:nvPr/>
                </p:nvSpPr>
                <p:spPr>
                  <a:xfrm>
                    <a:off x="2513775" y="1362225"/>
                    <a:ext cx="12925" cy="16400"/>
                  </a:xfrm>
                  <a:custGeom>
                    <a:avLst/>
                    <a:gdLst/>
                    <a:ahLst/>
                    <a:cxnLst/>
                    <a:rect l="l" t="t" r="r" b="b"/>
                    <a:pathLst>
                      <a:path w="517" h="656" extrusionOk="0">
                        <a:moveTo>
                          <a:pt x="186" y="1"/>
                        </a:moveTo>
                        <a:cubicBezTo>
                          <a:pt x="179" y="1"/>
                          <a:pt x="171" y="1"/>
                          <a:pt x="164" y="3"/>
                        </a:cubicBezTo>
                        <a:cubicBezTo>
                          <a:pt x="51" y="24"/>
                          <a:pt x="0" y="192"/>
                          <a:pt x="47" y="371"/>
                        </a:cubicBezTo>
                        <a:cubicBezTo>
                          <a:pt x="97" y="538"/>
                          <a:pt x="220" y="655"/>
                          <a:pt x="329" y="655"/>
                        </a:cubicBezTo>
                        <a:cubicBezTo>
                          <a:pt x="336" y="655"/>
                          <a:pt x="343" y="655"/>
                          <a:pt x="350" y="654"/>
                        </a:cubicBezTo>
                        <a:cubicBezTo>
                          <a:pt x="462" y="638"/>
                          <a:pt x="516" y="463"/>
                          <a:pt x="467" y="285"/>
                        </a:cubicBezTo>
                        <a:cubicBezTo>
                          <a:pt x="419" y="122"/>
                          <a:pt x="296" y="1"/>
                          <a:pt x="1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9"/>
                  <p:cNvSpPr/>
                  <p:nvPr/>
                </p:nvSpPr>
                <p:spPr>
                  <a:xfrm>
                    <a:off x="2559700" y="1351150"/>
                    <a:ext cx="13025" cy="16400"/>
                  </a:xfrm>
                  <a:custGeom>
                    <a:avLst/>
                    <a:gdLst/>
                    <a:ahLst/>
                    <a:cxnLst/>
                    <a:rect l="l" t="t" r="r" b="b"/>
                    <a:pathLst>
                      <a:path w="521" h="656" extrusionOk="0">
                        <a:moveTo>
                          <a:pt x="187" y="1"/>
                        </a:moveTo>
                        <a:cubicBezTo>
                          <a:pt x="180" y="1"/>
                          <a:pt x="173" y="1"/>
                          <a:pt x="166" y="2"/>
                        </a:cubicBezTo>
                        <a:cubicBezTo>
                          <a:pt x="49" y="18"/>
                          <a:pt x="0" y="191"/>
                          <a:pt x="52" y="371"/>
                        </a:cubicBezTo>
                        <a:cubicBezTo>
                          <a:pt x="102" y="536"/>
                          <a:pt x="221" y="655"/>
                          <a:pt x="332" y="655"/>
                        </a:cubicBezTo>
                        <a:cubicBezTo>
                          <a:pt x="340" y="655"/>
                          <a:pt x="347" y="655"/>
                          <a:pt x="355" y="653"/>
                        </a:cubicBezTo>
                        <a:cubicBezTo>
                          <a:pt x="472" y="632"/>
                          <a:pt x="521" y="464"/>
                          <a:pt x="467" y="285"/>
                        </a:cubicBezTo>
                        <a:cubicBezTo>
                          <a:pt x="417" y="118"/>
                          <a:pt x="296" y="1"/>
                          <a:pt x="1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9"/>
                  <p:cNvSpPr/>
                  <p:nvPr/>
                </p:nvSpPr>
                <p:spPr>
                  <a:xfrm>
                    <a:off x="2562500" y="1346275"/>
                    <a:ext cx="9700" cy="6550"/>
                  </a:xfrm>
                  <a:custGeom>
                    <a:avLst/>
                    <a:gdLst/>
                    <a:ahLst/>
                    <a:cxnLst/>
                    <a:rect l="l" t="t" r="r" b="b"/>
                    <a:pathLst>
                      <a:path w="388" h="262" extrusionOk="0">
                        <a:moveTo>
                          <a:pt x="388" y="1"/>
                        </a:moveTo>
                        <a:lnTo>
                          <a:pt x="0" y="220"/>
                        </a:lnTo>
                        <a:cubicBezTo>
                          <a:pt x="50" y="250"/>
                          <a:pt x="95" y="262"/>
                          <a:pt x="134" y="262"/>
                        </a:cubicBezTo>
                        <a:cubicBezTo>
                          <a:pt x="317" y="262"/>
                          <a:pt x="388" y="1"/>
                          <a:pt x="3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9"/>
                  <p:cNvSpPr/>
                  <p:nvPr/>
                </p:nvSpPr>
                <p:spPr>
                  <a:xfrm>
                    <a:off x="2548325" y="1370975"/>
                    <a:ext cx="23950" cy="31375"/>
                  </a:xfrm>
                  <a:custGeom>
                    <a:avLst/>
                    <a:gdLst/>
                    <a:ahLst/>
                    <a:cxnLst/>
                    <a:rect l="l" t="t" r="r" b="b"/>
                    <a:pathLst>
                      <a:path w="958" h="1255" extrusionOk="0">
                        <a:moveTo>
                          <a:pt x="0" y="0"/>
                        </a:moveTo>
                        <a:lnTo>
                          <a:pt x="364" y="1254"/>
                        </a:lnTo>
                        <a:cubicBezTo>
                          <a:pt x="374" y="1255"/>
                          <a:pt x="385" y="1255"/>
                          <a:pt x="395" y="1255"/>
                        </a:cubicBezTo>
                        <a:cubicBezTo>
                          <a:pt x="610" y="1255"/>
                          <a:pt x="817" y="1160"/>
                          <a:pt x="957" y="997"/>
                        </a:cubicBezTo>
                        <a:cubicBezTo>
                          <a:pt x="595" y="708"/>
                          <a:pt x="276" y="374"/>
                          <a:pt x="0" y="0"/>
                        </a:cubicBezTo>
                        <a:close/>
                      </a:path>
                    </a:pathLst>
                  </a:custGeom>
                  <a:solidFill>
                    <a:srgbClr val="BA4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9"/>
                  <p:cNvSpPr/>
                  <p:nvPr/>
                </p:nvSpPr>
                <p:spPr>
                  <a:xfrm>
                    <a:off x="2508800" y="1412775"/>
                    <a:ext cx="36625" cy="11550"/>
                  </a:xfrm>
                  <a:custGeom>
                    <a:avLst/>
                    <a:gdLst/>
                    <a:ahLst/>
                    <a:cxnLst/>
                    <a:rect l="l" t="t" r="r" b="b"/>
                    <a:pathLst>
                      <a:path w="1465" h="462" extrusionOk="0">
                        <a:moveTo>
                          <a:pt x="59" y="1"/>
                        </a:moveTo>
                        <a:cubicBezTo>
                          <a:pt x="46" y="1"/>
                          <a:pt x="32" y="6"/>
                          <a:pt x="22" y="16"/>
                        </a:cubicBezTo>
                        <a:cubicBezTo>
                          <a:pt x="1" y="37"/>
                          <a:pt x="1" y="70"/>
                          <a:pt x="22" y="91"/>
                        </a:cubicBezTo>
                        <a:cubicBezTo>
                          <a:pt x="309" y="330"/>
                          <a:pt x="671" y="462"/>
                          <a:pt x="1047" y="462"/>
                        </a:cubicBezTo>
                        <a:cubicBezTo>
                          <a:pt x="1072" y="462"/>
                          <a:pt x="1096" y="461"/>
                          <a:pt x="1121" y="460"/>
                        </a:cubicBezTo>
                        <a:cubicBezTo>
                          <a:pt x="1222" y="453"/>
                          <a:pt x="1322" y="439"/>
                          <a:pt x="1420" y="418"/>
                        </a:cubicBezTo>
                        <a:cubicBezTo>
                          <a:pt x="1448" y="411"/>
                          <a:pt x="1464" y="385"/>
                          <a:pt x="1460" y="359"/>
                        </a:cubicBezTo>
                        <a:lnTo>
                          <a:pt x="1460" y="357"/>
                        </a:lnTo>
                        <a:cubicBezTo>
                          <a:pt x="1452" y="332"/>
                          <a:pt x="1431" y="316"/>
                          <a:pt x="1406" y="316"/>
                        </a:cubicBezTo>
                        <a:cubicBezTo>
                          <a:pt x="1401" y="316"/>
                          <a:pt x="1397" y="316"/>
                          <a:pt x="1392" y="317"/>
                        </a:cubicBezTo>
                        <a:cubicBezTo>
                          <a:pt x="1281" y="343"/>
                          <a:pt x="1169" y="355"/>
                          <a:pt x="1057" y="355"/>
                        </a:cubicBezTo>
                        <a:cubicBezTo>
                          <a:pt x="711" y="355"/>
                          <a:pt x="372" y="237"/>
                          <a:pt x="96" y="16"/>
                        </a:cubicBezTo>
                        <a:cubicBezTo>
                          <a:pt x="86" y="6"/>
                          <a:pt x="72" y="1"/>
                          <a:pt x="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9"/>
                  <p:cNvSpPr/>
                  <p:nvPr/>
                </p:nvSpPr>
                <p:spPr>
                  <a:xfrm>
                    <a:off x="2358350" y="1269575"/>
                    <a:ext cx="104425" cy="219500"/>
                  </a:xfrm>
                  <a:custGeom>
                    <a:avLst/>
                    <a:gdLst/>
                    <a:ahLst/>
                    <a:cxnLst/>
                    <a:rect l="l" t="t" r="r" b="b"/>
                    <a:pathLst>
                      <a:path w="4177" h="8780" extrusionOk="0">
                        <a:moveTo>
                          <a:pt x="3770" y="1"/>
                        </a:moveTo>
                        <a:cubicBezTo>
                          <a:pt x="1607" y="1"/>
                          <a:pt x="548" y="3294"/>
                          <a:pt x="416" y="3998"/>
                        </a:cubicBezTo>
                        <a:cubicBezTo>
                          <a:pt x="119" y="5569"/>
                          <a:pt x="0" y="6704"/>
                          <a:pt x="913" y="7463"/>
                        </a:cubicBezTo>
                        <a:cubicBezTo>
                          <a:pt x="913" y="7463"/>
                          <a:pt x="995" y="7413"/>
                          <a:pt x="1147" y="7131"/>
                        </a:cubicBezTo>
                        <a:lnTo>
                          <a:pt x="1147" y="7131"/>
                        </a:lnTo>
                        <a:cubicBezTo>
                          <a:pt x="1114" y="7294"/>
                          <a:pt x="1070" y="7458"/>
                          <a:pt x="1013" y="7614"/>
                        </a:cubicBezTo>
                        <a:cubicBezTo>
                          <a:pt x="1102" y="7754"/>
                          <a:pt x="1242" y="7857"/>
                          <a:pt x="1403" y="7897"/>
                        </a:cubicBezTo>
                        <a:cubicBezTo>
                          <a:pt x="1464" y="7712"/>
                          <a:pt x="1513" y="7523"/>
                          <a:pt x="1548" y="7332"/>
                        </a:cubicBezTo>
                        <a:lnTo>
                          <a:pt x="1592" y="8032"/>
                        </a:lnTo>
                        <a:cubicBezTo>
                          <a:pt x="1856" y="8128"/>
                          <a:pt x="2160" y="8289"/>
                          <a:pt x="2421" y="8387"/>
                        </a:cubicBezTo>
                        <a:cubicBezTo>
                          <a:pt x="2438" y="8191"/>
                          <a:pt x="2445" y="7995"/>
                          <a:pt x="2440" y="7801"/>
                        </a:cubicBezTo>
                        <a:lnTo>
                          <a:pt x="2440" y="7801"/>
                        </a:lnTo>
                        <a:cubicBezTo>
                          <a:pt x="2512" y="8053"/>
                          <a:pt x="2601" y="8301"/>
                          <a:pt x="2708" y="8541"/>
                        </a:cubicBezTo>
                        <a:cubicBezTo>
                          <a:pt x="2960" y="8606"/>
                          <a:pt x="3455" y="8711"/>
                          <a:pt x="3703" y="8779"/>
                        </a:cubicBezTo>
                        <a:cubicBezTo>
                          <a:pt x="3703" y="8728"/>
                          <a:pt x="3584" y="7887"/>
                          <a:pt x="3460" y="6886"/>
                        </a:cubicBezTo>
                        <a:cubicBezTo>
                          <a:pt x="3189" y="4717"/>
                          <a:pt x="3196" y="2504"/>
                          <a:pt x="3990" y="485"/>
                        </a:cubicBezTo>
                        <a:cubicBezTo>
                          <a:pt x="4055" y="321"/>
                          <a:pt x="4118" y="174"/>
                          <a:pt x="4177" y="39"/>
                        </a:cubicBezTo>
                        <a:cubicBezTo>
                          <a:pt x="4037" y="13"/>
                          <a:pt x="3901" y="1"/>
                          <a:pt x="37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9"/>
                  <p:cNvSpPr/>
                  <p:nvPr/>
                </p:nvSpPr>
                <p:spPr>
                  <a:xfrm>
                    <a:off x="2416525" y="1379575"/>
                    <a:ext cx="49300" cy="51675"/>
                  </a:xfrm>
                  <a:custGeom>
                    <a:avLst/>
                    <a:gdLst/>
                    <a:ahLst/>
                    <a:cxnLst/>
                    <a:rect l="l" t="t" r="r" b="b"/>
                    <a:pathLst>
                      <a:path w="1972" h="2067" extrusionOk="0">
                        <a:moveTo>
                          <a:pt x="705" y="0"/>
                        </a:moveTo>
                        <a:cubicBezTo>
                          <a:pt x="647" y="0"/>
                          <a:pt x="590" y="11"/>
                          <a:pt x="533" y="32"/>
                        </a:cubicBezTo>
                        <a:cubicBezTo>
                          <a:pt x="62" y="212"/>
                          <a:pt x="1" y="898"/>
                          <a:pt x="307" y="1375"/>
                        </a:cubicBezTo>
                        <a:cubicBezTo>
                          <a:pt x="533" y="1737"/>
                          <a:pt x="900" y="1986"/>
                          <a:pt x="1320" y="2061"/>
                        </a:cubicBezTo>
                        <a:cubicBezTo>
                          <a:pt x="1348" y="2065"/>
                          <a:pt x="1376" y="2067"/>
                          <a:pt x="1402" y="2067"/>
                        </a:cubicBezTo>
                        <a:cubicBezTo>
                          <a:pt x="1851" y="2067"/>
                          <a:pt x="1972" y="1503"/>
                          <a:pt x="1747" y="982"/>
                        </a:cubicBezTo>
                        <a:cubicBezTo>
                          <a:pt x="1550" y="545"/>
                          <a:pt x="1126" y="0"/>
                          <a:pt x="705"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9"/>
                  <p:cNvSpPr/>
                  <p:nvPr/>
                </p:nvSpPr>
                <p:spPr>
                  <a:xfrm>
                    <a:off x="2490425" y="1335075"/>
                    <a:ext cx="21800" cy="19225"/>
                  </a:xfrm>
                  <a:custGeom>
                    <a:avLst/>
                    <a:gdLst/>
                    <a:ahLst/>
                    <a:cxnLst/>
                    <a:rect l="l" t="t" r="r" b="b"/>
                    <a:pathLst>
                      <a:path w="872" h="769" extrusionOk="0">
                        <a:moveTo>
                          <a:pt x="756" y="0"/>
                        </a:moveTo>
                        <a:cubicBezTo>
                          <a:pt x="748" y="0"/>
                          <a:pt x="739" y="1"/>
                          <a:pt x="731" y="3"/>
                        </a:cubicBezTo>
                        <a:cubicBezTo>
                          <a:pt x="402" y="75"/>
                          <a:pt x="133" y="311"/>
                          <a:pt x="19" y="629"/>
                        </a:cubicBezTo>
                        <a:cubicBezTo>
                          <a:pt x="0" y="685"/>
                          <a:pt x="31" y="745"/>
                          <a:pt x="87" y="766"/>
                        </a:cubicBezTo>
                        <a:cubicBezTo>
                          <a:pt x="93" y="768"/>
                          <a:pt x="99" y="768"/>
                          <a:pt x="105" y="768"/>
                        </a:cubicBezTo>
                        <a:cubicBezTo>
                          <a:pt x="122" y="768"/>
                          <a:pt x="139" y="763"/>
                          <a:pt x="154" y="755"/>
                        </a:cubicBezTo>
                        <a:cubicBezTo>
                          <a:pt x="180" y="748"/>
                          <a:pt x="203" y="727"/>
                          <a:pt x="213" y="701"/>
                        </a:cubicBezTo>
                        <a:cubicBezTo>
                          <a:pt x="301" y="447"/>
                          <a:pt x="516" y="258"/>
                          <a:pt x="780" y="197"/>
                        </a:cubicBezTo>
                        <a:cubicBezTo>
                          <a:pt x="834" y="190"/>
                          <a:pt x="871" y="141"/>
                          <a:pt x="864" y="87"/>
                        </a:cubicBezTo>
                        <a:cubicBezTo>
                          <a:pt x="852" y="37"/>
                          <a:pt x="807" y="0"/>
                          <a:pt x="7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9"/>
                  <p:cNvSpPr/>
                  <p:nvPr/>
                </p:nvSpPr>
                <p:spPr>
                  <a:xfrm>
                    <a:off x="2546275" y="1322100"/>
                    <a:ext cx="27325" cy="12125"/>
                  </a:xfrm>
                  <a:custGeom>
                    <a:avLst/>
                    <a:gdLst/>
                    <a:ahLst/>
                    <a:cxnLst/>
                    <a:rect l="l" t="t" r="r" b="b"/>
                    <a:pathLst>
                      <a:path w="1093" h="485" extrusionOk="0">
                        <a:moveTo>
                          <a:pt x="279" y="1"/>
                        </a:moveTo>
                        <a:cubicBezTo>
                          <a:pt x="215" y="1"/>
                          <a:pt x="149" y="7"/>
                          <a:pt x="84" y="18"/>
                        </a:cubicBezTo>
                        <a:cubicBezTo>
                          <a:pt x="33" y="32"/>
                          <a:pt x="0" y="86"/>
                          <a:pt x="17" y="139"/>
                        </a:cubicBezTo>
                        <a:cubicBezTo>
                          <a:pt x="31" y="189"/>
                          <a:pt x="76" y="219"/>
                          <a:pt x="125" y="219"/>
                        </a:cubicBezTo>
                        <a:cubicBezTo>
                          <a:pt x="134" y="219"/>
                          <a:pt x="143" y="218"/>
                          <a:pt x="152" y="216"/>
                        </a:cubicBezTo>
                        <a:cubicBezTo>
                          <a:pt x="203" y="208"/>
                          <a:pt x="254" y="203"/>
                          <a:pt x="304" y="203"/>
                        </a:cubicBezTo>
                        <a:cubicBezTo>
                          <a:pt x="527" y="203"/>
                          <a:pt x="746" y="286"/>
                          <a:pt x="913" y="438"/>
                        </a:cubicBezTo>
                        <a:cubicBezTo>
                          <a:pt x="934" y="464"/>
                          <a:pt x="962" y="480"/>
                          <a:pt x="997" y="485"/>
                        </a:cubicBezTo>
                        <a:cubicBezTo>
                          <a:pt x="1051" y="482"/>
                          <a:pt x="1093" y="438"/>
                          <a:pt x="1093" y="384"/>
                        </a:cubicBezTo>
                        <a:lnTo>
                          <a:pt x="1093" y="380"/>
                        </a:lnTo>
                        <a:cubicBezTo>
                          <a:pt x="1093" y="349"/>
                          <a:pt x="1077" y="319"/>
                          <a:pt x="1051" y="300"/>
                        </a:cubicBezTo>
                        <a:cubicBezTo>
                          <a:pt x="838" y="107"/>
                          <a:pt x="562" y="1"/>
                          <a:pt x="2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9"/>
                  <p:cNvSpPr/>
                  <p:nvPr/>
                </p:nvSpPr>
                <p:spPr>
                  <a:xfrm>
                    <a:off x="2516625" y="1357425"/>
                    <a:ext cx="9725" cy="6475"/>
                  </a:xfrm>
                  <a:custGeom>
                    <a:avLst/>
                    <a:gdLst/>
                    <a:ahLst/>
                    <a:cxnLst/>
                    <a:rect l="l" t="t" r="r" b="b"/>
                    <a:pathLst>
                      <a:path w="389" h="259" extrusionOk="0">
                        <a:moveTo>
                          <a:pt x="388" y="1"/>
                        </a:moveTo>
                        <a:lnTo>
                          <a:pt x="1" y="218"/>
                        </a:lnTo>
                        <a:cubicBezTo>
                          <a:pt x="48" y="247"/>
                          <a:pt x="91" y="259"/>
                          <a:pt x="129" y="259"/>
                        </a:cubicBezTo>
                        <a:cubicBezTo>
                          <a:pt x="307" y="259"/>
                          <a:pt x="388" y="1"/>
                          <a:pt x="3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9"/>
                  <p:cNvSpPr/>
                  <p:nvPr/>
                </p:nvSpPr>
                <p:spPr>
                  <a:xfrm>
                    <a:off x="2343000" y="1730025"/>
                    <a:ext cx="248125" cy="318325"/>
                  </a:xfrm>
                  <a:custGeom>
                    <a:avLst/>
                    <a:gdLst/>
                    <a:ahLst/>
                    <a:cxnLst/>
                    <a:rect l="l" t="t" r="r" b="b"/>
                    <a:pathLst>
                      <a:path w="9925" h="12733" extrusionOk="0">
                        <a:moveTo>
                          <a:pt x="1980" y="0"/>
                        </a:moveTo>
                        <a:cubicBezTo>
                          <a:pt x="1525" y="4809"/>
                          <a:pt x="1548" y="6852"/>
                          <a:pt x="0" y="11883"/>
                        </a:cubicBezTo>
                        <a:cubicBezTo>
                          <a:pt x="0" y="11883"/>
                          <a:pt x="1" y="11883"/>
                          <a:pt x="1" y="11883"/>
                        </a:cubicBezTo>
                        <a:cubicBezTo>
                          <a:pt x="24" y="11883"/>
                          <a:pt x="1018" y="12095"/>
                          <a:pt x="2302" y="12308"/>
                        </a:cubicBezTo>
                        <a:cubicBezTo>
                          <a:pt x="3581" y="12520"/>
                          <a:pt x="5147" y="12733"/>
                          <a:pt x="6322" y="12733"/>
                        </a:cubicBezTo>
                        <a:cubicBezTo>
                          <a:pt x="6993" y="12733"/>
                          <a:pt x="7536" y="12664"/>
                          <a:pt x="7826" y="12485"/>
                        </a:cubicBezTo>
                        <a:cubicBezTo>
                          <a:pt x="8944" y="9401"/>
                          <a:pt x="9924" y="4735"/>
                          <a:pt x="9875" y="659"/>
                        </a:cubicBezTo>
                        <a:lnTo>
                          <a:pt x="9875" y="659"/>
                        </a:lnTo>
                        <a:cubicBezTo>
                          <a:pt x="9333" y="694"/>
                          <a:pt x="8801" y="711"/>
                          <a:pt x="8275" y="711"/>
                        </a:cubicBezTo>
                        <a:cubicBezTo>
                          <a:pt x="6150" y="711"/>
                          <a:pt x="4132" y="435"/>
                          <a:pt x="19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9"/>
                  <p:cNvSpPr/>
                  <p:nvPr/>
                </p:nvSpPr>
                <p:spPr>
                  <a:xfrm>
                    <a:off x="2392725" y="1730025"/>
                    <a:ext cx="600" cy="200"/>
                  </a:xfrm>
                  <a:custGeom>
                    <a:avLst/>
                    <a:gdLst/>
                    <a:ahLst/>
                    <a:cxnLst/>
                    <a:rect l="l" t="t" r="r" b="b"/>
                    <a:pathLst>
                      <a:path w="24" h="8" extrusionOk="0">
                        <a:moveTo>
                          <a:pt x="0" y="0"/>
                        </a:moveTo>
                        <a:lnTo>
                          <a:pt x="3" y="3"/>
                        </a:lnTo>
                        <a:lnTo>
                          <a:pt x="24" y="7"/>
                        </a:lnTo>
                        <a:lnTo>
                          <a:pt x="0" y="0"/>
                        </a:lnTo>
                        <a:close/>
                      </a:path>
                    </a:pathLst>
                  </a:custGeom>
                  <a:solidFill>
                    <a:srgbClr val="9EA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9"/>
                  <p:cNvSpPr/>
                  <p:nvPr/>
                </p:nvSpPr>
                <p:spPr>
                  <a:xfrm>
                    <a:off x="2504550" y="1745375"/>
                    <a:ext cx="85350" cy="2475"/>
                  </a:xfrm>
                  <a:custGeom>
                    <a:avLst/>
                    <a:gdLst/>
                    <a:ahLst/>
                    <a:cxnLst/>
                    <a:rect l="l" t="t" r="r" b="b"/>
                    <a:pathLst>
                      <a:path w="3414" h="99" extrusionOk="0">
                        <a:moveTo>
                          <a:pt x="0" y="0"/>
                        </a:moveTo>
                        <a:lnTo>
                          <a:pt x="0" y="33"/>
                        </a:lnTo>
                        <a:cubicBezTo>
                          <a:pt x="600" y="75"/>
                          <a:pt x="1203" y="98"/>
                          <a:pt x="1817" y="98"/>
                        </a:cubicBezTo>
                        <a:cubicBezTo>
                          <a:pt x="2342" y="98"/>
                          <a:pt x="2872" y="82"/>
                          <a:pt x="3413" y="45"/>
                        </a:cubicBezTo>
                        <a:lnTo>
                          <a:pt x="3413" y="45"/>
                        </a:lnTo>
                        <a:cubicBezTo>
                          <a:pt x="3002" y="56"/>
                          <a:pt x="2606" y="63"/>
                          <a:pt x="2225" y="63"/>
                        </a:cubicBezTo>
                        <a:cubicBezTo>
                          <a:pt x="1415" y="63"/>
                          <a:pt x="670" y="38"/>
                          <a:pt x="0" y="0"/>
                        </a:cubicBezTo>
                        <a:close/>
                      </a:path>
                    </a:pathLst>
                  </a:custGeom>
                  <a:solidFill>
                    <a:srgbClr val="336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9"/>
                  <p:cNvSpPr/>
                  <p:nvPr/>
                </p:nvSpPr>
                <p:spPr>
                  <a:xfrm>
                    <a:off x="2504425" y="1745375"/>
                    <a:ext cx="150" cy="775"/>
                  </a:xfrm>
                  <a:custGeom>
                    <a:avLst/>
                    <a:gdLst/>
                    <a:ahLst/>
                    <a:cxnLst/>
                    <a:rect l="l" t="t" r="r" b="b"/>
                    <a:pathLst>
                      <a:path w="6" h="31" extrusionOk="0">
                        <a:moveTo>
                          <a:pt x="1" y="0"/>
                        </a:moveTo>
                        <a:cubicBezTo>
                          <a:pt x="1" y="10"/>
                          <a:pt x="1" y="21"/>
                          <a:pt x="3" y="31"/>
                        </a:cubicBezTo>
                        <a:lnTo>
                          <a:pt x="5" y="31"/>
                        </a:lnTo>
                        <a:lnTo>
                          <a:pt x="5" y="0"/>
                        </a:lnTo>
                        <a:close/>
                      </a:path>
                    </a:pathLst>
                  </a:custGeom>
                  <a:solidFill>
                    <a:srgbClr val="336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9"/>
                  <p:cNvSpPr/>
                  <p:nvPr/>
                </p:nvSpPr>
                <p:spPr>
                  <a:xfrm>
                    <a:off x="2462050" y="1741800"/>
                    <a:ext cx="42400" cy="4350"/>
                  </a:xfrm>
                  <a:custGeom>
                    <a:avLst/>
                    <a:gdLst/>
                    <a:ahLst/>
                    <a:cxnLst/>
                    <a:rect l="l" t="t" r="r" b="b"/>
                    <a:pathLst>
                      <a:path w="1696" h="174" extrusionOk="0">
                        <a:moveTo>
                          <a:pt x="1" y="1"/>
                        </a:moveTo>
                        <a:lnTo>
                          <a:pt x="1" y="1"/>
                        </a:lnTo>
                        <a:cubicBezTo>
                          <a:pt x="566" y="76"/>
                          <a:pt x="1128" y="134"/>
                          <a:pt x="1696" y="174"/>
                        </a:cubicBezTo>
                        <a:cubicBezTo>
                          <a:pt x="1696" y="164"/>
                          <a:pt x="1696" y="153"/>
                          <a:pt x="1693" y="143"/>
                        </a:cubicBezTo>
                        <a:cubicBezTo>
                          <a:pt x="1065" y="106"/>
                          <a:pt x="500" y="55"/>
                          <a:pt x="1" y="1"/>
                        </a:cubicBezTo>
                        <a:close/>
                      </a:path>
                    </a:pathLst>
                  </a:custGeom>
                  <a:solidFill>
                    <a:srgbClr val="9EA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9"/>
                  <p:cNvSpPr/>
                  <p:nvPr/>
                </p:nvSpPr>
                <p:spPr>
                  <a:xfrm>
                    <a:off x="2392725" y="1730075"/>
                    <a:ext cx="197175" cy="64350"/>
                  </a:xfrm>
                  <a:custGeom>
                    <a:avLst/>
                    <a:gdLst/>
                    <a:ahLst/>
                    <a:cxnLst/>
                    <a:rect l="l" t="t" r="r" b="b"/>
                    <a:pathLst>
                      <a:path w="7887" h="2574" extrusionOk="0">
                        <a:moveTo>
                          <a:pt x="0" y="1"/>
                        </a:moveTo>
                        <a:lnTo>
                          <a:pt x="1954" y="2387"/>
                        </a:lnTo>
                        <a:lnTo>
                          <a:pt x="5255" y="2573"/>
                        </a:lnTo>
                        <a:lnTo>
                          <a:pt x="7886" y="659"/>
                        </a:lnTo>
                        <a:lnTo>
                          <a:pt x="7886" y="659"/>
                        </a:lnTo>
                        <a:cubicBezTo>
                          <a:pt x="7345" y="694"/>
                          <a:pt x="6812" y="710"/>
                          <a:pt x="6290" y="710"/>
                        </a:cubicBezTo>
                        <a:cubicBezTo>
                          <a:pt x="5676" y="710"/>
                          <a:pt x="5073" y="687"/>
                          <a:pt x="4473" y="645"/>
                        </a:cubicBezTo>
                        <a:lnTo>
                          <a:pt x="4469" y="645"/>
                        </a:lnTo>
                        <a:cubicBezTo>
                          <a:pt x="3904" y="603"/>
                          <a:pt x="3339" y="545"/>
                          <a:pt x="2774" y="470"/>
                        </a:cubicBezTo>
                        <a:cubicBezTo>
                          <a:pt x="1130" y="290"/>
                          <a:pt x="182" y="47"/>
                          <a:pt x="24" y="5"/>
                        </a:cubicBezTo>
                        <a:lnTo>
                          <a:pt x="0"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9"/>
                  <p:cNvSpPr/>
                  <p:nvPr/>
                </p:nvSpPr>
                <p:spPr>
                  <a:xfrm>
                    <a:off x="2392725" y="1679725"/>
                    <a:ext cx="197175" cy="69525"/>
                  </a:xfrm>
                  <a:custGeom>
                    <a:avLst/>
                    <a:gdLst/>
                    <a:ahLst/>
                    <a:cxnLst/>
                    <a:rect l="l" t="t" r="r" b="b"/>
                    <a:pathLst>
                      <a:path w="7887" h="2781" extrusionOk="0">
                        <a:moveTo>
                          <a:pt x="1817" y="0"/>
                        </a:moveTo>
                        <a:lnTo>
                          <a:pt x="0" y="2012"/>
                        </a:lnTo>
                        <a:cubicBezTo>
                          <a:pt x="0" y="2012"/>
                          <a:pt x="2797" y="2781"/>
                          <a:pt x="5947" y="2781"/>
                        </a:cubicBezTo>
                        <a:cubicBezTo>
                          <a:pt x="6586" y="2781"/>
                          <a:pt x="7239" y="2749"/>
                          <a:pt x="7886" y="2673"/>
                        </a:cubicBezTo>
                        <a:lnTo>
                          <a:pt x="6675" y="350"/>
                        </a:lnTo>
                        <a:lnTo>
                          <a:pt x="18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9"/>
                  <p:cNvSpPr/>
                  <p:nvPr/>
                </p:nvSpPr>
                <p:spPr>
                  <a:xfrm>
                    <a:off x="2416875" y="1886500"/>
                    <a:ext cx="93350" cy="77525"/>
                  </a:xfrm>
                  <a:custGeom>
                    <a:avLst/>
                    <a:gdLst/>
                    <a:ahLst/>
                    <a:cxnLst/>
                    <a:rect l="l" t="t" r="r" b="b"/>
                    <a:pathLst>
                      <a:path w="3734" h="3101" extrusionOk="0">
                        <a:moveTo>
                          <a:pt x="1033" y="1"/>
                        </a:moveTo>
                        <a:cubicBezTo>
                          <a:pt x="662" y="1"/>
                          <a:pt x="512" y="269"/>
                          <a:pt x="211" y="579"/>
                        </a:cubicBezTo>
                        <a:lnTo>
                          <a:pt x="1" y="794"/>
                        </a:lnTo>
                        <a:cubicBezTo>
                          <a:pt x="440" y="1844"/>
                          <a:pt x="1700" y="2655"/>
                          <a:pt x="1700" y="2655"/>
                        </a:cubicBezTo>
                        <a:lnTo>
                          <a:pt x="2027" y="2937"/>
                        </a:lnTo>
                        <a:cubicBezTo>
                          <a:pt x="2154" y="3047"/>
                          <a:pt x="2310" y="3100"/>
                          <a:pt x="2465" y="3100"/>
                        </a:cubicBezTo>
                        <a:cubicBezTo>
                          <a:pt x="2651" y="3100"/>
                          <a:pt x="2835" y="3024"/>
                          <a:pt x="2966" y="2874"/>
                        </a:cubicBezTo>
                        <a:lnTo>
                          <a:pt x="3510" y="2225"/>
                        </a:lnTo>
                        <a:cubicBezTo>
                          <a:pt x="3706" y="1982"/>
                          <a:pt x="3734" y="1646"/>
                          <a:pt x="3584" y="1373"/>
                        </a:cubicBezTo>
                        <a:lnTo>
                          <a:pt x="3278" y="766"/>
                        </a:lnTo>
                        <a:cubicBezTo>
                          <a:pt x="3164" y="535"/>
                          <a:pt x="2945" y="374"/>
                          <a:pt x="2690" y="334"/>
                        </a:cubicBezTo>
                        <a:lnTo>
                          <a:pt x="1170" y="12"/>
                        </a:lnTo>
                        <a:cubicBezTo>
                          <a:pt x="1121" y="4"/>
                          <a:pt x="1076" y="1"/>
                          <a:pt x="1033"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9"/>
                  <p:cNvSpPr/>
                  <p:nvPr/>
                </p:nvSpPr>
                <p:spPr>
                  <a:xfrm>
                    <a:off x="2252825" y="1545300"/>
                    <a:ext cx="202475" cy="400800"/>
                  </a:xfrm>
                  <a:custGeom>
                    <a:avLst/>
                    <a:gdLst/>
                    <a:ahLst/>
                    <a:cxnLst/>
                    <a:rect l="l" t="t" r="r" b="b"/>
                    <a:pathLst>
                      <a:path w="8099" h="16032" extrusionOk="0">
                        <a:moveTo>
                          <a:pt x="2830" y="9376"/>
                        </a:moveTo>
                        <a:cubicBezTo>
                          <a:pt x="2832" y="9381"/>
                          <a:pt x="2832" y="9385"/>
                          <a:pt x="2830" y="9390"/>
                        </a:cubicBezTo>
                        <a:lnTo>
                          <a:pt x="2830" y="9376"/>
                        </a:lnTo>
                        <a:close/>
                        <a:moveTo>
                          <a:pt x="5149" y="1"/>
                        </a:moveTo>
                        <a:cubicBezTo>
                          <a:pt x="5145" y="1"/>
                          <a:pt x="5141" y="1"/>
                          <a:pt x="5136" y="1"/>
                        </a:cubicBezTo>
                        <a:cubicBezTo>
                          <a:pt x="5097" y="1"/>
                          <a:pt x="5055" y="5"/>
                          <a:pt x="5013" y="8"/>
                        </a:cubicBezTo>
                        <a:cubicBezTo>
                          <a:pt x="4623" y="66"/>
                          <a:pt x="4277" y="292"/>
                          <a:pt x="4067" y="629"/>
                        </a:cubicBezTo>
                        <a:lnTo>
                          <a:pt x="4070" y="626"/>
                        </a:lnTo>
                        <a:lnTo>
                          <a:pt x="3876" y="860"/>
                        </a:lnTo>
                        <a:cubicBezTo>
                          <a:pt x="3747" y="1014"/>
                          <a:pt x="3624" y="1152"/>
                          <a:pt x="3512" y="1317"/>
                        </a:cubicBezTo>
                        <a:cubicBezTo>
                          <a:pt x="3274" y="1625"/>
                          <a:pt x="3045" y="1938"/>
                          <a:pt x="2825" y="2258"/>
                        </a:cubicBezTo>
                        <a:cubicBezTo>
                          <a:pt x="2384" y="2898"/>
                          <a:pt x="1980" y="3563"/>
                          <a:pt x="1611" y="4249"/>
                        </a:cubicBezTo>
                        <a:cubicBezTo>
                          <a:pt x="1240" y="4943"/>
                          <a:pt x="918" y="5664"/>
                          <a:pt x="650" y="6407"/>
                        </a:cubicBezTo>
                        <a:cubicBezTo>
                          <a:pt x="519" y="6782"/>
                          <a:pt x="395" y="7172"/>
                          <a:pt x="299" y="7555"/>
                        </a:cubicBezTo>
                        <a:cubicBezTo>
                          <a:pt x="194" y="7950"/>
                          <a:pt x="110" y="8347"/>
                          <a:pt x="45" y="8748"/>
                        </a:cubicBezTo>
                        <a:lnTo>
                          <a:pt x="1" y="9040"/>
                        </a:lnTo>
                        <a:lnTo>
                          <a:pt x="1" y="9591"/>
                        </a:lnTo>
                        <a:cubicBezTo>
                          <a:pt x="24" y="9922"/>
                          <a:pt x="101" y="10247"/>
                          <a:pt x="229" y="10555"/>
                        </a:cubicBezTo>
                        <a:cubicBezTo>
                          <a:pt x="430" y="11017"/>
                          <a:pt x="701" y="11447"/>
                          <a:pt x="1032" y="11830"/>
                        </a:cubicBezTo>
                        <a:cubicBezTo>
                          <a:pt x="1574" y="12448"/>
                          <a:pt x="2176" y="13009"/>
                          <a:pt x="2835" y="13503"/>
                        </a:cubicBezTo>
                        <a:cubicBezTo>
                          <a:pt x="3442" y="13987"/>
                          <a:pt x="4065" y="14416"/>
                          <a:pt x="4691" y="14836"/>
                        </a:cubicBezTo>
                        <a:cubicBezTo>
                          <a:pt x="5006" y="15042"/>
                          <a:pt x="5319" y="15252"/>
                          <a:pt x="5636" y="15448"/>
                        </a:cubicBezTo>
                        <a:lnTo>
                          <a:pt x="6119" y="15740"/>
                        </a:lnTo>
                        <a:cubicBezTo>
                          <a:pt x="6285" y="15840"/>
                          <a:pt x="6434" y="15936"/>
                          <a:pt x="6624" y="16032"/>
                        </a:cubicBezTo>
                        <a:lnTo>
                          <a:pt x="8099" y="13058"/>
                        </a:lnTo>
                        <a:cubicBezTo>
                          <a:pt x="7966" y="13006"/>
                          <a:pt x="7807" y="12936"/>
                          <a:pt x="7651" y="12868"/>
                        </a:cubicBezTo>
                        <a:lnTo>
                          <a:pt x="7191" y="12654"/>
                        </a:lnTo>
                        <a:cubicBezTo>
                          <a:pt x="6899" y="12504"/>
                          <a:pt x="6579" y="12362"/>
                          <a:pt x="6283" y="12189"/>
                        </a:cubicBezTo>
                        <a:cubicBezTo>
                          <a:pt x="5699" y="11876"/>
                          <a:pt x="5132" y="11528"/>
                          <a:pt x="4586" y="11148"/>
                        </a:cubicBezTo>
                        <a:cubicBezTo>
                          <a:pt x="4084" y="10805"/>
                          <a:pt x="3619" y="10406"/>
                          <a:pt x="3203" y="9960"/>
                        </a:cubicBezTo>
                        <a:cubicBezTo>
                          <a:pt x="3063" y="9806"/>
                          <a:pt x="2942" y="9633"/>
                          <a:pt x="2849" y="9446"/>
                        </a:cubicBezTo>
                        <a:cubicBezTo>
                          <a:pt x="2838" y="9403"/>
                          <a:pt x="2832" y="9376"/>
                          <a:pt x="2830" y="9372"/>
                        </a:cubicBezTo>
                        <a:lnTo>
                          <a:pt x="2830" y="9372"/>
                        </a:lnTo>
                        <a:lnTo>
                          <a:pt x="2830" y="9364"/>
                        </a:lnTo>
                        <a:lnTo>
                          <a:pt x="2865" y="9140"/>
                        </a:lnTo>
                        <a:cubicBezTo>
                          <a:pt x="3082" y="7894"/>
                          <a:pt x="6563" y="3281"/>
                          <a:pt x="6532" y="1371"/>
                        </a:cubicBezTo>
                        <a:cubicBezTo>
                          <a:pt x="6526" y="612"/>
                          <a:pt x="5907" y="1"/>
                          <a:pt x="51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9"/>
                  <p:cNvSpPr/>
                  <p:nvPr/>
                </p:nvSpPr>
                <p:spPr>
                  <a:xfrm>
                    <a:off x="2470275" y="1263125"/>
                    <a:ext cx="124125" cy="77050"/>
                  </a:xfrm>
                  <a:custGeom>
                    <a:avLst/>
                    <a:gdLst/>
                    <a:ahLst/>
                    <a:cxnLst/>
                    <a:rect l="l" t="t" r="r" b="b"/>
                    <a:pathLst>
                      <a:path w="4965" h="3082" extrusionOk="0">
                        <a:moveTo>
                          <a:pt x="1783" y="2832"/>
                        </a:moveTo>
                        <a:cubicBezTo>
                          <a:pt x="1730" y="2838"/>
                          <a:pt x="1669" y="2845"/>
                          <a:pt x="1600" y="2853"/>
                        </a:cubicBezTo>
                        <a:cubicBezTo>
                          <a:pt x="1629" y="2864"/>
                          <a:pt x="1685" y="2880"/>
                          <a:pt x="1728" y="2880"/>
                        </a:cubicBezTo>
                        <a:cubicBezTo>
                          <a:pt x="1757" y="2880"/>
                          <a:pt x="1780" y="2873"/>
                          <a:pt x="1787" y="2853"/>
                        </a:cubicBezTo>
                        <a:cubicBezTo>
                          <a:pt x="1786" y="2846"/>
                          <a:pt x="1784" y="2839"/>
                          <a:pt x="1783" y="2832"/>
                        </a:cubicBezTo>
                        <a:close/>
                        <a:moveTo>
                          <a:pt x="1634" y="1"/>
                        </a:moveTo>
                        <a:cubicBezTo>
                          <a:pt x="1019" y="1"/>
                          <a:pt x="580" y="203"/>
                          <a:pt x="437" y="388"/>
                        </a:cubicBezTo>
                        <a:cubicBezTo>
                          <a:pt x="143" y="766"/>
                          <a:pt x="1" y="1242"/>
                          <a:pt x="36" y="1723"/>
                        </a:cubicBezTo>
                        <a:cubicBezTo>
                          <a:pt x="83" y="2192"/>
                          <a:pt x="202" y="2650"/>
                          <a:pt x="393" y="3082"/>
                        </a:cubicBezTo>
                        <a:cubicBezTo>
                          <a:pt x="583" y="2949"/>
                          <a:pt x="809" y="2880"/>
                          <a:pt x="1038" y="2880"/>
                        </a:cubicBezTo>
                        <a:cubicBezTo>
                          <a:pt x="1126" y="2880"/>
                          <a:pt x="1216" y="2891"/>
                          <a:pt x="1304" y="2911"/>
                        </a:cubicBezTo>
                        <a:cubicBezTo>
                          <a:pt x="1287" y="2475"/>
                          <a:pt x="1304" y="1978"/>
                          <a:pt x="1304" y="1543"/>
                        </a:cubicBezTo>
                        <a:cubicBezTo>
                          <a:pt x="1538" y="1941"/>
                          <a:pt x="1702" y="2377"/>
                          <a:pt x="1783" y="2832"/>
                        </a:cubicBezTo>
                        <a:lnTo>
                          <a:pt x="1783" y="2832"/>
                        </a:lnTo>
                        <a:cubicBezTo>
                          <a:pt x="2095" y="2796"/>
                          <a:pt x="2145" y="2767"/>
                          <a:pt x="2151" y="2342"/>
                        </a:cubicBezTo>
                        <a:cubicBezTo>
                          <a:pt x="2151" y="2115"/>
                          <a:pt x="1957" y="1609"/>
                          <a:pt x="1740" y="1492"/>
                        </a:cubicBezTo>
                        <a:lnTo>
                          <a:pt x="1740" y="1492"/>
                        </a:lnTo>
                        <a:cubicBezTo>
                          <a:pt x="2307" y="1735"/>
                          <a:pt x="2753" y="2202"/>
                          <a:pt x="2970" y="2783"/>
                        </a:cubicBezTo>
                        <a:cubicBezTo>
                          <a:pt x="3148" y="2720"/>
                          <a:pt x="3334" y="2687"/>
                          <a:pt x="3521" y="2687"/>
                        </a:cubicBezTo>
                        <a:cubicBezTo>
                          <a:pt x="3637" y="2687"/>
                          <a:pt x="3753" y="2700"/>
                          <a:pt x="3867" y="2725"/>
                        </a:cubicBezTo>
                        <a:cubicBezTo>
                          <a:pt x="3993" y="2330"/>
                          <a:pt x="3748" y="1875"/>
                          <a:pt x="3442" y="1592"/>
                        </a:cubicBezTo>
                        <a:lnTo>
                          <a:pt x="3442" y="1592"/>
                        </a:lnTo>
                        <a:cubicBezTo>
                          <a:pt x="3890" y="1796"/>
                          <a:pt x="4189" y="2230"/>
                          <a:pt x="4224" y="2722"/>
                        </a:cubicBezTo>
                        <a:lnTo>
                          <a:pt x="4964" y="2722"/>
                        </a:lnTo>
                        <a:cubicBezTo>
                          <a:pt x="4852" y="1954"/>
                          <a:pt x="4448" y="1263"/>
                          <a:pt x="3832" y="792"/>
                        </a:cubicBezTo>
                        <a:cubicBezTo>
                          <a:pt x="3008" y="195"/>
                          <a:pt x="2237" y="1"/>
                          <a:pt x="16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9"/>
                  <p:cNvSpPr/>
                  <p:nvPr/>
                </p:nvSpPr>
                <p:spPr>
                  <a:xfrm>
                    <a:off x="2417700" y="1268825"/>
                    <a:ext cx="77650" cy="224800"/>
                  </a:xfrm>
                  <a:custGeom>
                    <a:avLst/>
                    <a:gdLst/>
                    <a:ahLst/>
                    <a:cxnLst/>
                    <a:rect l="l" t="t" r="r" b="b"/>
                    <a:pathLst>
                      <a:path w="3106" h="8992" extrusionOk="0">
                        <a:moveTo>
                          <a:pt x="2181" y="1"/>
                        </a:moveTo>
                        <a:cubicBezTo>
                          <a:pt x="2134" y="1"/>
                          <a:pt x="2086" y="4"/>
                          <a:pt x="2039" y="10"/>
                        </a:cubicBezTo>
                        <a:cubicBezTo>
                          <a:pt x="1219" y="80"/>
                          <a:pt x="551" y="799"/>
                          <a:pt x="269" y="1614"/>
                        </a:cubicBezTo>
                        <a:cubicBezTo>
                          <a:pt x="36" y="2443"/>
                          <a:pt x="1" y="3316"/>
                          <a:pt x="164" y="4161"/>
                        </a:cubicBezTo>
                        <a:cubicBezTo>
                          <a:pt x="418" y="5858"/>
                          <a:pt x="930" y="7577"/>
                          <a:pt x="1861" y="8991"/>
                        </a:cubicBezTo>
                        <a:cubicBezTo>
                          <a:pt x="1189" y="6288"/>
                          <a:pt x="1553" y="3430"/>
                          <a:pt x="2877" y="979"/>
                        </a:cubicBezTo>
                        <a:cubicBezTo>
                          <a:pt x="3024" y="715"/>
                          <a:pt x="3105" y="426"/>
                          <a:pt x="2867" y="244"/>
                        </a:cubicBezTo>
                        <a:cubicBezTo>
                          <a:pt x="2673" y="87"/>
                          <a:pt x="2430" y="1"/>
                          <a:pt x="21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752" name="Google Shape;1752;p39"/>
            <p:cNvGrpSpPr/>
            <p:nvPr/>
          </p:nvGrpSpPr>
          <p:grpSpPr>
            <a:xfrm>
              <a:off x="2822717" y="1278017"/>
              <a:ext cx="949157" cy="435460"/>
              <a:chOff x="2089800" y="3679475"/>
              <a:chExt cx="716075" cy="328550"/>
            </a:xfrm>
          </p:grpSpPr>
          <p:sp>
            <p:nvSpPr>
              <p:cNvPr id="1753" name="Google Shape;1753;p39"/>
              <p:cNvSpPr/>
              <p:nvPr/>
            </p:nvSpPr>
            <p:spPr>
              <a:xfrm>
                <a:off x="2089800" y="3679475"/>
                <a:ext cx="716075" cy="328550"/>
              </a:xfrm>
              <a:custGeom>
                <a:avLst/>
                <a:gdLst/>
                <a:ahLst/>
                <a:cxnLst/>
                <a:rect l="l" t="t" r="r" b="b"/>
                <a:pathLst>
                  <a:path w="28643" h="13142" extrusionOk="0">
                    <a:moveTo>
                      <a:pt x="23820" y="3960"/>
                    </a:moveTo>
                    <a:lnTo>
                      <a:pt x="23820" y="4527"/>
                    </a:lnTo>
                    <a:lnTo>
                      <a:pt x="5431" y="4527"/>
                    </a:lnTo>
                    <a:lnTo>
                      <a:pt x="5431" y="3960"/>
                    </a:lnTo>
                    <a:close/>
                    <a:moveTo>
                      <a:pt x="12502" y="6506"/>
                    </a:moveTo>
                    <a:lnTo>
                      <a:pt x="12502" y="7071"/>
                    </a:lnTo>
                    <a:lnTo>
                      <a:pt x="5146" y="7071"/>
                    </a:lnTo>
                    <a:lnTo>
                      <a:pt x="5146" y="6506"/>
                    </a:lnTo>
                    <a:close/>
                    <a:moveTo>
                      <a:pt x="19011" y="6506"/>
                    </a:moveTo>
                    <a:lnTo>
                      <a:pt x="19011" y="7071"/>
                    </a:lnTo>
                    <a:lnTo>
                      <a:pt x="14202" y="7071"/>
                    </a:lnTo>
                    <a:lnTo>
                      <a:pt x="14202" y="6506"/>
                    </a:lnTo>
                    <a:close/>
                    <a:moveTo>
                      <a:pt x="4920" y="0"/>
                    </a:moveTo>
                    <a:cubicBezTo>
                      <a:pt x="2662" y="38"/>
                      <a:pt x="802" y="1781"/>
                      <a:pt x="617" y="4032"/>
                    </a:cubicBezTo>
                    <a:lnTo>
                      <a:pt x="1" y="13141"/>
                    </a:lnTo>
                    <a:lnTo>
                      <a:pt x="1" y="13141"/>
                    </a:lnTo>
                    <a:lnTo>
                      <a:pt x="4194" y="10751"/>
                    </a:lnTo>
                    <a:lnTo>
                      <a:pt x="24149" y="10751"/>
                    </a:lnTo>
                    <a:cubicBezTo>
                      <a:pt x="26404" y="10711"/>
                      <a:pt x="28265" y="8967"/>
                      <a:pt x="28451" y="6719"/>
                    </a:cubicBezTo>
                    <a:lnTo>
                      <a:pt x="28631" y="4032"/>
                    </a:lnTo>
                    <a:cubicBezTo>
                      <a:pt x="28640" y="3932"/>
                      <a:pt x="28643" y="3831"/>
                      <a:pt x="28643" y="3733"/>
                    </a:cubicBezTo>
                    <a:lnTo>
                      <a:pt x="28643" y="3691"/>
                    </a:lnTo>
                    <a:cubicBezTo>
                      <a:pt x="28622" y="1646"/>
                      <a:pt x="26957" y="0"/>
                      <a:pt x="249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9"/>
              <p:cNvSpPr/>
              <p:nvPr/>
            </p:nvSpPr>
            <p:spPr>
              <a:xfrm>
                <a:off x="2225550" y="3778450"/>
                <a:ext cx="459750" cy="14200"/>
              </a:xfrm>
              <a:custGeom>
                <a:avLst/>
                <a:gdLst/>
                <a:ahLst/>
                <a:cxnLst/>
                <a:rect l="l" t="t" r="r" b="b"/>
                <a:pathLst>
                  <a:path w="18390" h="568" extrusionOk="0">
                    <a:moveTo>
                      <a:pt x="1" y="1"/>
                    </a:moveTo>
                    <a:lnTo>
                      <a:pt x="1" y="568"/>
                    </a:lnTo>
                    <a:lnTo>
                      <a:pt x="18390" y="568"/>
                    </a:lnTo>
                    <a:lnTo>
                      <a:pt x="183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9"/>
              <p:cNvSpPr/>
              <p:nvPr/>
            </p:nvSpPr>
            <p:spPr>
              <a:xfrm>
                <a:off x="2218450" y="3842125"/>
                <a:ext cx="183925" cy="14150"/>
              </a:xfrm>
              <a:custGeom>
                <a:avLst/>
                <a:gdLst/>
                <a:ahLst/>
                <a:cxnLst/>
                <a:rect l="l" t="t" r="r" b="b"/>
                <a:pathLst>
                  <a:path w="7357" h="566" extrusionOk="0">
                    <a:moveTo>
                      <a:pt x="0" y="0"/>
                    </a:moveTo>
                    <a:lnTo>
                      <a:pt x="0" y="565"/>
                    </a:lnTo>
                    <a:lnTo>
                      <a:pt x="7356" y="565"/>
                    </a:lnTo>
                    <a:lnTo>
                      <a:pt x="73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9"/>
              <p:cNvSpPr/>
              <p:nvPr/>
            </p:nvSpPr>
            <p:spPr>
              <a:xfrm>
                <a:off x="2444825" y="3842125"/>
                <a:ext cx="120250" cy="14150"/>
              </a:xfrm>
              <a:custGeom>
                <a:avLst/>
                <a:gdLst/>
                <a:ahLst/>
                <a:cxnLst/>
                <a:rect l="l" t="t" r="r" b="b"/>
                <a:pathLst>
                  <a:path w="4810" h="566" extrusionOk="0">
                    <a:moveTo>
                      <a:pt x="1" y="0"/>
                    </a:moveTo>
                    <a:lnTo>
                      <a:pt x="1" y="565"/>
                    </a:lnTo>
                    <a:lnTo>
                      <a:pt x="4810" y="565"/>
                    </a:lnTo>
                    <a:lnTo>
                      <a:pt x="48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7" name="Google Shape;1757;p39"/>
            <p:cNvGrpSpPr/>
            <p:nvPr/>
          </p:nvGrpSpPr>
          <p:grpSpPr>
            <a:xfrm>
              <a:off x="1211475" y="1278025"/>
              <a:ext cx="557700" cy="557700"/>
              <a:chOff x="450050" y="1039825"/>
              <a:chExt cx="557700" cy="557700"/>
            </a:xfrm>
          </p:grpSpPr>
          <p:sp>
            <p:nvSpPr>
              <p:cNvPr id="1758" name="Google Shape;1758;p39"/>
              <p:cNvSpPr/>
              <p:nvPr/>
            </p:nvSpPr>
            <p:spPr>
              <a:xfrm>
                <a:off x="450050" y="1039825"/>
                <a:ext cx="557700" cy="557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9"/>
              <p:cNvSpPr/>
              <p:nvPr/>
            </p:nvSpPr>
            <p:spPr>
              <a:xfrm>
                <a:off x="566115" y="1155893"/>
                <a:ext cx="325564" cy="325564"/>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0" name="Google Shape;1760;p39"/>
            <p:cNvSpPr/>
            <p:nvPr/>
          </p:nvSpPr>
          <p:spPr>
            <a:xfrm rot="-2969503" flipH="1">
              <a:off x="918679" y="2040577"/>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9"/>
            <p:cNvSpPr/>
            <p:nvPr/>
          </p:nvSpPr>
          <p:spPr>
            <a:xfrm rot="-2969503" flipH="1">
              <a:off x="1605223" y="850678"/>
              <a:ext cx="100222" cy="10022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9"/>
            <p:cNvSpPr/>
            <p:nvPr/>
          </p:nvSpPr>
          <p:spPr>
            <a:xfrm rot="-2969503" flipH="1">
              <a:off x="3062723" y="2315303"/>
              <a:ext cx="100222" cy="10022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9"/>
            <p:cNvSpPr/>
            <p:nvPr/>
          </p:nvSpPr>
          <p:spPr>
            <a:xfrm rot="-2969503" flipH="1">
              <a:off x="645198" y="4124003"/>
              <a:ext cx="100222" cy="10022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9"/>
            <p:cNvSpPr/>
            <p:nvPr/>
          </p:nvSpPr>
          <p:spPr>
            <a:xfrm rot="-2969503" flipH="1">
              <a:off x="2652229" y="850677"/>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9"/>
            <p:cNvSpPr/>
            <p:nvPr/>
          </p:nvSpPr>
          <p:spPr>
            <a:xfrm rot="-2969503" flipH="1">
              <a:off x="3247191" y="3774502"/>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9"/>
            <p:cNvSpPr/>
            <p:nvPr/>
          </p:nvSpPr>
          <p:spPr>
            <a:xfrm rot="-2969503" flipH="1">
              <a:off x="1059979" y="4326577"/>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9"/>
            <p:cNvSpPr/>
            <p:nvPr/>
          </p:nvSpPr>
          <p:spPr>
            <a:xfrm rot="-2969503" flipH="1">
              <a:off x="967898" y="2374678"/>
              <a:ext cx="100222" cy="10022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9"/>
            <p:cNvSpPr/>
            <p:nvPr/>
          </p:nvSpPr>
          <p:spPr>
            <a:xfrm>
              <a:off x="476326" y="2721248"/>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9" name="Google Shape;1769;p39"/>
          <p:cNvSpPr/>
          <p:nvPr/>
        </p:nvSpPr>
        <p:spPr>
          <a:xfrm>
            <a:off x="-362091" y="-369713"/>
            <a:ext cx="1087378" cy="1096617"/>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9"/>
          <p:cNvSpPr/>
          <p:nvPr/>
        </p:nvSpPr>
        <p:spPr>
          <a:xfrm>
            <a:off x="-362091" y="4404512"/>
            <a:ext cx="1087378" cy="1096617"/>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508"/>
        <p:cNvGrpSpPr/>
        <p:nvPr/>
      </p:nvGrpSpPr>
      <p:grpSpPr>
        <a:xfrm>
          <a:off x="0" y="0"/>
          <a:ext cx="0" cy="0"/>
          <a:chOff x="0" y="0"/>
          <a:chExt cx="0" cy="0"/>
        </a:xfrm>
      </p:grpSpPr>
      <p:sp>
        <p:nvSpPr>
          <p:cNvPr id="2509" name="Google Shape;2509;p50"/>
          <p:cNvSpPr txBox="1">
            <a:spLocks noGrp="1"/>
          </p:cNvSpPr>
          <p:nvPr>
            <p:ph type="title"/>
          </p:nvPr>
        </p:nvSpPr>
        <p:spPr>
          <a:xfrm>
            <a:off x="3453153" y="154005"/>
            <a:ext cx="5186515" cy="141571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 the event of a cancelation</a:t>
            </a:r>
            <a:endParaRPr dirty="0"/>
          </a:p>
        </p:txBody>
      </p:sp>
      <p:sp>
        <p:nvSpPr>
          <p:cNvPr id="2511" name="Google Shape;2511;p50"/>
          <p:cNvSpPr txBox="1">
            <a:spLocks noGrp="1"/>
          </p:cNvSpPr>
          <p:nvPr>
            <p:ph type="subTitle" idx="2"/>
          </p:nvPr>
        </p:nvSpPr>
        <p:spPr>
          <a:xfrm>
            <a:off x="3512891" y="2438605"/>
            <a:ext cx="2674817" cy="75829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Delete the request from DB</a:t>
            </a:r>
            <a:endParaRPr dirty="0"/>
          </a:p>
        </p:txBody>
      </p:sp>
      <p:sp>
        <p:nvSpPr>
          <p:cNvPr id="2513" name="Google Shape;2513;p50"/>
          <p:cNvSpPr txBox="1">
            <a:spLocks noGrp="1"/>
          </p:cNvSpPr>
          <p:nvPr>
            <p:ph type="subTitle" idx="4"/>
          </p:nvPr>
        </p:nvSpPr>
        <p:spPr>
          <a:xfrm>
            <a:off x="5684589" y="4196729"/>
            <a:ext cx="3069366" cy="73181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Contact the patiens of the action chain</a:t>
            </a:r>
            <a:endParaRPr dirty="0"/>
          </a:p>
        </p:txBody>
      </p:sp>
      <p:sp>
        <p:nvSpPr>
          <p:cNvPr id="2515" name="Google Shape;2515;p50"/>
          <p:cNvSpPr txBox="1">
            <a:spLocks noGrp="1"/>
          </p:cNvSpPr>
          <p:nvPr>
            <p:ph type="subTitle" idx="6"/>
          </p:nvPr>
        </p:nvSpPr>
        <p:spPr>
          <a:xfrm>
            <a:off x="6468150" y="2397539"/>
            <a:ext cx="1537200" cy="79334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Inform the KB</a:t>
            </a:r>
            <a:endParaRPr dirty="0"/>
          </a:p>
        </p:txBody>
      </p:sp>
      <p:sp>
        <p:nvSpPr>
          <p:cNvPr id="2517" name="Google Shape;2517;p50"/>
          <p:cNvSpPr txBox="1">
            <a:spLocks noGrp="1"/>
          </p:cNvSpPr>
          <p:nvPr>
            <p:ph type="subTitle" idx="8"/>
          </p:nvPr>
        </p:nvSpPr>
        <p:spPr>
          <a:xfrm>
            <a:off x="3917192" y="4114973"/>
            <a:ext cx="1837363" cy="81357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Run the rescheduler</a:t>
            </a:r>
            <a:endParaRPr dirty="0"/>
          </a:p>
        </p:txBody>
      </p:sp>
      <p:grpSp>
        <p:nvGrpSpPr>
          <p:cNvPr id="2518" name="Google Shape;2518;p50"/>
          <p:cNvGrpSpPr/>
          <p:nvPr/>
        </p:nvGrpSpPr>
        <p:grpSpPr>
          <a:xfrm>
            <a:off x="713227" y="913338"/>
            <a:ext cx="2738348" cy="3764525"/>
            <a:chOff x="-7423" y="1065738"/>
            <a:chExt cx="2738348" cy="3764525"/>
          </a:xfrm>
        </p:grpSpPr>
        <p:sp>
          <p:nvSpPr>
            <p:cNvPr id="2519" name="Google Shape;2519;p50"/>
            <p:cNvSpPr/>
            <p:nvPr/>
          </p:nvSpPr>
          <p:spPr>
            <a:xfrm>
              <a:off x="-7423" y="1240604"/>
              <a:ext cx="2712100" cy="3491175"/>
            </a:xfrm>
            <a:custGeom>
              <a:avLst/>
              <a:gdLst/>
              <a:ahLst/>
              <a:cxnLst/>
              <a:rect l="l" t="t" r="r" b="b"/>
              <a:pathLst>
                <a:path w="108484" h="139647" extrusionOk="0">
                  <a:moveTo>
                    <a:pt x="78054" y="3371"/>
                  </a:moveTo>
                  <a:cubicBezTo>
                    <a:pt x="60592" y="-10726"/>
                    <a:pt x="9792" y="22675"/>
                    <a:pt x="1854" y="42995"/>
                  </a:cubicBezTo>
                  <a:cubicBezTo>
                    <a:pt x="-6083" y="63315"/>
                    <a:pt x="12967" y="111194"/>
                    <a:pt x="30429" y="125291"/>
                  </a:cubicBezTo>
                  <a:cubicBezTo>
                    <a:pt x="47892" y="139388"/>
                    <a:pt x="98692" y="147897"/>
                    <a:pt x="106629" y="127577"/>
                  </a:cubicBezTo>
                  <a:cubicBezTo>
                    <a:pt x="114567" y="107257"/>
                    <a:pt x="95517" y="17468"/>
                    <a:pt x="78054" y="3371"/>
                  </a:cubicBezTo>
                  <a:close/>
                </a:path>
              </a:pathLst>
            </a:custGeom>
            <a:solidFill>
              <a:schemeClr val="lt1"/>
            </a:solidFill>
            <a:ln>
              <a:noFill/>
            </a:ln>
          </p:spPr>
          <p:txBody>
            <a:bodyPr/>
            <a:lstStyle/>
            <a:p>
              <a:endParaRPr lang="en-US"/>
            </a:p>
          </p:txBody>
        </p:sp>
        <p:sp>
          <p:nvSpPr>
            <p:cNvPr id="2520" name="Google Shape;2520;p50"/>
            <p:cNvSpPr/>
            <p:nvPr/>
          </p:nvSpPr>
          <p:spPr>
            <a:xfrm flipH="1">
              <a:off x="1156425" y="2348138"/>
              <a:ext cx="1574500" cy="1292625"/>
            </a:xfrm>
            <a:custGeom>
              <a:avLst/>
              <a:gdLst/>
              <a:ahLst/>
              <a:cxnLst/>
              <a:rect l="l" t="t" r="r" b="b"/>
              <a:pathLst>
                <a:path w="62980" h="51705" extrusionOk="0">
                  <a:moveTo>
                    <a:pt x="46267" y="801"/>
                  </a:moveTo>
                  <a:cubicBezTo>
                    <a:pt x="47435" y="834"/>
                    <a:pt x="48369" y="1802"/>
                    <a:pt x="48402" y="2969"/>
                  </a:cubicBezTo>
                  <a:lnTo>
                    <a:pt x="48402" y="13376"/>
                  </a:lnTo>
                  <a:lnTo>
                    <a:pt x="60644" y="13477"/>
                  </a:lnTo>
                  <a:lnTo>
                    <a:pt x="48402" y="19814"/>
                  </a:lnTo>
                  <a:lnTo>
                    <a:pt x="48402" y="48869"/>
                  </a:lnTo>
                  <a:cubicBezTo>
                    <a:pt x="48369" y="49982"/>
                    <a:pt x="47436" y="50871"/>
                    <a:pt x="46328" y="50871"/>
                  </a:cubicBezTo>
                  <a:cubicBezTo>
                    <a:pt x="46308" y="50871"/>
                    <a:pt x="46288" y="50871"/>
                    <a:pt x="46267" y="50870"/>
                  </a:cubicBezTo>
                  <a:lnTo>
                    <a:pt x="2903" y="50870"/>
                  </a:lnTo>
                  <a:cubicBezTo>
                    <a:pt x="2883" y="50871"/>
                    <a:pt x="2864" y="50871"/>
                    <a:pt x="2844" y="50871"/>
                  </a:cubicBezTo>
                  <a:cubicBezTo>
                    <a:pt x="1737" y="50871"/>
                    <a:pt x="835" y="49950"/>
                    <a:pt x="868" y="48869"/>
                  </a:cubicBezTo>
                  <a:lnTo>
                    <a:pt x="868" y="3002"/>
                  </a:lnTo>
                  <a:cubicBezTo>
                    <a:pt x="835" y="1835"/>
                    <a:pt x="1735" y="868"/>
                    <a:pt x="2903" y="834"/>
                  </a:cubicBezTo>
                  <a:lnTo>
                    <a:pt x="2970" y="801"/>
                  </a:lnTo>
                  <a:close/>
                  <a:moveTo>
                    <a:pt x="2903" y="0"/>
                  </a:moveTo>
                  <a:cubicBezTo>
                    <a:pt x="1268" y="34"/>
                    <a:pt x="1" y="1368"/>
                    <a:pt x="34" y="3002"/>
                  </a:cubicBezTo>
                  <a:lnTo>
                    <a:pt x="34" y="48869"/>
                  </a:lnTo>
                  <a:cubicBezTo>
                    <a:pt x="34" y="50417"/>
                    <a:pt x="1270" y="51705"/>
                    <a:pt x="2843" y="51705"/>
                  </a:cubicBezTo>
                  <a:cubicBezTo>
                    <a:pt x="2863" y="51705"/>
                    <a:pt x="2883" y="51704"/>
                    <a:pt x="2903" y="51704"/>
                  </a:cubicBezTo>
                  <a:lnTo>
                    <a:pt x="46267" y="51704"/>
                  </a:lnTo>
                  <a:cubicBezTo>
                    <a:pt x="46288" y="51704"/>
                    <a:pt x="46308" y="51705"/>
                    <a:pt x="46329" y="51705"/>
                  </a:cubicBezTo>
                  <a:cubicBezTo>
                    <a:pt x="47903" y="51705"/>
                    <a:pt x="49203" y="50449"/>
                    <a:pt x="49236" y="48869"/>
                  </a:cubicBezTo>
                  <a:lnTo>
                    <a:pt x="49236" y="20215"/>
                  </a:lnTo>
                  <a:lnTo>
                    <a:pt x="61145" y="14144"/>
                  </a:lnTo>
                  <a:lnTo>
                    <a:pt x="62979" y="12676"/>
                  </a:lnTo>
                  <a:lnTo>
                    <a:pt x="60611" y="12643"/>
                  </a:lnTo>
                  <a:lnTo>
                    <a:pt x="49236" y="12576"/>
                  </a:lnTo>
                  <a:lnTo>
                    <a:pt x="49236" y="3002"/>
                  </a:lnTo>
                  <a:cubicBezTo>
                    <a:pt x="49203" y="1335"/>
                    <a:pt x="47902" y="34"/>
                    <a:pt x="46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0"/>
            <p:cNvSpPr/>
            <p:nvPr/>
          </p:nvSpPr>
          <p:spPr>
            <a:xfrm flipH="1">
              <a:off x="1214800" y="2368988"/>
              <a:ext cx="1495275" cy="1250925"/>
            </a:xfrm>
            <a:custGeom>
              <a:avLst/>
              <a:gdLst/>
              <a:ahLst/>
              <a:cxnLst/>
              <a:rect l="l" t="t" r="r" b="b"/>
              <a:pathLst>
                <a:path w="59811" h="50037" extrusionOk="0">
                  <a:moveTo>
                    <a:pt x="2069" y="0"/>
                  </a:moveTo>
                  <a:cubicBezTo>
                    <a:pt x="901" y="34"/>
                    <a:pt x="1" y="1001"/>
                    <a:pt x="34" y="2168"/>
                  </a:cubicBezTo>
                  <a:lnTo>
                    <a:pt x="34" y="48035"/>
                  </a:lnTo>
                  <a:cubicBezTo>
                    <a:pt x="34" y="49116"/>
                    <a:pt x="904" y="50037"/>
                    <a:pt x="2010" y="50037"/>
                  </a:cubicBezTo>
                  <a:cubicBezTo>
                    <a:pt x="2030" y="50037"/>
                    <a:pt x="2049" y="50037"/>
                    <a:pt x="2069" y="50036"/>
                  </a:cubicBezTo>
                  <a:lnTo>
                    <a:pt x="45433" y="50036"/>
                  </a:lnTo>
                  <a:cubicBezTo>
                    <a:pt x="45454" y="50037"/>
                    <a:pt x="45474" y="50037"/>
                    <a:pt x="45494" y="50037"/>
                  </a:cubicBezTo>
                  <a:cubicBezTo>
                    <a:pt x="46602" y="50037"/>
                    <a:pt x="47535" y="49148"/>
                    <a:pt x="47568" y="48035"/>
                  </a:cubicBezTo>
                  <a:lnTo>
                    <a:pt x="47568" y="18947"/>
                  </a:lnTo>
                  <a:lnTo>
                    <a:pt x="59810" y="12643"/>
                  </a:lnTo>
                  <a:lnTo>
                    <a:pt x="47568" y="12542"/>
                  </a:lnTo>
                  <a:lnTo>
                    <a:pt x="47568" y="2168"/>
                  </a:lnTo>
                  <a:cubicBezTo>
                    <a:pt x="47568" y="968"/>
                    <a:pt x="46601" y="34"/>
                    <a:pt x="454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2" name="Google Shape;2522;p50"/>
            <p:cNvGrpSpPr/>
            <p:nvPr/>
          </p:nvGrpSpPr>
          <p:grpSpPr>
            <a:xfrm>
              <a:off x="1733621" y="2440687"/>
              <a:ext cx="679661" cy="1179338"/>
              <a:chOff x="1680221" y="2337462"/>
              <a:chExt cx="679661" cy="1179338"/>
            </a:xfrm>
          </p:grpSpPr>
          <p:grpSp>
            <p:nvGrpSpPr>
              <p:cNvPr id="2523" name="Google Shape;2523;p50"/>
              <p:cNvGrpSpPr/>
              <p:nvPr/>
            </p:nvGrpSpPr>
            <p:grpSpPr>
              <a:xfrm flipH="1">
                <a:off x="1680221" y="2337462"/>
                <a:ext cx="679661" cy="1162044"/>
                <a:chOff x="-3745825" y="1991818"/>
                <a:chExt cx="1170014" cy="2000420"/>
              </a:xfrm>
            </p:grpSpPr>
            <p:sp>
              <p:nvSpPr>
                <p:cNvPr id="2524" name="Google Shape;2524;p50"/>
                <p:cNvSpPr/>
                <p:nvPr/>
              </p:nvSpPr>
              <p:spPr>
                <a:xfrm rot="794119">
                  <a:off x="-3122950" y="2710315"/>
                  <a:ext cx="441774" cy="971674"/>
                </a:xfrm>
                <a:custGeom>
                  <a:avLst/>
                  <a:gdLst/>
                  <a:ahLst/>
                  <a:cxnLst/>
                  <a:rect l="l" t="t" r="r" b="b"/>
                  <a:pathLst>
                    <a:path w="7364" h="16197" extrusionOk="0">
                      <a:moveTo>
                        <a:pt x="1217" y="1"/>
                      </a:moveTo>
                      <a:cubicBezTo>
                        <a:pt x="1159" y="1"/>
                        <a:pt x="1101" y="5"/>
                        <a:pt x="1042" y="14"/>
                      </a:cubicBezTo>
                      <a:cubicBezTo>
                        <a:pt x="430" y="107"/>
                        <a:pt x="1" y="670"/>
                        <a:pt x="73" y="1284"/>
                      </a:cubicBezTo>
                      <a:lnTo>
                        <a:pt x="55" y="1270"/>
                      </a:lnTo>
                      <a:lnTo>
                        <a:pt x="55" y="1270"/>
                      </a:lnTo>
                      <a:cubicBezTo>
                        <a:pt x="239" y="2600"/>
                        <a:pt x="479" y="3901"/>
                        <a:pt x="755" y="5210"/>
                      </a:cubicBezTo>
                      <a:cubicBezTo>
                        <a:pt x="1030" y="6520"/>
                        <a:pt x="1346" y="7816"/>
                        <a:pt x="1740" y="9111"/>
                      </a:cubicBezTo>
                      <a:lnTo>
                        <a:pt x="1810" y="9354"/>
                      </a:lnTo>
                      <a:lnTo>
                        <a:pt x="1904" y="9637"/>
                      </a:lnTo>
                      <a:cubicBezTo>
                        <a:pt x="1967" y="9816"/>
                        <a:pt x="2034" y="9987"/>
                        <a:pt x="2109" y="10157"/>
                      </a:cubicBezTo>
                      <a:cubicBezTo>
                        <a:pt x="2254" y="10496"/>
                        <a:pt x="2429" y="10816"/>
                        <a:pt x="2585" y="11124"/>
                      </a:cubicBezTo>
                      <a:cubicBezTo>
                        <a:pt x="2926" y="11724"/>
                        <a:pt x="3295" y="12305"/>
                        <a:pt x="3692" y="12868"/>
                      </a:cubicBezTo>
                      <a:cubicBezTo>
                        <a:pt x="4476" y="13970"/>
                        <a:pt x="5340" y="15008"/>
                        <a:pt x="6278" y="15982"/>
                      </a:cubicBezTo>
                      <a:cubicBezTo>
                        <a:pt x="6390" y="16123"/>
                        <a:pt x="6555" y="16197"/>
                        <a:pt x="6723" y="16197"/>
                      </a:cubicBezTo>
                      <a:cubicBezTo>
                        <a:pt x="6847" y="16197"/>
                        <a:pt x="6972" y="16156"/>
                        <a:pt x="7077" y="16073"/>
                      </a:cubicBezTo>
                      <a:cubicBezTo>
                        <a:pt x="7322" y="15879"/>
                        <a:pt x="7364" y="15522"/>
                        <a:pt x="7170" y="15277"/>
                      </a:cubicBezTo>
                      <a:cubicBezTo>
                        <a:pt x="6477" y="14189"/>
                        <a:pt x="5793" y="13071"/>
                        <a:pt x="5188" y="11955"/>
                      </a:cubicBezTo>
                      <a:cubicBezTo>
                        <a:pt x="4880" y="11390"/>
                        <a:pt x="4595" y="10823"/>
                        <a:pt x="4341" y="10258"/>
                      </a:cubicBezTo>
                      <a:cubicBezTo>
                        <a:pt x="4219" y="9975"/>
                        <a:pt x="4105" y="9690"/>
                        <a:pt x="4009" y="9408"/>
                      </a:cubicBezTo>
                      <a:cubicBezTo>
                        <a:pt x="3960" y="9273"/>
                        <a:pt x="3923" y="9125"/>
                        <a:pt x="3883" y="8999"/>
                      </a:cubicBezTo>
                      <a:lnTo>
                        <a:pt x="3832" y="8799"/>
                      </a:lnTo>
                      <a:lnTo>
                        <a:pt x="3778" y="8574"/>
                      </a:lnTo>
                      <a:cubicBezTo>
                        <a:pt x="3496" y="7326"/>
                        <a:pt x="3246" y="6051"/>
                        <a:pt x="3005" y="4776"/>
                      </a:cubicBezTo>
                      <a:cubicBezTo>
                        <a:pt x="2765" y="3499"/>
                        <a:pt x="2557" y="2208"/>
                        <a:pt x="2349" y="936"/>
                      </a:cubicBezTo>
                      <a:cubicBezTo>
                        <a:pt x="2244" y="387"/>
                        <a:pt x="1762" y="1"/>
                        <a:pt x="1217" y="1"/>
                      </a:cubicBezTo>
                      <a:close/>
                    </a:path>
                  </a:pathLst>
                </a:custGeom>
                <a:solidFill>
                  <a:srgbClr val="F9CB9C"/>
                </a:solid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0"/>
                <p:cNvSpPr/>
                <p:nvPr/>
              </p:nvSpPr>
              <p:spPr>
                <a:xfrm rot="794119">
                  <a:off x="-2889309" y="3645264"/>
                  <a:ext cx="155677" cy="124421"/>
                </a:xfrm>
                <a:custGeom>
                  <a:avLst/>
                  <a:gdLst/>
                  <a:ahLst/>
                  <a:cxnLst/>
                  <a:rect l="l" t="t" r="r" b="b"/>
                  <a:pathLst>
                    <a:path w="2595" h="2074" extrusionOk="0">
                      <a:moveTo>
                        <a:pt x="1028" y="0"/>
                      </a:moveTo>
                      <a:lnTo>
                        <a:pt x="171" y="308"/>
                      </a:lnTo>
                      <a:cubicBezTo>
                        <a:pt x="1" y="1226"/>
                        <a:pt x="736" y="2073"/>
                        <a:pt x="736" y="2073"/>
                      </a:cubicBezTo>
                      <a:lnTo>
                        <a:pt x="2594" y="1002"/>
                      </a:lnTo>
                      <a:lnTo>
                        <a:pt x="1028" y="0"/>
                      </a:lnTo>
                      <a:close/>
                    </a:path>
                  </a:pathLst>
                </a:custGeom>
                <a:solidFill>
                  <a:srgbClr val="F9CB9C"/>
                </a:solid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0"/>
                <p:cNvSpPr/>
                <p:nvPr/>
              </p:nvSpPr>
              <p:spPr>
                <a:xfrm rot="794119">
                  <a:off x="-2860023" y="3711440"/>
                  <a:ext cx="135040" cy="126341"/>
                </a:xfrm>
                <a:custGeom>
                  <a:avLst/>
                  <a:gdLst/>
                  <a:ahLst/>
                  <a:cxnLst/>
                  <a:rect l="l" t="t" r="r" b="b"/>
                  <a:pathLst>
                    <a:path w="2251" h="2106" extrusionOk="0">
                      <a:moveTo>
                        <a:pt x="1858" y="1"/>
                      </a:moveTo>
                      <a:lnTo>
                        <a:pt x="0" y="1072"/>
                      </a:lnTo>
                      <a:lnTo>
                        <a:pt x="458" y="1875"/>
                      </a:lnTo>
                      <a:cubicBezTo>
                        <a:pt x="542" y="2020"/>
                        <a:pt x="696" y="2105"/>
                        <a:pt x="858" y="2105"/>
                      </a:cubicBezTo>
                      <a:cubicBezTo>
                        <a:pt x="897" y="2105"/>
                        <a:pt x="937" y="2100"/>
                        <a:pt x="976" y="2090"/>
                      </a:cubicBezTo>
                      <a:lnTo>
                        <a:pt x="1858" y="1856"/>
                      </a:lnTo>
                      <a:cubicBezTo>
                        <a:pt x="2104" y="1791"/>
                        <a:pt x="2251" y="1541"/>
                        <a:pt x="2188" y="1296"/>
                      </a:cubicBezTo>
                      <a:lnTo>
                        <a:pt x="1858" y="1"/>
                      </a:lnTo>
                      <a:close/>
                    </a:path>
                  </a:pathLst>
                </a:custGeom>
                <a:solidFill>
                  <a:srgbClr val="F9CB9C"/>
                </a:solid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0"/>
                <p:cNvSpPr/>
                <p:nvPr/>
              </p:nvSpPr>
              <p:spPr>
                <a:xfrm>
                  <a:off x="-3086236" y="2676478"/>
                  <a:ext cx="273074" cy="410092"/>
                </a:xfrm>
                <a:custGeom>
                  <a:avLst/>
                  <a:gdLst/>
                  <a:ahLst/>
                  <a:cxnLst/>
                  <a:rect l="l" t="t" r="r" b="b"/>
                  <a:pathLst>
                    <a:path w="4552" h="6836" extrusionOk="0">
                      <a:moveTo>
                        <a:pt x="1921" y="0"/>
                      </a:moveTo>
                      <a:cubicBezTo>
                        <a:pt x="955" y="0"/>
                        <a:pt x="0" y="658"/>
                        <a:pt x="284" y="1603"/>
                      </a:cubicBezTo>
                      <a:cubicBezTo>
                        <a:pt x="671" y="2901"/>
                        <a:pt x="1587" y="6835"/>
                        <a:pt x="1587" y="6835"/>
                      </a:cubicBezTo>
                      <a:lnTo>
                        <a:pt x="4551" y="4078"/>
                      </a:lnTo>
                      <a:cubicBezTo>
                        <a:pt x="4551" y="4078"/>
                        <a:pt x="3499" y="382"/>
                        <a:pt x="3080" y="382"/>
                      </a:cubicBezTo>
                      <a:cubicBezTo>
                        <a:pt x="3074" y="382"/>
                        <a:pt x="3068" y="383"/>
                        <a:pt x="3062" y="385"/>
                      </a:cubicBezTo>
                      <a:cubicBezTo>
                        <a:pt x="2742" y="119"/>
                        <a:pt x="2331" y="0"/>
                        <a:pt x="19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0"/>
                <p:cNvSpPr/>
                <p:nvPr/>
              </p:nvSpPr>
              <p:spPr>
                <a:xfrm>
                  <a:off x="-3687695" y="2646243"/>
                  <a:ext cx="814184" cy="1345996"/>
                </a:xfrm>
                <a:custGeom>
                  <a:avLst/>
                  <a:gdLst/>
                  <a:ahLst/>
                  <a:cxnLst/>
                  <a:rect l="l" t="t" r="r" b="b"/>
                  <a:pathLst>
                    <a:path w="13572" h="22437" extrusionOk="0">
                      <a:moveTo>
                        <a:pt x="7523" y="1"/>
                      </a:moveTo>
                      <a:cubicBezTo>
                        <a:pt x="6794" y="1"/>
                        <a:pt x="6066" y="28"/>
                        <a:pt x="5340" y="83"/>
                      </a:cubicBezTo>
                      <a:cubicBezTo>
                        <a:pt x="4721" y="114"/>
                        <a:pt x="4114" y="179"/>
                        <a:pt x="3568" y="254"/>
                      </a:cubicBezTo>
                      <a:cubicBezTo>
                        <a:pt x="3510" y="261"/>
                        <a:pt x="3451" y="270"/>
                        <a:pt x="3393" y="282"/>
                      </a:cubicBezTo>
                      <a:cubicBezTo>
                        <a:pt x="2345" y="515"/>
                        <a:pt x="1682" y="1554"/>
                        <a:pt x="1913" y="2602"/>
                      </a:cubicBezTo>
                      <a:cubicBezTo>
                        <a:pt x="2924" y="7152"/>
                        <a:pt x="3178" y="9522"/>
                        <a:pt x="3178" y="11849"/>
                      </a:cubicBezTo>
                      <a:cubicBezTo>
                        <a:pt x="3180" y="12622"/>
                        <a:pt x="430" y="16007"/>
                        <a:pt x="1" y="21610"/>
                      </a:cubicBezTo>
                      <a:lnTo>
                        <a:pt x="13058" y="22436"/>
                      </a:lnTo>
                      <a:cubicBezTo>
                        <a:pt x="13027" y="20366"/>
                        <a:pt x="12890" y="18297"/>
                        <a:pt x="12647" y="16243"/>
                      </a:cubicBezTo>
                      <a:cubicBezTo>
                        <a:pt x="12292" y="13740"/>
                        <a:pt x="12364" y="12543"/>
                        <a:pt x="12409" y="12179"/>
                      </a:cubicBezTo>
                      <a:cubicBezTo>
                        <a:pt x="12766" y="9319"/>
                        <a:pt x="13571" y="6078"/>
                        <a:pt x="13541" y="1923"/>
                      </a:cubicBezTo>
                      <a:lnTo>
                        <a:pt x="13543" y="1923"/>
                      </a:lnTo>
                      <a:cubicBezTo>
                        <a:pt x="13522" y="1183"/>
                        <a:pt x="12978" y="560"/>
                        <a:pt x="12248" y="441"/>
                      </a:cubicBezTo>
                      <a:cubicBezTo>
                        <a:pt x="11503" y="315"/>
                        <a:pt x="10459" y="156"/>
                        <a:pt x="9488" y="67"/>
                      </a:cubicBezTo>
                      <a:cubicBezTo>
                        <a:pt x="8834" y="23"/>
                        <a:pt x="8178" y="1"/>
                        <a:pt x="75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0"/>
                <p:cNvSpPr/>
                <p:nvPr/>
              </p:nvSpPr>
              <p:spPr>
                <a:xfrm>
                  <a:off x="-3413181" y="2938693"/>
                  <a:ext cx="203666" cy="105162"/>
                </a:xfrm>
                <a:custGeom>
                  <a:avLst/>
                  <a:gdLst/>
                  <a:ahLst/>
                  <a:cxnLst/>
                  <a:rect l="l" t="t" r="r" b="b"/>
                  <a:pathLst>
                    <a:path w="3395" h="1753" extrusionOk="0">
                      <a:moveTo>
                        <a:pt x="187" y="0"/>
                      </a:moveTo>
                      <a:cubicBezTo>
                        <a:pt x="91" y="0"/>
                        <a:pt x="9" y="75"/>
                        <a:pt x="0" y="174"/>
                      </a:cubicBezTo>
                      <a:lnTo>
                        <a:pt x="0" y="207"/>
                      </a:lnTo>
                      <a:lnTo>
                        <a:pt x="133" y="1523"/>
                      </a:lnTo>
                      <a:cubicBezTo>
                        <a:pt x="159" y="1640"/>
                        <a:pt x="260" y="1722"/>
                        <a:pt x="379" y="1726"/>
                      </a:cubicBezTo>
                      <a:lnTo>
                        <a:pt x="3189" y="1752"/>
                      </a:lnTo>
                      <a:cubicBezTo>
                        <a:pt x="3194" y="1752"/>
                        <a:pt x="3198" y="1753"/>
                        <a:pt x="3202" y="1753"/>
                      </a:cubicBezTo>
                      <a:cubicBezTo>
                        <a:pt x="3302" y="1753"/>
                        <a:pt x="3386" y="1675"/>
                        <a:pt x="3395" y="1575"/>
                      </a:cubicBezTo>
                      <a:lnTo>
                        <a:pt x="3395" y="1556"/>
                      </a:lnTo>
                      <a:lnTo>
                        <a:pt x="3262" y="242"/>
                      </a:lnTo>
                      <a:cubicBezTo>
                        <a:pt x="3241" y="118"/>
                        <a:pt x="3136" y="29"/>
                        <a:pt x="3012" y="29"/>
                      </a:cubicBezTo>
                      <a:lnTo>
                        <a:pt x="203" y="1"/>
                      </a:lnTo>
                      <a:cubicBezTo>
                        <a:pt x="198" y="1"/>
                        <a:pt x="192" y="0"/>
                        <a:pt x="1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0"/>
                <p:cNvSpPr/>
                <p:nvPr/>
              </p:nvSpPr>
              <p:spPr>
                <a:xfrm>
                  <a:off x="-3367829" y="2651942"/>
                  <a:ext cx="321486" cy="218244"/>
                </a:xfrm>
                <a:custGeom>
                  <a:avLst/>
                  <a:gdLst/>
                  <a:ahLst/>
                  <a:cxnLst/>
                  <a:rect l="l" t="t" r="r" b="b"/>
                  <a:pathLst>
                    <a:path w="5359" h="3638" extrusionOk="0">
                      <a:moveTo>
                        <a:pt x="1" y="0"/>
                      </a:moveTo>
                      <a:cubicBezTo>
                        <a:pt x="1394" y="1144"/>
                        <a:pt x="2730" y="2358"/>
                        <a:pt x="4000" y="3637"/>
                      </a:cubicBezTo>
                      <a:cubicBezTo>
                        <a:pt x="5358" y="1466"/>
                        <a:pt x="4539" y="367"/>
                        <a:pt x="4240" y="70"/>
                      </a:cubicBezTo>
                      <a:lnTo>
                        <a:pt x="4240" y="70"/>
                      </a:lnTo>
                      <a:cubicBezTo>
                        <a:pt x="4404" y="311"/>
                        <a:pt x="4695" y="1027"/>
                        <a:pt x="3878" y="2470"/>
                      </a:cubicBezTo>
                      <a:cubicBezTo>
                        <a:pt x="2748" y="1427"/>
                        <a:pt x="1446" y="591"/>
                        <a:pt x="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0"/>
                <p:cNvSpPr/>
                <p:nvPr/>
              </p:nvSpPr>
              <p:spPr>
                <a:xfrm>
                  <a:off x="-3745825" y="2841990"/>
                  <a:ext cx="304149" cy="667629"/>
                </a:xfrm>
                <a:custGeom>
                  <a:avLst/>
                  <a:gdLst/>
                  <a:ahLst/>
                  <a:cxnLst/>
                  <a:rect l="l" t="t" r="r" b="b"/>
                  <a:pathLst>
                    <a:path w="5070" h="11129" extrusionOk="0">
                      <a:moveTo>
                        <a:pt x="1960" y="0"/>
                      </a:moveTo>
                      <a:cubicBezTo>
                        <a:pt x="1567" y="934"/>
                        <a:pt x="1217" y="1865"/>
                        <a:pt x="888" y="2822"/>
                      </a:cubicBezTo>
                      <a:cubicBezTo>
                        <a:pt x="725" y="3296"/>
                        <a:pt x="566" y="3770"/>
                        <a:pt x="426" y="4272"/>
                      </a:cubicBezTo>
                      <a:cubicBezTo>
                        <a:pt x="269" y="4786"/>
                        <a:pt x="146" y="5306"/>
                        <a:pt x="55" y="5836"/>
                      </a:cubicBezTo>
                      <a:cubicBezTo>
                        <a:pt x="27" y="6000"/>
                        <a:pt x="10" y="6165"/>
                        <a:pt x="3" y="6331"/>
                      </a:cubicBezTo>
                      <a:cubicBezTo>
                        <a:pt x="1" y="6460"/>
                        <a:pt x="8" y="6586"/>
                        <a:pt x="27" y="6712"/>
                      </a:cubicBezTo>
                      <a:cubicBezTo>
                        <a:pt x="36" y="6761"/>
                        <a:pt x="50" y="6810"/>
                        <a:pt x="64" y="6859"/>
                      </a:cubicBezTo>
                      <a:lnTo>
                        <a:pt x="87" y="6952"/>
                      </a:lnTo>
                      <a:cubicBezTo>
                        <a:pt x="101" y="6992"/>
                        <a:pt x="118" y="7029"/>
                        <a:pt x="136" y="7069"/>
                      </a:cubicBezTo>
                      <a:lnTo>
                        <a:pt x="169" y="7127"/>
                      </a:lnTo>
                      <a:lnTo>
                        <a:pt x="169" y="7608"/>
                      </a:lnTo>
                      <a:lnTo>
                        <a:pt x="195" y="7653"/>
                      </a:lnTo>
                      <a:cubicBezTo>
                        <a:pt x="360" y="7879"/>
                        <a:pt x="501" y="8112"/>
                        <a:pt x="683" y="8330"/>
                      </a:cubicBezTo>
                      <a:cubicBezTo>
                        <a:pt x="1023" y="8773"/>
                        <a:pt x="1402" y="9189"/>
                        <a:pt x="1815" y="9567"/>
                      </a:cubicBezTo>
                      <a:cubicBezTo>
                        <a:pt x="2237" y="9952"/>
                        <a:pt x="2702" y="10284"/>
                        <a:pt x="3202" y="10559"/>
                      </a:cubicBezTo>
                      <a:cubicBezTo>
                        <a:pt x="3456" y="10701"/>
                        <a:pt x="3724" y="10820"/>
                        <a:pt x="4000" y="10916"/>
                      </a:cubicBezTo>
                      <a:cubicBezTo>
                        <a:pt x="4138" y="10963"/>
                        <a:pt x="4280" y="11007"/>
                        <a:pt x="4425" y="11045"/>
                      </a:cubicBezTo>
                      <a:lnTo>
                        <a:pt x="4647" y="11091"/>
                      </a:lnTo>
                      <a:cubicBezTo>
                        <a:pt x="4733" y="11105"/>
                        <a:pt x="4794" y="11115"/>
                        <a:pt x="4915" y="11129"/>
                      </a:cubicBezTo>
                      <a:lnTo>
                        <a:pt x="5069" y="10062"/>
                      </a:lnTo>
                      <a:cubicBezTo>
                        <a:pt x="5034" y="10041"/>
                        <a:pt x="4997" y="10020"/>
                        <a:pt x="4957" y="10006"/>
                      </a:cubicBezTo>
                      <a:lnTo>
                        <a:pt x="4815" y="9933"/>
                      </a:lnTo>
                      <a:cubicBezTo>
                        <a:pt x="4724" y="9887"/>
                        <a:pt x="4626" y="9826"/>
                        <a:pt x="4532" y="9768"/>
                      </a:cubicBezTo>
                      <a:cubicBezTo>
                        <a:pt x="4341" y="9646"/>
                        <a:pt x="4156" y="9513"/>
                        <a:pt x="3981" y="9368"/>
                      </a:cubicBezTo>
                      <a:cubicBezTo>
                        <a:pt x="3633" y="9072"/>
                        <a:pt x="3314" y="8745"/>
                        <a:pt x="3022" y="8393"/>
                      </a:cubicBezTo>
                      <a:cubicBezTo>
                        <a:pt x="2882" y="8206"/>
                        <a:pt x="2730" y="8033"/>
                        <a:pt x="2602" y="7828"/>
                      </a:cubicBezTo>
                      <a:cubicBezTo>
                        <a:pt x="2471" y="7622"/>
                        <a:pt x="2335" y="7447"/>
                        <a:pt x="2219" y="7256"/>
                      </a:cubicBezTo>
                      <a:cubicBezTo>
                        <a:pt x="2100" y="7064"/>
                        <a:pt x="1985" y="6842"/>
                        <a:pt x="1866" y="6642"/>
                      </a:cubicBezTo>
                      <a:lnTo>
                        <a:pt x="1866" y="6420"/>
                      </a:lnTo>
                      <a:cubicBezTo>
                        <a:pt x="1873" y="6338"/>
                        <a:pt x="1890" y="6259"/>
                        <a:pt x="1908" y="6179"/>
                      </a:cubicBezTo>
                      <a:cubicBezTo>
                        <a:pt x="2004" y="5785"/>
                        <a:pt x="2151" y="5320"/>
                        <a:pt x="2310" y="4875"/>
                      </a:cubicBezTo>
                      <a:cubicBezTo>
                        <a:pt x="2466" y="4426"/>
                        <a:pt x="2627" y="3966"/>
                        <a:pt x="2800" y="3513"/>
                      </a:cubicBezTo>
                      <a:cubicBezTo>
                        <a:pt x="3143" y="2605"/>
                        <a:pt x="3498" y="1683"/>
                        <a:pt x="3848" y="782"/>
                      </a:cubicBezTo>
                      <a:lnTo>
                        <a:pt x="1960" y="0"/>
                      </a:lnTo>
                      <a:close/>
                    </a:path>
                  </a:pathLst>
                </a:custGeom>
                <a:solidFill>
                  <a:srgbClr val="F9CB9C"/>
                </a:solid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0"/>
                <p:cNvSpPr/>
                <p:nvPr/>
              </p:nvSpPr>
              <p:spPr>
                <a:xfrm>
                  <a:off x="-3482769" y="3436068"/>
                  <a:ext cx="141216" cy="121720"/>
                </a:xfrm>
                <a:custGeom>
                  <a:avLst/>
                  <a:gdLst/>
                  <a:ahLst/>
                  <a:cxnLst/>
                  <a:rect l="l" t="t" r="r" b="b"/>
                  <a:pathLst>
                    <a:path w="2354" h="2029" extrusionOk="0">
                      <a:moveTo>
                        <a:pt x="1667" y="1"/>
                      </a:moveTo>
                      <a:cubicBezTo>
                        <a:pt x="1279" y="1"/>
                        <a:pt x="801" y="72"/>
                        <a:pt x="437" y="355"/>
                      </a:cubicBezTo>
                      <a:lnTo>
                        <a:pt x="0" y="1251"/>
                      </a:lnTo>
                      <a:lnTo>
                        <a:pt x="2031" y="2029"/>
                      </a:lnTo>
                      <a:lnTo>
                        <a:pt x="2353" y="72"/>
                      </a:lnTo>
                      <a:cubicBezTo>
                        <a:pt x="2353" y="72"/>
                        <a:pt x="2056" y="1"/>
                        <a:pt x="1667" y="1"/>
                      </a:cubicBezTo>
                      <a:close/>
                    </a:path>
                  </a:pathLst>
                </a:custGeom>
                <a:solidFill>
                  <a:srgbClr val="F9CB9C"/>
                </a:solid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0"/>
                <p:cNvSpPr/>
                <p:nvPr/>
              </p:nvSpPr>
              <p:spPr>
                <a:xfrm>
                  <a:off x="-3360690" y="3440387"/>
                  <a:ext cx="97424" cy="129158"/>
                </a:xfrm>
                <a:custGeom>
                  <a:avLst/>
                  <a:gdLst/>
                  <a:ahLst/>
                  <a:cxnLst/>
                  <a:rect l="l" t="t" r="r" b="b"/>
                  <a:pathLst>
                    <a:path w="1624" h="2153" extrusionOk="0">
                      <a:moveTo>
                        <a:pt x="323" y="0"/>
                      </a:moveTo>
                      <a:lnTo>
                        <a:pt x="1" y="1957"/>
                      </a:lnTo>
                      <a:lnTo>
                        <a:pt x="549" y="2129"/>
                      </a:lnTo>
                      <a:cubicBezTo>
                        <a:pt x="602" y="2145"/>
                        <a:pt x="655" y="2152"/>
                        <a:pt x="708" y="2152"/>
                      </a:cubicBezTo>
                      <a:cubicBezTo>
                        <a:pt x="934" y="2152"/>
                        <a:pt x="1144" y="2015"/>
                        <a:pt x="1231" y="1796"/>
                      </a:cubicBezTo>
                      <a:lnTo>
                        <a:pt x="1516" y="1086"/>
                      </a:lnTo>
                      <a:cubicBezTo>
                        <a:pt x="1623" y="801"/>
                        <a:pt x="1486" y="484"/>
                        <a:pt x="1205" y="365"/>
                      </a:cubicBezTo>
                      <a:lnTo>
                        <a:pt x="323" y="0"/>
                      </a:lnTo>
                      <a:close/>
                    </a:path>
                  </a:pathLst>
                </a:custGeom>
                <a:solidFill>
                  <a:srgbClr val="F9CB9C"/>
                </a:solid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0"/>
                <p:cNvSpPr/>
                <p:nvPr/>
              </p:nvSpPr>
              <p:spPr>
                <a:xfrm>
                  <a:off x="-3736107" y="2660761"/>
                  <a:ext cx="412311" cy="454364"/>
                </a:xfrm>
                <a:custGeom>
                  <a:avLst/>
                  <a:gdLst/>
                  <a:ahLst/>
                  <a:cxnLst/>
                  <a:rect l="l" t="t" r="r" b="b"/>
                  <a:pathLst>
                    <a:path w="6873" h="7574" extrusionOk="0">
                      <a:moveTo>
                        <a:pt x="4646" y="0"/>
                      </a:moveTo>
                      <a:cubicBezTo>
                        <a:pt x="4242" y="0"/>
                        <a:pt x="3802" y="100"/>
                        <a:pt x="3369" y="313"/>
                      </a:cubicBezTo>
                      <a:cubicBezTo>
                        <a:pt x="1482" y="1240"/>
                        <a:pt x="0" y="4272"/>
                        <a:pt x="0" y="4272"/>
                      </a:cubicBezTo>
                      <a:lnTo>
                        <a:pt x="3077" y="7573"/>
                      </a:lnTo>
                      <a:cubicBezTo>
                        <a:pt x="3077" y="7573"/>
                        <a:pt x="6873" y="3535"/>
                        <a:pt x="6308" y="1123"/>
                      </a:cubicBezTo>
                      <a:cubicBezTo>
                        <a:pt x="6140" y="413"/>
                        <a:pt x="5467" y="0"/>
                        <a:pt x="46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0"/>
                <p:cNvSpPr/>
                <p:nvPr/>
              </p:nvSpPr>
              <p:spPr>
                <a:xfrm>
                  <a:off x="-3367829" y="2371430"/>
                  <a:ext cx="295271" cy="428749"/>
                </a:xfrm>
                <a:custGeom>
                  <a:avLst/>
                  <a:gdLst/>
                  <a:ahLst/>
                  <a:cxnLst/>
                  <a:rect l="l" t="t" r="r" b="b"/>
                  <a:pathLst>
                    <a:path w="4922" h="7147" extrusionOk="0">
                      <a:moveTo>
                        <a:pt x="395" y="0"/>
                      </a:moveTo>
                      <a:cubicBezTo>
                        <a:pt x="661" y="1331"/>
                        <a:pt x="932" y="3775"/>
                        <a:pt x="1" y="4664"/>
                      </a:cubicBezTo>
                      <a:cubicBezTo>
                        <a:pt x="1429" y="5257"/>
                        <a:pt x="2741" y="6096"/>
                        <a:pt x="3878" y="7146"/>
                      </a:cubicBezTo>
                      <a:cubicBezTo>
                        <a:pt x="4922" y="5306"/>
                        <a:pt x="4161" y="4648"/>
                        <a:pt x="4161" y="4648"/>
                      </a:cubicBezTo>
                      <a:cubicBezTo>
                        <a:pt x="2671" y="4300"/>
                        <a:pt x="2706" y="3196"/>
                        <a:pt x="2961" y="2160"/>
                      </a:cubicBezTo>
                      <a:lnTo>
                        <a:pt x="395" y="0"/>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0"/>
                <p:cNvSpPr/>
                <p:nvPr/>
              </p:nvSpPr>
              <p:spPr>
                <a:xfrm>
                  <a:off x="-3297521" y="2410783"/>
                  <a:ext cx="106662" cy="89685"/>
                </a:xfrm>
                <a:custGeom>
                  <a:avLst/>
                  <a:gdLst/>
                  <a:ahLst/>
                  <a:cxnLst/>
                  <a:rect l="l" t="t" r="r" b="b"/>
                  <a:pathLst>
                    <a:path w="1778" h="1495" extrusionOk="0">
                      <a:moveTo>
                        <a:pt x="1" y="0"/>
                      </a:moveTo>
                      <a:lnTo>
                        <a:pt x="813" y="682"/>
                      </a:lnTo>
                      <a:lnTo>
                        <a:pt x="3" y="0"/>
                      </a:lnTo>
                      <a:close/>
                      <a:moveTo>
                        <a:pt x="813" y="682"/>
                      </a:moveTo>
                      <a:lnTo>
                        <a:pt x="1777" y="1494"/>
                      </a:lnTo>
                      <a:lnTo>
                        <a:pt x="1777" y="1492"/>
                      </a:lnTo>
                      <a:lnTo>
                        <a:pt x="813" y="682"/>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0"/>
                <p:cNvSpPr/>
                <p:nvPr/>
              </p:nvSpPr>
              <p:spPr>
                <a:xfrm rot="91128">
                  <a:off x="-3501754" y="2040946"/>
                  <a:ext cx="425679" cy="502524"/>
                </a:xfrm>
                <a:custGeom>
                  <a:avLst/>
                  <a:gdLst/>
                  <a:ahLst/>
                  <a:cxnLst/>
                  <a:rect l="l" t="t" r="r" b="b"/>
                  <a:pathLst>
                    <a:path w="7096" h="8377" extrusionOk="0">
                      <a:moveTo>
                        <a:pt x="3222" y="1"/>
                      </a:moveTo>
                      <a:cubicBezTo>
                        <a:pt x="2347" y="1"/>
                        <a:pt x="1505" y="377"/>
                        <a:pt x="921" y="1050"/>
                      </a:cubicBezTo>
                      <a:cubicBezTo>
                        <a:pt x="230" y="1848"/>
                        <a:pt x="1" y="2950"/>
                        <a:pt x="318" y="3958"/>
                      </a:cubicBezTo>
                      <a:lnTo>
                        <a:pt x="330" y="3958"/>
                      </a:lnTo>
                      <a:cubicBezTo>
                        <a:pt x="986" y="6094"/>
                        <a:pt x="1198" y="7010"/>
                        <a:pt x="2569" y="7864"/>
                      </a:cubicBezTo>
                      <a:cubicBezTo>
                        <a:pt x="3129" y="8216"/>
                        <a:pt x="3723" y="8377"/>
                        <a:pt x="4290" y="8377"/>
                      </a:cubicBezTo>
                      <a:cubicBezTo>
                        <a:pt x="5786" y="8377"/>
                        <a:pt x="7095" y="7259"/>
                        <a:pt x="7095" y="5602"/>
                      </a:cubicBezTo>
                      <a:cubicBezTo>
                        <a:pt x="7095" y="3547"/>
                        <a:pt x="6031" y="401"/>
                        <a:pt x="3715" y="41"/>
                      </a:cubicBezTo>
                      <a:cubicBezTo>
                        <a:pt x="3550" y="14"/>
                        <a:pt x="3386" y="1"/>
                        <a:pt x="3222"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0"/>
                <p:cNvSpPr/>
                <p:nvPr/>
              </p:nvSpPr>
              <p:spPr>
                <a:xfrm rot="91128">
                  <a:off x="-3564521" y="1998471"/>
                  <a:ext cx="506304" cy="325886"/>
                </a:xfrm>
                <a:custGeom>
                  <a:avLst/>
                  <a:gdLst/>
                  <a:ahLst/>
                  <a:cxnLst/>
                  <a:rect l="l" t="t" r="r" b="b"/>
                  <a:pathLst>
                    <a:path w="8440" h="6075" extrusionOk="0">
                      <a:moveTo>
                        <a:pt x="4881" y="1"/>
                      </a:moveTo>
                      <a:cubicBezTo>
                        <a:pt x="4231" y="1"/>
                        <a:pt x="3517" y="208"/>
                        <a:pt x="2837" y="832"/>
                      </a:cubicBezTo>
                      <a:cubicBezTo>
                        <a:pt x="2837" y="832"/>
                        <a:pt x="1084" y="1066"/>
                        <a:pt x="523" y="2296"/>
                      </a:cubicBezTo>
                      <a:cubicBezTo>
                        <a:pt x="1" y="3554"/>
                        <a:pt x="211" y="4997"/>
                        <a:pt x="1070" y="6055"/>
                      </a:cubicBezTo>
                      <a:cubicBezTo>
                        <a:pt x="1167" y="6068"/>
                        <a:pt x="1264" y="6075"/>
                        <a:pt x="1361" y="6075"/>
                      </a:cubicBezTo>
                      <a:cubicBezTo>
                        <a:pt x="2164" y="6075"/>
                        <a:pt x="2942" y="5627"/>
                        <a:pt x="3486" y="5023"/>
                      </a:cubicBezTo>
                      <a:cubicBezTo>
                        <a:pt x="4112" y="4294"/>
                        <a:pt x="4618" y="3473"/>
                        <a:pt x="4992" y="2588"/>
                      </a:cubicBezTo>
                      <a:cubicBezTo>
                        <a:pt x="5108" y="2553"/>
                        <a:pt x="5277" y="2533"/>
                        <a:pt x="5470" y="2533"/>
                      </a:cubicBezTo>
                      <a:cubicBezTo>
                        <a:pt x="5918" y="2533"/>
                        <a:pt x="6497" y="2641"/>
                        <a:pt x="6859" y="2926"/>
                      </a:cubicBezTo>
                      <a:cubicBezTo>
                        <a:pt x="7193" y="3242"/>
                        <a:pt x="7464" y="3617"/>
                        <a:pt x="7655" y="4033"/>
                      </a:cubicBezTo>
                      <a:cubicBezTo>
                        <a:pt x="8351" y="3804"/>
                        <a:pt x="8440" y="2978"/>
                        <a:pt x="8351" y="2618"/>
                      </a:cubicBezTo>
                      <a:cubicBezTo>
                        <a:pt x="8118" y="1701"/>
                        <a:pt x="7508" y="923"/>
                        <a:pt x="6670" y="480"/>
                      </a:cubicBezTo>
                      <a:cubicBezTo>
                        <a:pt x="6237" y="253"/>
                        <a:pt x="5597" y="1"/>
                        <a:pt x="4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0"/>
                <p:cNvSpPr/>
                <p:nvPr/>
              </p:nvSpPr>
              <p:spPr>
                <a:xfrm rot="91128">
                  <a:off x="-3515291" y="2280302"/>
                  <a:ext cx="102700" cy="121657"/>
                </a:xfrm>
                <a:custGeom>
                  <a:avLst/>
                  <a:gdLst/>
                  <a:ahLst/>
                  <a:cxnLst/>
                  <a:rect l="l" t="t" r="r" b="b"/>
                  <a:pathLst>
                    <a:path w="1712" h="2028" extrusionOk="0">
                      <a:moveTo>
                        <a:pt x="734" y="0"/>
                      </a:moveTo>
                      <a:cubicBezTo>
                        <a:pt x="346" y="0"/>
                        <a:pt x="21" y="307"/>
                        <a:pt x="5" y="701"/>
                      </a:cubicBezTo>
                      <a:cubicBezTo>
                        <a:pt x="1" y="795"/>
                        <a:pt x="15" y="891"/>
                        <a:pt x="50" y="982"/>
                      </a:cubicBezTo>
                      <a:cubicBezTo>
                        <a:pt x="173" y="1397"/>
                        <a:pt x="458" y="1747"/>
                        <a:pt x="843" y="1948"/>
                      </a:cubicBezTo>
                      <a:cubicBezTo>
                        <a:pt x="949" y="2003"/>
                        <a:pt x="1049" y="2027"/>
                        <a:pt x="1140" y="2027"/>
                      </a:cubicBezTo>
                      <a:cubicBezTo>
                        <a:pt x="1487" y="2027"/>
                        <a:pt x="1712" y="1673"/>
                        <a:pt x="1677" y="1248"/>
                      </a:cubicBezTo>
                      <a:cubicBezTo>
                        <a:pt x="1637" y="762"/>
                        <a:pt x="1327" y="41"/>
                        <a:pt x="769" y="1"/>
                      </a:cubicBezTo>
                      <a:cubicBezTo>
                        <a:pt x="757" y="1"/>
                        <a:pt x="746" y="0"/>
                        <a:pt x="734"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0"/>
                <p:cNvSpPr/>
                <p:nvPr/>
              </p:nvSpPr>
              <p:spPr>
                <a:xfrm rot="91128">
                  <a:off x="-3278924" y="2275026"/>
                  <a:ext cx="29754" cy="39173"/>
                </a:xfrm>
                <a:custGeom>
                  <a:avLst/>
                  <a:gdLst/>
                  <a:ahLst/>
                  <a:cxnLst/>
                  <a:rect l="l" t="t" r="r" b="b"/>
                  <a:pathLst>
                    <a:path w="496" h="653" extrusionOk="0">
                      <a:moveTo>
                        <a:pt x="174" y="0"/>
                      </a:moveTo>
                      <a:cubicBezTo>
                        <a:pt x="59" y="0"/>
                        <a:pt x="1" y="177"/>
                        <a:pt x="41" y="367"/>
                      </a:cubicBezTo>
                      <a:cubicBezTo>
                        <a:pt x="80" y="533"/>
                        <a:pt x="196" y="652"/>
                        <a:pt x="305" y="652"/>
                      </a:cubicBezTo>
                      <a:cubicBezTo>
                        <a:pt x="311" y="652"/>
                        <a:pt x="317" y="652"/>
                        <a:pt x="323" y="651"/>
                      </a:cubicBezTo>
                      <a:cubicBezTo>
                        <a:pt x="435" y="637"/>
                        <a:pt x="496" y="458"/>
                        <a:pt x="456" y="283"/>
                      </a:cubicBezTo>
                      <a:cubicBezTo>
                        <a:pt x="416" y="107"/>
                        <a:pt x="286" y="0"/>
                        <a:pt x="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0"/>
                <p:cNvSpPr/>
                <p:nvPr/>
              </p:nvSpPr>
              <p:spPr>
                <a:xfrm rot="91128">
                  <a:off x="-3158669" y="2248033"/>
                  <a:ext cx="29994" cy="39412"/>
                </a:xfrm>
                <a:custGeom>
                  <a:avLst/>
                  <a:gdLst/>
                  <a:ahLst/>
                  <a:cxnLst/>
                  <a:rect l="l" t="t" r="r" b="b"/>
                  <a:pathLst>
                    <a:path w="500" h="657" extrusionOk="0">
                      <a:moveTo>
                        <a:pt x="194" y="0"/>
                      </a:moveTo>
                      <a:cubicBezTo>
                        <a:pt x="188" y="0"/>
                        <a:pt x="182" y="0"/>
                        <a:pt x="175" y="1"/>
                      </a:cubicBezTo>
                      <a:cubicBezTo>
                        <a:pt x="61" y="15"/>
                        <a:pt x="0" y="207"/>
                        <a:pt x="42" y="384"/>
                      </a:cubicBezTo>
                      <a:cubicBezTo>
                        <a:pt x="78" y="544"/>
                        <a:pt x="186" y="657"/>
                        <a:pt x="291" y="657"/>
                      </a:cubicBezTo>
                      <a:cubicBezTo>
                        <a:pt x="302" y="657"/>
                        <a:pt x="313" y="655"/>
                        <a:pt x="325" y="652"/>
                      </a:cubicBezTo>
                      <a:cubicBezTo>
                        <a:pt x="441" y="624"/>
                        <a:pt x="500" y="463"/>
                        <a:pt x="458" y="286"/>
                      </a:cubicBezTo>
                      <a:cubicBezTo>
                        <a:pt x="418" y="116"/>
                        <a:pt x="305" y="0"/>
                        <a:pt x="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0"/>
                <p:cNvSpPr/>
                <p:nvPr/>
              </p:nvSpPr>
              <p:spPr>
                <a:xfrm rot="91128">
                  <a:off x="-3188718" y="2298863"/>
                  <a:ext cx="53690" cy="74686"/>
                </a:xfrm>
                <a:custGeom>
                  <a:avLst/>
                  <a:gdLst/>
                  <a:ahLst/>
                  <a:cxnLst/>
                  <a:rect l="l" t="t" r="r" b="b"/>
                  <a:pathLst>
                    <a:path w="895" h="1245" extrusionOk="0">
                      <a:moveTo>
                        <a:pt x="0" y="0"/>
                      </a:moveTo>
                      <a:lnTo>
                        <a:pt x="294" y="1244"/>
                      </a:lnTo>
                      <a:cubicBezTo>
                        <a:pt x="297" y="1245"/>
                        <a:pt x="300" y="1245"/>
                        <a:pt x="303" y="1245"/>
                      </a:cubicBezTo>
                      <a:cubicBezTo>
                        <a:pt x="531" y="1245"/>
                        <a:pt x="745" y="1149"/>
                        <a:pt x="894" y="978"/>
                      </a:cubicBezTo>
                      <a:cubicBezTo>
                        <a:pt x="554" y="696"/>
                        <a:pt x="252" y="364"/>
                        <a:pt x="0" y="0"/>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0"/>
                <p:cNvSpPr/>
                <p:nvPr/>
              </p:nvSpPr>
              <p:spPr>
                <a:xfrm rot="91128">
                  <a:off x="-3248360" y="2405595"/>
                  <a:ext cx="86983" cy="24655"/>
                </a:xfrm>
                <a:custGeom>
                  <a:avLst/>
                  <a:gdLst/>
                  <a:ahLst/>
                  <a:cxnLst/>
                  <a:rect l="l" t="t" r="r" b="b"/>
                  <a:pathLst>
                    <a:path w="1450" h="411" extrusionOk="0">
                      <a:moveTo>
                        <a:pt x="74" y="1"/>
                      </a:moveTo>
                      <a:cubicBezTo>
                        <a:pt x="33" y="1"/>
                        <a:pt x="0" y="51"/>
                        <a:pt x="31" y="89"/>
                      </a:cubicBezTo>
                      <a:cubicBezTo>
                        <a:pt x="300" y="300"/>
                        <a:pt x="629" y="411"/>
                        <a:pt x="963" y="411"/>
                      </a:cubicBezTo>
                      <a:cubicBezTo>
                        <a:pt x="1113" y="411"/>
                        <a:pt x="1264" y="389"/>
                        <a:pt x="1410" y="343"/>
                      </a:cubicBezTo>
                      <a:lnTo>
                        <a:pt x="1427" y="336"/>
                      </a:lnTo>
                      <a:cubicBezTo>
                        <a:pt x="1443" y="322"/>
                        <a:pt x="1450" y="301"/>
                        <a:pt x="1445" y="280"/>
                      </a:cubicBezTo>
                      <a:cubicBezTo>
                        <a:pt x="1439" y="256"/>
                        <a:pt x="1418" y="241"/>
                        <a:pt x="1395" y="241"/>
                      </a:cubicBezTo>
                      <a:cubicBezTo>
                        <a:pt x="1391" y="241"/>
                        <a:pt x="1387" y="242"/>
                        <a:pt x="1382" y="243"/>
                      </a:cubicBezTo>
                      <a:cubicBezTo>
                        <a:pt x="1247" y="283"/>
                        <a:pt x="1109" y="303"/>
                        <a:pt x="971" y="303"/>
                      </a:cubicBezTo>
                      <a:cubicBezTo>
                        <a:pt x="661" y="303"/>
                        <a:pt x="355" y="202"/>
                        <a:pt x="103" y="9"/>
                      </a:cubicBezTo>
                      <a:cubicBezTo>
                        <a:pt x="93" y="3"/>
                        <a:pt x="83" y="1"/>
                        <a:pt x="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0"/>
                <p:cNvSpPr/>
                <p:nvPr/>
              </p:nvSpPr>
              <p:spPr>
                <a:xfrm rot="91128">
                  <a:off x="-3322753" y="2215678"/>
                  <a:ext cx="54170" cy="46671"/>
                </a:xfrm>
                <a:custGeom>
                  <a:avLst/>
                  <a:gdLst/>
                  <a:ahLst/>
                  <a:cxnLst/>
                  <a:rect l="l" t="t" r="r" b="b"/>
                  <a:pathLst>
                    <a:path w="903" h="778" extrusionOk="0">
                      <a:moveTo>
                        <a:pt x="787" y="0"/>
                      </a:moveTo>
                      <a:cubicBezTo>
                        <a:pt x="781" y="0"/>
                        <a:pt x="776" y="1"/>
                        <a:pt x="770" y="2"/>
                      </a:cubicBezTo>
                      <a:cubicBezTo>
                        <a:pt x="436" y="79"/>
                        <a:pt x="158" y="312"/>
                        <a:pt x="28" y="630"/>
                      </a:cubicBezTo>
                      <a:cubicBezTo>
                        <a:pt x="0" y="706"/>
                        <a:pt x="62" y="778"/>
                        <a:pt x="131" y="778"/>
                      </a:cubicBezTo>
                      <a:cubicBezTo>
                        <a:pt x="150" y="778"/>
                        <a:pt x="170" y="772"/>
                        <a:pt x="189" y="760"/>
                      </a:cubicBezTo>
                      <a:cubicBezTo>
                        <a:pt x="203" y="746"/>
                        <a:pt x="214" y="732"/>
                        <a:pt x="224" y="714"/>
                      </a:cubicBezTo>
                      <a:cubicBezTo>
                        <a:pt x="326" y="464"/>
                        <a:pt x="541" y="277"/>
                        <a:pt x="803" y="212"/>
                      </a:cubicBezTo>
                      <a:cubicBezTo>
                        <a:pt x="861" y="202"/>
                        <a:pt x="903" y="149"/>
                        <a:pt x="894" y="90"/>
                      </a:cubicBezTo>
                      <a:cubicBezTo>
                        <a:pt x="883" y="38"/>
                        <a:pt x="838" y="0"/>
                        <a:pt x="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0"/>
                <p:cNvSpPr/>
                <p:nvPr/>
              </p:nvSpPr>
              <p:spPr>
                <a:xfrm rot="91128">
                  <a:off x="-3180006" y="2191551"/>
                  <a:ext cx="62928" cy="28615"/>
                </a:xfrm>
                <a:custGeom>
                  <a:avLst/>
                  <a:gdLst/>
                  <a:ahLst/>
                  <a:cxnLst/>
                  <a:rect l="l" t="t" r="r" b="b"/>
                  <a:pathLst>
                    <a:path w="1049" h="477" extrusionOk="0">
                      <a:moveTo>
                        <a:pt x="269" y="1"/>
                      </a:moveTo>
                      <a:cubicBezTo>
                        <a:pt x="210" y="1"/>
                        <a:pt x="150" y="6"/>
                        <a:pt x="91" y="16"/>
                      </a:cubicBezTo>
                      <a:cubicBezTo>
                        <a:pt x="35" y="30"/>
                        <a:pt x="0" y="86"/>
                        <a:pt x="12" y="144"/>
                      </a:cubicBezTo>
                      <a:cubicBezTo>
                        <a:pt x="26" y="192"/>
                        <a:pt x="69" y="224"/>
                        <a:pt x="117" y="224"/>
                      </a:cubicBezTo>
                      <a:cubicBezTo>
                        <a:pt x="125" y="224"/>
                        <a:pt x="134" y="223"/>
                        <a:pt x="143" y="221"/>
                      </a:cubicBezTo>
                      <a:cubicBezTo>
                        <a:pt x="189" y="213"/>
                        <a:pt x="235" y="210"/>
                        <a:pt x="281" y="210"/>
                      </a:cubicBezTo>
                      <a:cubicBezTo>
                        <a:pt x="501" y="210"/>
                        <a:pt x="716" y="296"/>
                        <a:pt x="876" y="452"/>
                      </a:cubicBezTo>
                      <a:cubicBezTo>
                        <a:pt x="895" y="469"/>
                        <a:pt x="919" y="477"/>
                        <a:pt x="943" y="477"/>
                      </a:cubicBezTo>
                      <a:cubicBezTo>
                        <a:pt x="961" y="477"/>
                        <a:pt x="978" y="473"/>
                        <a:pt x="995" y="464"/>
                      </a:cubicBezTo>
                      <a:lnTo>
                        <a:pt x="1009" y="450"/>
                      </a:lnTo>
                      <a:cubicBezTo>
                        <a:pt x="1049" y="408"/>
                        <a:pt x="1049" y="342"/>
                        <a:pt x="1009" y="300"/>
                      </a:cubicBezTo>
                      <a:cubicBezTo>
                        <a:pt x="809" y="106"/>
                        <a:pt x="543" y="1"/>
                        <a:pt x="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6" name="Google Shape;2546;p50"/>
              <p:cNvSpPr/>
              <p:nvPr/>
            </p:nvSpPr>
            <p:spPr>
              <a:xfrm>
                <a:off x="1870275" y="3468600"/>
                <a:ext cx="457200" cy="48200"/>
              </a:xfrm>
              <a:custGeom>
                <a:avLst/>
                <a:gdLst/>
                <a:ahLst/>
                <a:cxnLst/>
                <a:rect l="l" t="t" r="r" b="b"/>
                <a:pathLst>
                  <a:path w="18288" h="1928" extrusionOk="0">
                    <a:moveTo>
                      <a:pt x="0" y="1023"/>
                    </a:moveTo>
                    <a:lnTo>
                      <a:pt x="0" y="1928"/>
                    </a:lnTo>
                    <a:lnTo>
                      <a:pt x="18288" y="1928"/>
                    </a:lnTo>
                    <a:lnTo>
                      <a:pt x="18217" y="0"/>
                    </a:lnTo>
                    <a:close/>
                  </a:path>
                </a:pathLst>
              </a:custGeom>
              <a:solidFill>
                <a:schemeClr val="accent4"/>
              </a:solidFill>
              <a:ln>
                <a:noFill/>
              </a:ln>
            </p:spPr>
            <p:txBody>
              <a:bodyPr/>
              <a:lstStyle/>
              <a:p>
                <a:endParaRPr lang="en-US"/>
              </a:p>
            </p:txBody>
          </p:sp>
        </p:grpSp>
        <p:sp>
          <p:nvSpPr>
            <p:cNvPr id="2547" name="Google Shape;2547;p50"/>
            <p:cNvSpPr/>
            <p:nvPr/>
          </p:nvSpPr>
          <p:spPr>
            <a:xfrm flipH="1">
              <a:off x="953750" y="2314113"/>
              <a:ext cx="226025" cy="261900"/>
            </a:xfrm>
            <a:custGeom>
              <a:avLst/>
              <a:gdLst/>
              <a:ahLst/>
              <a:cxnLst/>
              <a:rect l="l" t="t" r="r" b="b"/>
              <a:pathLst>
                <a:path w="9041" h="10476" extrusionOk="0">
                  <a:moveTo>
                    <a:pt x="5704" y="1"/>
                  </a:moveTo>
                  <a:cubicBezTo>
                    <a:pt x="5337" y="468"/>
                    <a:pt x="367" y="6005"/>
                    <a:pt x="0" y="8140"/>
                  </a:cubicBezTo>
                  <a:lnTo>
                    <a:pt x="5104" y="10475"/>
                  </a:lnTo>
                  <a:cubicBezTo>
                    <a:pt x="4303" y="9141"/>
                    <a:pt x="7172" y="5705"/>
                    <a:pt x="9040" y="3270"/>
                  </a:cubicBezTo>
                  <a:lnTo>
                    <a:pt x="5704" y="1"/>
                  </a:lnTo>
                  <a:close/>
                </a:path>
              </a:pathLst>
            </a:custGeom>
            <a:solidFill>
              <a:srgbClr val="FFB8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0"/>
            <p:cNvSpPr/>
            <p:nvPr/>
          </p:nvSpPr>
          <p:spPr>
            <a:xfrm flipH="1">
              <a:off x="819500" y="2187538"/>
              <a:ext cx="286050" cy="289225"/>
            </a:xfrm>
            <a:custGeom>
              <a:avLst/>
              <a:gdLst/>
              <a:ahLst/>
              <a:cxnLst/>
              <a:rect l="l" t="t" r="r" b="b"/>
              <a:pathLst>
                <a:path w="11442" h="11569" extrusionOk="0">
                  <a:moveTo>
                    <a:pt x="7594" y="1"/>
                  </a:moveTo>
                  <a:cubicBezTo>
                    <a:pt x="4539" y="1"/>
                    <a:pt x="1487" y="4788"/>
                    <a:pt x="0" y="6632"/>
                  </a:cubicBezTo>
                  <a:lnTo>
                    <a:pt x="4970" y="11569"/>
                  </a:lnTo>
                  <a:cubicBezTo>
                    <a:pt x="5738" y="10568"/>
                    <a:pt x="7539" y="7999"/>
                    <a:pt x="8706" y="6532"/>
                  </a:cubicBezTo>
                  <a:cubicBezTo>
                    <a:pt x="11442" y="2862"/>
                    <a:pt x="8706" y="227"/>
                    <a:pt x="8706" y="227"/>
                  </a:cubicBezTo>
                  <a:cubicBezTo>
                    <a:pt x="8337" y="72"/>
                    <a:pt x="7966" y="1"/>
                    <a:pt x="75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0"/>
            <p:cNvSpPr/>
            <p:nvPr/>
          </p:nvSpPr>
          <p:spPr>
            <a:xfrm flipH="1">
              <a:off x="995450" y="4505688"/>
              <a:ext cx="114275" cy="209350"/>
            </a:xfrm>
            <a:custGeom>
              <a:avLst/>
              <a:gdLst/>
              <a:ahLst/>
              <a:cxnLst/>
              <a:rect l="l" t="t" r="r" b="b"/>
              <a:pathLst>
                <a:path w="4571" h="8374" extrusionOk="0">
                  <a:moveTo>
                    <a:pt x="1501" y="1"/>
                  </a:moveTo>
                  <a:lnTo>
                    <a:pt x="0" y="7373"/>
                  </a:lnTo>
                  <a:lnTo>
                    <a:pt x="3069" y="8373"/>
                  </a:lnTo>
                  <a:lnTo>
                    <a:pt x="4570" y="1035"/>
                  </a:lnTo>
                  <a:lnTo>
                    <a:pt x="1501"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0"/>
            <p:cNvSpPr/>
            <p:nvPr/>
          </p:nvSpPr>
          <p:spPr>
            <a:xfrm flipH="1">
              <a:off x="421725" y="4544888"/>
              <a:ext cx="100925" cy="191825"/>
            </a:xfrm>
            <a:custGeom>
              <a:avLst/>
              <a:gdLst/>
              <a:ahLst/>
              <a:cxnLst/>
              <a:rect l="l" t="t" r="r" b="b"/>
              <a:pathLst>
                <a:path w="4037" h="7673" extrusionOk="0">
                  <a:moveTo>
                    <a:pt x="3203" y="0"/>
                  </a:moveTo>
                  <a:lnTo>
                    <a:pt x="1" y="267"/>
                  </a:lnTo>
                  <a:lnTo>
                    <a:pt x="801" y="7673"/>
                  </a:lnTo>
                  <a:lnTo>
                    <a:pt x="4037" y="7406"/>
                  </a:lnTo>
                  <a:lnTo>
                    <a:pt x="3203"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0"/>
            <p:cNvSpPr/>
            <p:nvPr/>
          </p:nvSpPr>
          <p:spPr>
            <a:xfrm flipH="1">
              <a:off x="385850" y="4720688"/>
              <a:ext cx="277225" cy="109575"/>
            </a:xfrm>
            <a:custGeom>
              <a:avLst/>
              <a:gdLst/>
              <a:ahLst/>
              <a:cxnLst/>
              <a:rect l="l" t="t" r="r" b="b"/>
              <a:pathLst>
                <a:path w="11089" h="4383" extrusionOk="0">
                  <a:moveTo>
                    <a:pt x="9907" y="0"/>
                  </a:moveTo>
                  <a:cubicBezTo>
                    <a:pt x="9889" y="0"/>
                    <a:pt x="9872" y="2"/>
                    <a:pt x="9854" y="7"/>
                  </a:cubicBezTo>
                  <a:lnTo>
                    <a:pt x="5951" y="340"/>
                  </a:lnTo>
                  <a:cubicBezTo>
                    <a:pt x="5751" y="340"/>
                    <a:pt x="5584" y="440"/>
                    <a:pt x="5451" y="574"/>
                  </a:cubicBezTo>
                  <a:cubicBezTo>
                    <a:pt x="4717" y="1341"/>
                    <a:pt x="2949" y="2242"/>
                    <a:pt x="514" y="3009"/>
                  </a:cubicBezTo>
                  <a:cubicBezTo>
                    <a:pt x="0" y="3170"/>
                    <a:pt x="229" y="4382"/>
                    <a:pt x="1468" y="4382"/>
                  </a:cubicBezTo>
                  <a:cubicBezTo>
                    <a:pt x="1515" y="4382"/>
                    <a:pt x="1564" y="4380"/>
                    <a:pt x="1615" y="4377"/>
                  </a:cubicBezTo>
                  <a:cubicBezTo>
                    <a:pt x="2949" y="4243"/>
                    <a:pt x="5885" y="3910"/>
                    <a:pt x="6852" y="3810"/>
                  </a:cubicBezTo>
                  <a:cubicBezTo>
                    <a:pt x="8420" y="3676"/>
                    <a:pt x="9387" y="3676"/>
                    <a:pt x="10588" y="3576"/>
                  </a:cubicBezTo>
                  <a:lnTo>
                    <a:pt x="10721" y="3576"/>
                  </a:lnTo>
                  <a:cubicBezTo>
                    <a:pt x="10955" y="3509"/>
                    <a:pt x="11088" y="3242"/>
                    <a:pt x="11022" y="2976"/>
                  </a:cubicBezTo>
                  <a:lnTo>
                    <a:pt x="10154" y="207"/>
                  </a:lnTo>
                  <a:cubicBezTo>
                    <a:pt x="10125" y="91"/>
                    <a:pt x="10021" y="0"/>
                    <a:pt x="9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0"/>
            <p:cNvSpPr/>
            <p:nvPr/>
          </p:nvSpPr>
          <p:spPr>
            <a:xfrm flipH="1">
              <a:off x="1021300" y="4676313"/>
              <a:ext cx="262000" cy="123025"/>
            </a:xfrm>
            <a:custGeom>
              <a:avLst/>
              <a:gdLst/>
              <a:ahLst/>
              <a:cxnLst/>
              <a:rect l="l" t="t" r="r" b="b"/>
              <a:pathLst>
                <a:path w="10480" h="4921" extrusionOk="0">
                  <a:moveTo>
                    <a:pt x="6603" y="1"/>
                  </a:moveTo>
                  <a:cubicBezTo>
                    <a:pt x="6447" y="1"/>
                    <a:pt x="6290" y="25"/>
                    <a:pt x="6143" y="81"/>
                  </a:cubicBezTo>
                  <a:cubicBezTo>
                    <a:pt x="5076" y="294"/>
                    <a:pt x="4379" y="380"/>
                    <a:pt x="3734" y="380"/>
                  </a:cubicBezTo>
                  <a:cubicBezTo>
                    <a:pt x="2867" y="380"/>
                    <a:pt x="2093" y="224"/>
                    <a:pt x="639" y="14"/>
                  </a:cubicBezTo>
                  <a:cubicBezTo>
                    <a:pt x="625" y="12"/>
                    <a:pt x="612" y="11"/>
                    <a:pt x="599" y="11"/>
                  </a:cubicBezTo>
                  <a:cubicBezTo>
                    <a:pt x="68" y="11"/>
                    <a:pt x="1" y="1326"/>
                    <a:pt x="1206" y="1782"/>
                  </a:cubicBezTo>
                  <a:cubicBezTo>
                    <a:pt x="3241" y="2549"/>
                    <a:pt x="3307" y="2516"/>
                    <a:pt x="5042" y="3183"/>
                  </a:cubicBezTo>
                  <a:cubicBezTo>
                    <a:pt x="6543" y="3717"/>
                    <a:pt x="8244" y="4417"/>
                    <a:pt x="9412" y="4884"/>
                  </a:cubicBezTo>
                  <a:lnTo>
                    <a:pt x="9512" y="4917"/>
                  </a:lnTo>
                  <a:cubicBezTo>
                    <a:pt x="9532" y="4920"/>
                    <a:pt x="9551" y="4921"/>
                    <a:pt x="9570" y="4921"/>
                  </a:cubicBezTo>
                  <a:cubicBezTo>
                    <a:pt x="9812" y="4921"/>
                    <a:pt x="10015" y="4733"/>
                    <a:pt x="10046" y="4517"/>
                  </a:cubicBezTo>
                  <a:lnTo>
                    <a:pt x="10479" y="1582"/>
                  </a:lnTo>
                  <a:cubicBezTo>
                    <a:pt x="10479" y="1448"/>
                    <a:pt x="10412" y="1315"/>
                    <a:pt x="10279" y="1281"/>
                  </a:cubicBezTo>
                  <a:lnTo>
                    <a:pt x="6977" y="47"/>
                  </a:lnTo>
                  <a:cubicBezTo>
                    <a:pt x="6857" y="17"/>
                    <a:pt x="6730" y="1"/>
                    <a:pt x="6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0"/>
            <p:cNvSpPr/>
            <p:nvPr/>
          </p:nvSpPr>
          <p:spPr>
            <a:xfrm flipH="1">
              <a:off x="486750" y="2152663"/>
              <a:ext cx="477875" cy="728550"/>
            </a:xfrm>
            <a:custGeom>
              <a:avLst/>
              <a:gdLst/>
              <a:ahLst/>
              <a:cxnLst/>
              <a:rect l="l" t="t" r="r" b="b"/>
              <a:pathLst>
                <a:path w="19115" h="29142" extrusionOk="0">
                  <a:moveTo>
                    <a:pt x="11815" y="1"/>
                  </a:moveTo>
                  <a:cubicBezTo>
                    <a:pt x="9870" y="1"/>
                    <a:pt x="7916" y="102"/>
                    <a:pt x="6005" y="288"/>
                  </a:cubicBezTo>
                  <a:cubicBezTo>
                    <a:pt x="5671" y="321"/>
                    <a:pt x="5371" y="355"/>
                    <a:pt x="5104" y="388"/>
                  </a:cubicBezTo>
                  <a:cubicBezTo>
                    <a:pt x="4103" y="555"/>
                    <a:pt x="3103" y="788"/>
                    <a:pt x="2135" y="1055"/>
                  </a:cubicBezTo>
                  <a:cubicBezTo>
                    <a:pt x="1401" y="1222"/>
                    <a:pt x="868" y="1822"/>
                    <a:pt x="768" y="2556"/>
                  </a:cubicBezTo>
                  <a:cubicBezTo>
                    <a:pt x="367" y="4891"/>
                    <a:pt x="0" y="11429"/>
                    <a:pt x="1902" y="29142"/>
                  </a:cubicBezTo>
                  <a:lnTo>
                    <a:pt x="19114" y="28508"/>
                  </a:lnTo>
                  <a:cubicBezTo>
                    <a:pt x="19114" y="27174"/>
                    <a:pt x="18580" y="23371"/>
                    <a:pt x="18314" y="18301"/>
                  </a:cubicBezTo>
                  <a:cubicBezTo>
                    <a:pt x="18213" y="16132"/>
                    <a:pt x="18147" y="13764"/>
                    <a:pt x="18180" y="11262"/>
                  </a:cubicBezTo>
                  <a:cubicBezTo>
                    <a:pt x="18213" y="7660"/>
                    <a:pt x="18514" y="4057"/>
                    <a:pt x="19081" y="488"/>
                  </a:cubicBezTo>
                  <a:cubicBezTo>
                    <a:pt x="17613" y="288"/>
                    <a:pt x="16145" y="121"/>
                    <a:pt x="14678" y="54"/>
                  </a:cubicBezTo>
                  <a:cubicBezTo>
                    <a:pt x="14244" y="21"/>
                    <a:pt x="13777" y="21"/>
                    <a:pt x="13310" y="21"/>
                  </a:cubicBezTo>
                  <a:cubicBezTo>
                    <a:pt x="12813" y="7"/>
                    <a:pt x="12314" y="1"/>
                    <a:pt x="118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0"/>
            <p:cNvSpPr/>
            <p:nvPr/>
          </p:nvSpPr>
          <p:spPr>
            <a:xfrm flipH="1">
              <a:off x="634375" y="2870363"/>
              <a:ext cx="478700" cy="1747925"/>
            </a:xfrm>
            <a:custGeom>
              <a:avLst/>
              <a:gdLst/>
              <a:ahLst/>
              <a:cxnLst/>
              <a:rect l="l" t="t" r="r" b="b"/>
              <a:pathLst>
                <a:path w="19148" h="69917" extrusionOk="0">
                  <a:moveTo>
                    <a:pt x="19148" y="0"/>
                  </a:moveTo>
                  <a:lnTo>
                    <a:pt x="7840" y="400"/>
                  </a:lnTo>
                  <a:cubicBezTo>
                    <a:pt x="7840" y="400"/>
                    <a:pt x="4938" y="26119"/>
                    <a:pt x="4104" y="35892"/>
                  </a:cubicBezTo>
                  <a:cubicBezTo>
                    <a:pt x="3203" y="46066"/>
                    <a:pt x="1" y="68049"/>
                    <a:pt x="1" y="68049"/>
                  </a:cubicBezTo>
                  <a:lnTo>
                    <a:pt x="5105" y="69917"/>
                  </a:lnTo>
                  <a:cubicBezTo>
                    <a:pt x="5105" y="69917"/>
                    <a:pt x="10842" y="45800"/>
                    <a:pt x="12343" y="37394"/>
                  </a:cubicBezTo>
                  <a:cubicBezTo>
                    <a:pt x="13844" y="29021"/>
                    <a:pt x="19148" y="0"/>
                    <a:pt x="19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0"/>
            <p:cNvSpPr/>
            <p:nvPr/>
          </p:nvSpPr>
          <p:spPr>
            <a:xfrm flipH="1">
              <a:off x="405025" y="2865338"/>
              <a:ext cx="393650" cy="1766300"/>
            </a:xfrm>
            <a:custGeom>
              <a:avLst/>
              <a:gdLst/>
              <a:ahLst/>
              <a:cxnLst/>
              <a:rect l="l" t="t" r="r" b="b"/>
              <a:pathLst>
                <a:path w="15746" h="70652" extrusionOk="0">
                  <a:moveTo>
                    <a:pt x="12443" y="1"/>
                  </a:moveTo>
                  <a:lnTo>
                    <a:pt x="1" y="435"/>
                  </a:lnTo>
                  <a:cubicBezTo>
                    <a:pt x="1" y="435"/>
                    <a:pt x="4570" y="28321"/>
                    <a:pt x="5671" y="37695"/>
                  </a:cubicBezTo>
                  <a:cubicBezTo>
                    <a:pt x="6872" y="47969"/>
                    <a:pt x="9874" y="70652"/>
                    <a:pt x="9874" y="70652"/>
                  </a:cubicBezTo>
                  <a:lnTo>
                    <a:pt x="15745" y="70151"/>
                  </a:lnTo>
                  <a:cubicBezTo>
                    <a:pt x="15745" y="70151"/>
                    <a:pt x="14844" y="49236"/>
                    <a:pt x="14177" y="39129"/>
                  </a:cubicBezTo>
                  <a:cubicBezTo>
                    <a:pt x="13410" y="27687"/>
                    <a:pt x="12443" y="1"/>
                    <a:pt x="12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0"/>
            <p:cNvSpPr/>
            <p:nvPr/>
          </p:nvSpPr>
          <p:spPr>
            <a:xfrm flipH="1">
              <a:off x="265775" y="2208213"/>
              <a:ext cx="295225" cy="637150"/>
            </a:xfrm>
            <a:custGeom>
              <a:avLst/>
              <a:gdLst/>
              <a:ahLst/>
              <a:cxnLst/>
              <a:rect l="l" t="t" r="r" b="b"/>
              <a:pathLst>
                <a:path w="11809" h="25486" extrusionOk="0">
                  <a:moveTo>
                    <a:pt x="3536" y="1"/>
                  </a:moveTo>
                  <a:lnTo>
                    <a:pt x="0" y="3336"/>
                  </a:lnTo>
                  <a:lnTo>
                    <a:pt x="1068" y="4504"/>
                  </a:lnTo>
                  <a:cubicBezTo>
                    <a:pt x="1401" y="4937"/>
                    <a:pt x="1735" y="5338"/>
                    <a:pt x="2102" y="5771"/>
                  </a:cubicBezTo>
                  <a:cubicBezTo>
                    <a:pt x="2769" y="6605"/>
                    <a:pt x="3436" y="7439"/>
                    <a:pt x="4103" y="8306"/>
                  </a:cubicBezTo>
                  <a:cubicBezTo>
                    <a:pt x="4737" y="9140"/>
                    <a:pt x="5371" y="10041"/>
                    <a:pt x="5938" y="10908"/>
                  </a:cubicBezTo>
                  <a:cubicBezTo>
                    <a:pt x="6472" y="11776"/>
                    <a:pt x="7005" y="12676"/>
                    <a:pt x="7472" y="13577"/>
                  </a:cubicBezTo>
                  <a:lnTo>
                    <a:pt x="7472" y="13644"/>
                  </a:lnTo>
                  <a:lnTo>
                    <a:pt x="7472" y="13710"/>
                  </a:lnTo>
                  <a:cubicBezTo>
                    <a:pt x="7472" y="13710"/>
                    <a:pt x="7472" y="13744"/>
                    <a:pt x="7472" y="13777"/>
                  </a:cubicBezTo>
                  <a:lnTo>
                    <a:pt x="7472" y="13877"/>
                  </a:lnTo>
                  <a:lnTo>
                    <a:pt x="7472" y="13977"/>
                  </a:lnTo>
                  <a:lnTo>
                    <a:pt x="7472" y="14111"/>
                  </a:lnTo>
                  <a:cubicBezTo>
                    <a:pt x="7439" y="14511"/>
                    <a:pt x="7339" y="14945"/>
                    <a:pt x="7205" y="15345"/>
                  </a:cubicBezTo>
                  <a:cubicBezTo>
                    <a:pt x="6905" y="16312"/>
                    <a:pt x="6538" y="17280"/>
                    <a:pt x="6105" y="18214"/>
                  </a:cubicBezTo>
                  <a:cubicBezTo>
                    <a:pt x="5638" y="19181"/>
                    <a:pt x="5137" y="20148"/>
                    <a:pt x="4604" y="21116"/>
                  </a:cubicBezTo>
                  <a:cubicBezTo>
                    <a:pt x="4103" y="22083"/>
                    <a:pt x="3536" y="23050"/>
                    <a:pt x="3002" y="23984"/>
                  </a:cubicBezTo>
                  <a:lnTo>
                    <a:pt x="4904" y="25485"/>
                  </a:lnTo>
                  <a:cubicBezTo>
                    <a:pt x="6538" y="23784"/>
                    <a:pt x="8006" y="21916"/>
                    <a:pt x="9307" y="19948"/>
                  </a:cubicBezTo>
                  <a:cubicBezTo>
                    <a:pt x="10007" y="18914"/>
                    <a:pt x="10575" y="17847"/>
                    <a:pt x="11075" y="16712"/>
                  </a:cubicBezTo>
                  <a:cubicBezTo>
                    <a:pt x="11375" y="16045"/>
                    <a:pt x="11575" y="15378"/>
                    <a:pt x="11709" y="14678"/>
                  </a:cubicBezTo>
                  <a:lnTo>
                    <a:pt x="11775" y="14411"/>
                  </a:lnTo>
                  <a:lnTo>
                    <a:pt x="11809" y="14077"/>
                  </a:lnTo>
                  <a:cubicBezTo>
                    <a:pt x="11809" y="13977"/>
                    <a:pt x="11809" y="13877"/>
                    <a:pt x="11809" y="13744"/>
                  </a:cubicBezTo>
                  <a:lnTo>
                    <a:pt x="11809" y="13410"/>
                  </a:lnTo>
                  <a:cubicBezTo>
                    <a:pt x="11809" y="13143"/>
                    <a:pt x="11775" y="12876"/>
                    <a:pt x="11742" y="12643"/>
                  </a:cubicBezTo>
                  <a:cubicBezTo>
                    <a:pt x="11709" y="12509"/>
                    <a:pt x="11675" y="12343"/>
                    <a:pt x="11609" y="12209"/>
                  </a:cubicBezTo>
                  <a:lnTo>
                    <a:pt x="11542" y="12009"/>
                  </a:lnTo>
                  <a:cubicBezTo>
                    <a:pt x="11542" y="11942"/>
                    <a:pt x="11509" y="11909"/>
                    <a:pt x="11475" y="11842"/>
                  </a:cubicBezTo>
                  <a:cubicBezTo>
                    <a:pt x="10575" y="9607"/>
                    <a:pt x="9407" y="7473"/>
                    <a:pt x="8006" y="5504"/>
                  </a:cubicBezTo>
                  <a:cubicBezTo>
                    <a:pt x="7339" y="4537"/>
                    <a:pt x="6638" y="3570"/>
                    <a:pt x="5905" y="2669"/>
                  </a:cubicBezTo>
                  <a:cubicBezTo>
                    <a:pt x="5538" y="2202"/>
                    <a:pt x="5137" y="1768"/>
                    <a:pt x="4770" y="1335"/>
                  </a:cubicBezTo>
                  <a:cubicBezTo>
                    <a:pt x="4370" y="868"/>
                    <a:pt x="4003" y="468"/>
                    <a:pt x="3536" y="1"/>
                  </a:cubicBezTo>
                  <a:close/>
                </a:path>
              </a:pathLst>
            </a:custGeom>
            <a:solidFill>
              <a:srgbClr val="FFB8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0"/>
            <p:cNvSpPr/>
            <p:nvPr/>
          </p:nvSpPr>
          <p:spPr>
            <a:xfrm flipH="1">
              <a:off x="324975" y="2164163"/>
              <a:ext cx="307275" cy="328450"/>
            </a:xfrm>
            <a:custGeom>
              <a:avLst/>
              <a:gdLst/>
              <a:ahLst/>
              <a:cxnLst/>
              <a:rect l="l" t="t" r="r" b="b"/>
              <a:pathLst>
                <a:path w="12291" h="13138" extrusionOk="0">
                  <a:moveTo>
                    <a:pt x="5197" y="1"/>
                  </a:moveTo>
                  <a:cubicBezTo>
                    <a:pt x="1857" y="1"/>
                    <a:pt x="1" y="2699"/>
                    <a:pt x="2083" y="6232"/>
                  </a:cubicBezTo>
                  <a:cubicBezTo>
                    <a:pt x="4118" y="9635"/>
                    <a:pt x="6553" y="13137"/>
                    <a:pt x="6553" y="13137"/>
                  </a:cubicBezTo>
                  <a:lnTo>
                    <a:pt x="12290" y="7400"/>
                  </a:lnTo>
                  <a:cubicBezTo>
                    <a:pt x="12290" y="7400"/>
                    <a:pt x="8855" y="328"/>
                    <a:pt x="5786" y="28"/>
                  </a:cubicBezTo>
                  <a:cubicBezTo>
                    <a:pt x="5585" y="10"/>
                    <a:pt x="5389" y="1"/>
                    <a:pt x="5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0"/>
            <p:cNvSpPr/>
            <p:nvPr/>
          </p:nvSpPr>
          <p:spPr>
            <a:xfrm flipH="1">
              <a:off x="426725" y="2790288"/>
              <a:ext cx="110100" cy="95100"/>
            </a:xfrm>
            <a:custGeom>
              <a:avLst/>
              <a:gdLst/>
              <a:ahLst/>
              <a:cxnLst/>
              <a:rect l="l" t="t" r="r" b="b"/>
              <a:pathLst>
                <a:path w="4404" h="3804" extrusionOk="0">
                  <a:moveTo>
                    <a:pt x="1" y="1"/>
                  </a:moveTo>
                  <a:lnTo>
                    <a:pt x="1602" y="3804"/>
                  </a:lnTo>
                  <a:cubicBezTo>
                    <a:pt x="1602" y="3804"/>
                    <a:pt x="4404" y="3303"/>
                    <a:pt x="4304" y="1769"/>
                  </a:cubicBezTo>
                  <a:lnTo>
                    <a:pt x="3270" y="134"/>
                  </a:lnTo>
                  <a:lnTo>
                    <a:pt x="1" y="1"/>
                  </a:lnTo>
                  <a:close/>
                </a:path>
              </a:pathLst>
            </a:custGeom>
            <a:solidFill>
              <a:srgbClr val="FFB8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50"/>
            <p:cNvSpPr/>
            <p:nvPr/>
          </p:nvSpPr>
          <p:spPr>
            <a:xfrm flipH="1">
              <a:off x="496775" y="2791138"/>
              <a:ext cx="94250" cy="115925"/>
            </a:xfrm>
            <a:custGeom>
              <a:avLst/>
              <a:gdLst/>
              <a:ahLst/>
              <a:cxnLst/>
              <a:rect l="l" t="t" r="r" b="b"/>
              <a:pathLst>
                <a:path w="3770" h="4637" extrusionOk="0">
                  <a:moveTo>
                    <a:pt x="2169" y="0"/>
                  </a:moveTo>
                  <a:lnTo>
                    <a:pt x="0" y="1568"/>
                  </a:lnTo>
                  <a:lnTo>
                    <a:pt x="1435" y="4637"/>
                  </a:lnTo>
                  <a:lnTo>
                    <a:pt x="3770" y="3803"/>
                  </a:lnTo>
                  <a:lnTo>
                    <a:pt x="2169" y="0"/>
                  </a:lnTo>
                  <a:close/>
                </a:path>
              </a:pathLst>
            </a:custGeom>
            <a:solidFill>
              <a:srgbClr val="FFB8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50"/>
            <p:cNvSpPr/>
            <p:nvPr/>
          </p:nvSpPr>
          <p:spPr>
            <a:xfrm flipH="1">
              <a:off x="646050" y="1968863"/>
              <a:ext cx="181800" cy="262725"/>
            </a:xfrm>
            <a:custGeom>
              <a:avLst/>
              <a:gdLst/>
              <a:ahLst/>
              <a:cxnLst/>
              <a:rect l="l" t="t" r="r" b="b"/>
              <a:pathLst>
                <a:path w="7272" h="10509" extrusionOk="0">
                  <a:moveTo>
                    <a:pt x="5804" y="1"/>
                  </a:moveTo>
                  <a:lnTo>
                    <a:pt x="1534" y="3870"/>
                  </a:lnTo>
                  <a:cubicBezTo>
                    <a:pt x="1801" y="4804"/>
                    <a:pt x="1968" y="5805"/>
                    <a:pt x="1668" y="6606"/>
                  </a:cubicBezTo>
                  <a:cubicBezTo>
                    <a:pt x="1635" y="6706"/>
                    <a:pt x="1601" y="6806"/>
                    <a:pt x="1568" y="6906"/>
                  </a:cubicBezTo>
                  <a:cubicBezTo>
                    <a:pt x="1234" y="7440"/>
                    <a:pt x="767" y="7840"/>
                    <a:pt x="167" y="8040"/>
                  </a:cubicBezTo>
                  <a:cubicBezTo>
                    <a:pt x="100" y="8174"/>
                    <a:pt x="67" y="8340"/>
                    <a:pt x="33" y="8474"/>
                  </a:cubicBezTo>
                  <a:cubicBezTo>
                    <a:pt x="0" y="8807"/>
                    <a:pt x="33" y="9174"/>
                    <a:pt x="167" y="9474"/>
                  </a:cubicBezTo>
                  <a:cubicBezTo>
                    <a:pt x="600" y="9908"/>
                    <a:pt x="1101" y="10242"/>
                    <a:pt x="1635" y="10509"/>
                  </a:cubicBezTo>
                  <a:cubicBezTo>
                    <a:pt x="3102" y="10142"/>
                    <a:pt x="4503" y="9608"/>
                    <a:pt x="5838" y="8874"/>
                  </a:cubicBezTo>
                  <a:cubicBezTo>
                    <a:pt x="6238" y="8540"/>
                    <a:pt x="6605" y="8174"/>
                    <a:pt x="6972" y="7807"/>
                  </a:cubicBezTo>
                  <a:lnTo>
                    <a:pt x="7272" y="7540"/>
                  </a:lnTo>
                  <a:cubicBezTo>
                    <a:pt x="5204" y="6305"/>
                    <a:pt x="5437" y="2203"/>
                    <a:pt x="5804"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0"/>
            <p:cNvSpPr/>
            <p:nvPr/>
          </p:nvSpPr>
          <p:spPr>
            <a:xfrm flipH="1">
              <a:off x="781975" y="1825438"/>
              <a:ext cx="155975" cy="138700"/>
            </a:xfrm>
            <a:custGeom>
              <a:avLst/>
              <a:gdLst/>
              <a:ahLst/>
              <a:cxnLst/>
              <a:rect l="l" t="t" r="r" b="b"/>
              <a:pathLst>
                <a:path w="6239" h="5548" extrusionOk="0">
                  <a:moveTo>
                    <a:pt x="3937" y="1"/>
                  </a:moveTo>
                  <a:cubicBezTo>
                    <a:pt x="3937" y="1"/>
                    <a:pt x="1002" y="501"/>
                    <a:pt x="501" y="634"/>
                  </a:cubicBezTo>
                  <a:cubicBezTo>
                    <a:pt x="1" y="734"/>
                    <a:pt x="68" y="2602"/>
                    <a:pt x="334" y="3136"/>
                  </a:cubicBezTo>
                  <a:cubicBezTo>
                    <a:pt x="568" y="3670"/>
                    <a:pt x="1402" y="3670"/>
                    <a:pt x="1535" y="4204"/>
                  </a:cubicBezTo>
                  <a:cubicBezTo>
                    <a:pt x="1669" y="4637"/>
                    <a:pt x="1369" y="5238"/>
                    <a:pt x="1235" y="5504"/>
                  </a:cubicBezTo>
                  <a:cubicBezTo>
                    <a:pt x="1309" y="5535"/>
                    <a:pt x="1435" y="5548"/>
                    <a:pt x="1590" y="5548"/>
                  </a:cubicBezTo>
                  <a:cubicBezTo>
                    <a:pt x="2274" y="5548"/>
                    <a:pt x="3537" y="5304"/>
                    <a:pt x="3537" y="5304"/>
                  </a:cubicBezTo>
                  <a:lnTo>
                    <a:pt x="3770" y="3937"/>
                  </a:lnTo>
                  <a:cubicBezTo>
                    <a:pt x="3770" y="3937"/>
                    <a:pt x="6239" y="668"/>
                    <a:pt x="39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0"/>
            <p:cNvSpPr/>
            <p:nvPr/>
          </p:nvSpPr>
          <p:spPr>
            <a:xfrm flipH="1">
              <a:off x="673550" y="1784538"/>
              <a:ext cx="268550" cy="304775"/>
            </a:xfrm>
            <a:custGeom>
              <a:avLst/>
              <a:gdLst/>
              <a:ahLst/>
              <a:cxnLst/>
              <a:rect l="l" t="t" r="r" b="b"/>
              <a:pathLst>
                <a:path w="10742" h="12191" extrusionOk="0">
                  <a:moveTo>
                    <a:pt x="5256" y="1"/>
                  </a:moveTo>
                  <a:cubicBezTo>
                    <a:pt x="4286" y="1"/>
                    <a:pt x="3307" y="332"/>
                    <a:pt x="2502" y="1003"/>
                  </a:cubicBezTo>
                  <a:cubicBezTo>
                    <a:pt x="0" y="3104"/>
                    <a:pt x="1001" y="7607"/>
                    <a:pt x="2469" y="10076"/>
                  </a:cubicBezTo>
                  <a:cubicBezTo>
                    <a:pt x="3310" y="11455"/>
                    <a:pt x="4762" y="12190"/>
                    <a:pt x="6191" y="12190"/>
                  </a:cubicBezTo>
                  <a:cubicBezTo>
                    <a:pt x="7596" y="12190"/>
                    <a:pt x="8980" y="11480"/>
                    <a:pt x="9740" y="9976"/>
                  </a:cubicBezTo>
                  <a:cubicBezTo>
                    <a:pt x="10741" y="7974"/>
                    <a:pt x="10141" y="6273"/>
                    <a:pt x="9373" y="3238"/>
                  </a:cubicBezTo>
                  <a:cubicBezTo>
                    <a:pt x="9207" y="2604"/>
                    <a:pt x="8906" y="2003"/>
                    <a:pt x="8473" y="1503"/>
                  </a:cubicBezTo>
                  <a:cubicBezTo>
                    <a:pt x="7643" y="507"/>
                    <a:pt x="6456" y="1"/>
                    <a:pt x="5256"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0"/>
            <p:cNvSpPr/>
            <p:nvPr/>
          </p:nvSpPr>
          <p:spPr>
            <a:xfrm flipH="1">
              <a:off x="619350" y="1793738"/>
              <a:ext cx="143475" cy="210175"/>
            </a:xfrm>
            <a:custGeom>
              <a:avLst/>
              <a:gdLst/>
              <a:ahLst/>
              <a:cxnLst/>
              <a:rect l="l" t="t" r="r" b="b"/>
              <a:pathLst>
                <a:path w="5739" h="8407" extrusionOk="0">
                  <a:moveTo>
                    <a:pt x="3470" y="1"/>
                  </a:moveTo>
                  <a:lnTo>
                    <a:pt x="3470" y="1"/>
                  </a:lnTo>
                  <a:cubicBezTo>
                    <a:pt x="3470" y="1"/>
                    <a:pt x="968" y="468"/>
                    <a:pt x="468" y="568"/>
                  </a:cubicBezTo>
                  <a:cubicBezTo>
                    <a:pt x="1" y="701"/>
                    <a:pt x="34" y="2536"/>
                    <a:pt x="301" y="3070"/>
                  </a:cubicBezTo>
                  <a:cubicBezTo>
                    <a:pt x="535" y="3604"/>
                    <a:pt x="1168" y="3670"/>
                    <a:pt x="1302" y="4204"/>
                  </a:cubicBezTo>
                  <a:cubicBezTo>
                    <a:pt x="1702" y="5238"/>
                    <a:pt x="1168" y="7740"/>
                    <a:pt x="1168" y="7740"/>
                  </a:cubicBezTo>
                  <a:lnTo>
                    <a:pt x="3036" y="6539"/>
                  </a:lnTo>
                  <a:lnTo>
                    <a:pt x="3103" y="8407"/>
                  </a:lnTo>
                  <a:cubicBezTo>
                    <a:pt x="3103" y="8407"/>
                    <a:pt x="5738" y="668"/>
                    <a:pt x="3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50"/>
            <p:cNvSpPr/>
            <p:nvPr/>
          </p:nvSpPr>
          <p:spPr>
            <a:xfrm flipH="1">
              <a:off x="812000" y="1913463"/>
              <a:ext cx="17525" cy="22450"/>
            </a:xfrm>
            <a:custGeom>
              <a:avLst/>
              <a:gdLst/>
              <a:ahLst/>
              <a:cxnLst/>
              <a:rect l="l" t="t" r="r" b="b"/>
              <a:pathLst>
                <a:path w="701" h="898" extrusionOk="0">
                  <a:moveTo>
                    <a:pt x="278" y="1"/>
                  </a:moveTo>
                  <a:cubicBezTo>
                    <a:pt x="252" y="1"/>
                    <a:pt x="226" y="5"/>
                    <a:pt x="200" y="15"/>
                  </a:cubicBezTo>
                  <a:cubicBezTo>
                    <a:pt x="67" y="49"/>
                    <a:pt x="0" y="282"/>
                    <a:pt x="67" y="549"/>
                  </a:cubicBezTo>
                  <a:cubicBezTo>
                    <a:pt x="124" y="747"/>
                    <a:pt x="277" y="898"/>
                    <a:pt x="423" y="898"/>
                  </a:cubicBezTo>
                  <a:cubicBezTo>
                    <a:pt x="450" y="898"/>
                    <a:pt x="476" y="893"/>
                    <a:pt x="501" y="883"/>
                  </a:cubicBezTo>
                  <a:cubicBezTo>
                    <a:pt x="634" y="816"/>
                    <a:pt x="701" y="582"/>
                    <a:pt x="634" y="349"/>
                  </a:cubicBezTo>
                  <a:cubicBezTo>
                    <a:pt x="577" y="151"/>
                    <a:pt x="425" y="1"/>
                    <a:pt x="27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50"/>
            <p:cNvSpPr/>
            <p:nvPr/>
          </p:nvSpPr>
          <p:spPr>
            <a:xfrm flipH="1">
              <a:off x="877875" y="1930513"/>
              <a:ext cx="16700" cy="23375"/>
            </a:xfrm>
            <a:custGeom>
              <a:avLst/>
              <a:gdLst/>
              <a:ahLst/>
              <a:cxnLst/>
              <a:rect l="l" t="t" r="r" b="b"/>
              <a:pathLst>
                <a:path w="668" h="935" extrusionOk="0">
                  <a:moveTo>
                    <a:pt x="267" y="1"/>
                  </a:moveTo>
                  <a:cubicBezTo>
                    <a:pt x="101" y="34"/>
                    <a:pt x="0" y="267"/>
                    <a:pt x="34" y="501"/>
                  </a:cubicBezTo>
                  <a:cubicBezTo>
                    <a:pt x="67" y="768"/>
                    <a:pt x="201" y="935"/>
                    <a:pt x="367" y="935"/>
                  </a:cubicBezTo>
                  <a:cubicBezTo>
                    <a:pt x="534" y="901"/>
                    <a:pt x="668" y="668"/>
                    <a:pt x="634" y="434"/>
                  </a:cubicBezTo>
                  <a:cubicBezTo>
                    <a:pt x="601" y="167"/>
                    <a:pt x="434" y="1"/>
                    <a:pt x="2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0"/>
            <p:cNvSpPr/>
            <p:nvPr/>
          </p:nvSpPr>
          <p:spPr>
            <a:xfrm flipH="1">
              <a:off x="840350" y="1940513"/>
              <a:ext cx="30875" cy="62025"/>
            </a:xfrm>
            <a:custGeom>
              <a:avLst/>
              <a:gdLst/>
              <a:ahLst/>
              <a:cxnLst/>
              <a:rect l="l" t="t" r="r" b="b"/>
              <a:pathLst>
                <a:path w="1235" h="2481" extrusionOk="0">
                  <a:moveTo>
                    <a:pt x="501" y="1"/>
                  </a:moveTo>
                  <a:cubicBezTo>
                    <a:pt x="434" y="801"/>
                    <a:pt x="267" y="1635"/>
                    <a:pt x="0" y="2403"/>
                  </a:cubicBezTo>
                  <a:cubicBezTo>
                    <a:pt x="155" y="2454"/>
                    <a:pt x="319" y="2481"/>
                    <a:pt x="483" y="2481"/>
                  </a:cubicBezTo>
                  <a:cubicBezTo>
                    <a:pt x="746" y="2481"/>
                    <a:pt x="1009" y="2413"/>
                    <a:pt x="1235" y="2269"/>
                  </a:cubicBezTo>
                  <a:lnTo>
                    <a:pt x="501" y="1"/>
                  </a:lnTo>
                  <a:close/>
                </a:path>
              </a:pathLst>
            </a:custGeom>
            <a:solidFill>
              <a:srgbClr val="ED89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0"/>
            <p:cNvSpPr/>
            <p:nvPr/>
          </p:nvSpPr>
          <p:spPr>
            <a:xfrm flipH="1">
              <a:off x="802825" y="1878763"/>
              <a:ext cx="38800" cy="12575"/>
            </a:xfrm>
            <a:custGeom>
              <a:avLst/>
              <a:gdLst/>
              <a:ahLst/>
              <a:cxnLst/>
              <a:rect l="l" t="t" r="r" b="b"/>
              <a:pathLst>
                <a:path w="1552" h="503" extrusionOk="0">
                  <a:moveTo>
                    <a:pt x="675" y="1"/>
                  </a:moveTo>
                  <a:cubicBezTo>
                    <a:pt x="483" y="1"/>
                    <a:pt x="292" y="35"/>
                    <a:pt x="117" y="102"/>
                  </a:cubicBezTo>
                  <a:cubicBezTo>
                    <a:pt x="0" y="190"/>
                    <a:pt x="63" y="381"/>
                    <a:pt x="193" y="381"/>
                  </a:cubicBezTo>
                  <a:cubicBezTo>
                    <a:pt x="211" y="381"/>
                    <a:pt x="231" y="377"/>
                    <a:pt x="251" y="369"/>
                  </a:cubicBezTo>
                  <a:cubicBezTo>
                    <a:pt x="392" y="318"/>
                    <a:pt x="538" y="291"/>
                    <a:pt x="682" y="291"/>
                  </a:cubicBezTo>
                  <a:cubicBezTo>
                    <a:pt x="911" y="291"/>
                    <a:pt x="1134" y="359"/>
                    <a:pt x="1318" y="503"/>
                  </a:cubicBezTo>
                  <a:lnTo>
                    <a:pt x="1452" y="503"/>
                  </a:lnTo>
                  <a:cubicBezTo>
                    <a:pt x="1485" y="469"/>
                    <a:pt x="1518" y="469"/>
                    <a:pt x="1518" y="436"/>
                  </a:cubicBezTo>
                  <a:cubicBezTo>
                    <a:pt x="1552" y="369"/>
                    <a:pt x="1552" y="269"/>
                    <a:pt x="1485" y="236"/>
                  </a:cubicBezTo>
                  <a:cubicBezTo>
                    <a:pt x="1246" y="77"/>
                    <a:pt x="960" y="1"/>
                    <a:pt x="6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0"/>
            <p:cNvSpPr/>
            <p:nvPr/>
          </p:nvSpPr>
          <p:spPr>
            <a:xfrm flipH="1">
              <a:off x="888725" y="1892988"/>
              <a:ext cx="30025" cy="27325"/>
            </a:xfrm>
            <a:custGeom>
              <a:avLst/>
              <a:gdLst/>
              <a:ahLst/>
              <a:cxnLst/>
              <a:rect l="l" t="t" r="r" b="b"/>
              <a:pathLst>
                <a:path w="1201" h="1093" extrusionOk="0">
                  <a:moveTo>
                    <a:pt x="1068" y="0"/>
                  </a:moveTo>
                  <a:cubicBezTo>
                    <a:pt x="601" y="134"/>
                    <a:pt x="200" y="467"/>
                    <a:pt x="33" y="901"/>
                  </a:cubicBezTo>
                  <a:cubicBezTo>
                    <a:pt x="0" y="968"/>
                    <a:pt x="33" y="1068"/>
                    <a:pt x="134" y="1068"/>
                  </a:cubicBezTo>
                  <a:cubicBezTo>
                    <a:pt x="134" y="1085"/>
                    <a:pt x="142" y="1093"/>
                    <a:pt x="154" y="1093"/>
                  </a:cubicBezTo>
                  <a:cubicBezTo>
                    <a:pt x="167" y="1093"/>
                    <a:pt x="184" y="1085"/>
                    <a:pt x="200" y="1068"/>
                  </a:cubicBezTo>
                  <a:cubicBezTo>
                    <a:pt x="234" y="1068"/>
                    <a:pt x="300" y="1068"/>
                    <a:pt x="300" y="1001"/>
                  </a:cubicBezTo>
                  <a:cubicBezTo>
                    <a:pt x="434" y="668"/>
                    <a:pt x="734" y="401"/>
                    <a:pt x="1101" y="301"/>
                  </a:cubicBezTo>
                  <a:cubicBezTo>
                    <a:pt x="1168" y="267"/>
                    <a:pt x="1201" y="201"/>
                    <a:pt x="1201" y="134"/>
                  </a:cubicBezTo>
                  <a:cubicBezTo>
                    <a:pt x="1201" y="67"/>
                    <a:pt x="1134" y="0"/>
                    <a:pt x="10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0"/>
            <p:cNvSpPr/>
            <p:nvPr/>
          </p:nvSpPr>
          <p:spPr>
            <a:xfrm flipH="1">
              <a:off x="650475" y="1883563"/>
              <a:ext cx="66475" cy="96000"/>
            </a:xfrm>
            <a:custGeom>
              <a:avLst/>
              <a:gdLst/>
              <a:ahLst/>
              <a:cxnLst/>
              <a:rect l="l" t="t" r="r" b="b"/>
              <a:pathLst>
                <a:path w="2659" h="3840" extrusionOk="0">
                  <a:moveTo>
                    <a:pt x="1467" y="0"/>
                  </a:moveTo>
                  <a:cubicBezTo>
                    <a:pt x="1339" y="0"/>
                    <a:pt x="1205" y="25"/>
                    <a:pt x="1068" y="77"/>
                  </a:cubicBezTo>
                  <a:cubicBezTo>
                    <a:pt x="201" y="411"/>
                    <a:pt x="1" y="1812"/>
                    <a:pt x="134" y="2679"/>
                  </a:cubicBezTo>
                  <a:cubicBezTo>
                    <a:pt x="226" y="3347"/>
                    <a:pt x="620" y="3840"/>
                    <a:pt x="1086" y="3840"/>
                  </a:cubicBezTo>
                  <a:cubicBezTo>
                    <a:pt x="1295" y="3840"/>
                    <a:pt x="1518" y="3740"/>
                    <a:pt x="1735" y="3513"/>
                  </a:cubicBezTo>
                  <a:cubicBezTo>
                    <a:pt x="2269" y="2979"/>
                    <a:pt x="2569" y="2245"/>
                    <a:pt x="2602" y="1478"/>
                  </a:cubicBezTo>
                  <a:cubicBezTo>
                    <a:pt x="2659" y="692"/>
                    <a:pt x="2147" y="0"/>
                    <a:pt x="1467" y="0"/>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0"/>
            <p:cNvSpPr/>
            <p:nvPr/>
          </p:nvSpPr>
          <p:spPr>
            <a:xfrm flipH="1">
              <a:off x="664375" y="1707838"/>
              <a:ext cx="280225" cy="148475"/>
            </a:xfrm>
            <a:custGeom>
              <a:avLst/>
              <a:gdLst/>
              <a:ahLst/>
              <a:cxnLst/>
              <a:rect l="l" t="t" r="r" b="b"/>
              <a:pathLst>
                <a:path w="11209" h="5939" extrusionOk="0">
                  <a:moveTo>
                    <a:pt x="4983" y="0"/>
                  </a:moveTo>
                  <a:cubicBezTo>
                    <a:pt x="4978" y="0"/>
                    <a:pt x="4974" y="0"/>
                    <a:pt x="4970" y="1"/>
                  </a:cubicBezTo>
                  <a:cubicBezTo>
                    <a:pt x="4437" y="68"/>
                    <a:pt x="3269" y="1736"/>
                    <a:pt x="1067" y="2803"/>
                  </a:cubicBezTo>
                  <a:cubicBezTo>
                    <a:pt x="467" y="3170"/>
                    <a:pt x="100" y="3804"/>
                    <a:pt x="67" y="4471"/>
                  </a:cubicBezTo>
                  <a:cubicBezTo>
                    <a:pt x="0" y="5138"/>
                    <a:pt x="434" y="5905"/>
                    <a:pt x="1101" y="5905"/>
                  </a:cubicBezTo>
                  <a:cubicBezTo>
                    <a:pt x="1468" y="5739"/>
                    <a:pt x="1835" y="5572"/>
                    <a:pt x="2202" y="5438"/>
                  </a:cubicBezTo>
                  <a:cubicBezTo>
                    <a:pt x="2298" y="5413"/>
                    <a:pt x="2386" y="5401"/>
                    <a:pt x="2469" y="5401"/>
                  </a:cubicBezTo>
                  <a:cubicBezTo>
                    <a:pt x="2816" y="5401"/>
                    <a:pt x="3053" y="5615"/>
                    <a:pt x="3269" y="5939"/>
                  </a:cubicBezTo>
                  <a:cubicBezTo>
                    <a:pt x="3136" y="5605"/>
                    <a:pt x="3736" y="5105"/>
                    <a:pt x="4070" y="5005"/>
                  </a:cubicBezTo>
                  <a:cubicBezTo>
                    <a:pt x="4253" y="4950"/>
                    <a:pt x="4447" y="4925"/>
                    <a:pt x="4645" y="4925"/>
                  </a:cubicBezTo>
                  <a:cubicBezTo>
                    <a:pt x="4807" y="4925"/>
                    <a:pt x="4972" y="4941"/>
                    <a:pt x="5137" y="4971"/>
                  </a:cubicBezTo>
                  <a:cubicBezTo>
                    <a:pt x="5579" y="5018"/>
                    <a:pt x="6025" y="5042"/>
                    <a:pt x="6470" y="5042"/>
                  </a:cubicBezTo>
                  <a:cubicBezTo>
                    <a:pt x="7603" y="5042"/>
                    <a:pt x="8739" y="4892"/>
                    <a:pt x="9840" y="4604"/>
                  </a:cubicBezTo>
                  <a:cubicBezTo>
                    <a:pt x="10207" y="4538"/>
                    <a:pt x="10508" y="4338"/>
                    <a:pt x="10774" y="4104"/>
                  </a:cubicBezTo>
                  <a:cubicBezTo>
                    <a:pt x="11208" y="3604"/>
                    <a:pt x="11075" y="2136"/>
                    <a:pt x="10441" y="1936"/>
                  </a:cubicBezTo>
                  <a:cubicBezTo>
                    <a:pt x="6917" y="729"/>
                    <a:pt x="5212" y="0"/>
                    <a:pt x="49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0"/>
            <p:cNvSpPr/>
            <p:nvPr/>
          </p:nvSpPr>
          <p:spPr>
            <a:xfrm flipH="1">
              <a:off x="786150" y="2001388"/>
              <a:ext cx="53375" cy="49225"/>
            </a:xfrm>
            <a:custGeom>
              <a:avLst/>
              <a:gdLst/>
              <a:ahLst/>
              <a:cxnLst/>
              <a:rect l="l" t="t" r="r" b="b"/>
              <a:pathLst>
                <a:path w="2135" h="1969" extrusionOk="0">
                  <a:moveTo>
                    <a:pt x="1968" y="1"/>
                  </a:moveTo>
                  <a:cubicBezTo>
                    <a:pt x="1501" y="401"/>
                    <a:pt x="934" y="668"/>
                    <a:pt x="300" y="835"/>
                  </a:cubicBezTo>
                  <a:cubicBezTo>
                    <a:pt x="133" y="902"/>
                    <a:pt x="0" y="935"/>
                    <a:pt x="0" y="935"/>
                  </a:cubicBezTo>
                  <a:cubicBezTo>
                    <a:pt x="200" y="1268"/>
                    <a:pt x="400" y="1602"/>
                    <a:pt x="534" y="1969"/>
                  </a:cubicBezTo>
                  <a:lnTo>
                    <a:pt x="734" y="1902"/>
                  </a:lnTo>
                  <a:cubicBezTo>
                    <a:pt x="1668" y="1669"/>
                    <a:pt x="2001" y="1268"/>
                    <a:pt x="2102" y="868"/>
                  </a:cubicBezTo>
                  <a:cubicBezTo>
                    <a:pt x="2135" y="701"/>
                    <a:pt x="2135" y="501"/>
                    <a:pt x="2102" y="301"/>
                  </a:cubicBezTo>
                  <a:cubicBezTo>
                    <a:pt x="2068" y="201"/>
                    <a:pt x="2035" y="101"/>
                    <a:pt x="1968" y="1"/>
                  </a:cubicBez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0"/>
            <p:cNvSpPr/>
            <p:nvPr/>
          </p:nvSpPr>
          <p:spPr>
            <a:xfrm flipH="1">
              <a:off x="786975" y="2001388"/>
              <a:ext cx="45050" cy="28400"/>
            </a:xfrm>
            <a:custGeom>
              <a:avLst/>
              <a:gdLst/>
              <a:ahLst/>
              <a:cxnLst/>
              <a:rect l="l" t="t" r="r" b="b"/>
              <a:pathLst>
                <a:path w="1802" h="1136" extrusionOk="0">
                  <a:moveTo>
                    <a:pt x="1701" y="1"/>
                  </a:moveTo>
                  <a:cubicBezTo>
                    <a:pt x="1201" y="401"/>
                    <a:pt x="634" y="701"/>
                    <a:pt x="0" y="835"/>
                  </a:cubicBezTo>
                  <a:lnTo>
                    <a:pt x="167" y="1135"/>
                  </a:lnTo>
                  <a:cubicBezTo>
                    <a:pt x="1001" y="902"/>
                    <a:pt x="1601" y="635"/>
                    <a:pt x="1802" y="301"/>
                  </a:cubicBezTo>
                  <a:cubicBezTo>
                    <a:pt x="1768" y="201"/>
                    <a:pt x="1735" y="101"/>
                    <a:pt x="17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0"/>
            <p:cNvSpPr/>
            <p:nvPr/>
          </p:nvSpPr>
          <p:spPr>
            <a:xfrm flipH="1">
              <a:off x="786975" y="2023088"/>
              <a:ext cx="34225" cy="26700"/>
            </a:xfrm>
            <a:custGeom>
              <a:avLst/>
              <a:gdLst/>
              <a:ahLst/>
              <a:cxnLst/>
              <a:rect l="l" t="t" r="r" b="b"/>
              <a:pathLst>
                <a:path w="1369" h="1068" extrusionOk="0">
                  <a:moveTo>
                    <a:pt x="1369" y="0"/>
                  </a:moveTo>
                  <a:cubicBezTo>
                    <a:pt x="1035" y="100"/>
                    <a:pt x="701" y="267"/>
                    <a:pt x="401" y="467"/>
                  </a:cubicBezTo>
                  <a:cubicBezTo>
                    <a:pt x="234" y="634"/>
                    <a:pt x="68" y="834"/>
                    <a:pt x="1" y="1068"/>
                  </a:cubicBezTo>
                  <a:cubicBezTo>
                    <a:pt x="935" y="801"/>
                    <a:pt x="1268" y="400"/>
                    <a:pt x="1369" y="0"/>
                  </a:cubicBezTo>
                  <a:close/>
                </a:path>
              </a:pathLst>
            </a:custGeom>
            <a:solidFill>
              <a:srgbClr val="DE5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0"/>
            <p:cNvSpPr/>
            <p:nvPr/>
          </p:nvSpPr>
          <p:spPr>
            <a:xfrm flipH="1">
              <a:off x="833675" y="2483413"/>
              <a:ext cx="356100" cy="116125"/>
            </a:xfrm>
            <a:custGeom>
              <a:avLst/>
              <a:gdLst/>
              <a:ahLst/>
              <a:cxnLst/>
              <a:rect l="l" t="t" r="r" b="b"/>
              <a:pathLst>
                <a:path w="14244" h="4645" extrusionOk="0">
                  <a:moveTo>
                    <a:pt x="1168" y="0"/>
                  </a:moveTo>
                  <a:lnTo>
                    <a:pt x="667" y="834"/>
                  </a:lnTo>
                  <a:cubicBezTo>
                    <a:pt x="0" y="1935"/>
                    <a:pt x="133" y="3336"/>
                    <a:pt x="1001" y="4303"/>
                  </a:cubicBezTo>
                  <a:cubicBezTo>
                    <a:pt x="1385" y="4548"/>
                    <a:pt x="2190" y="4645"/>
                    <a:pt x="3223" y="4645"/>
                  </a:cubicBezTo>
                  <a:cubicBezTo>
                    <a:pt x="7116" y="4645"/>
                    <a:pt x="14244" y="3269"/>
                    <a:pt x="14244" y="3269"/>
                  </a:cubicBezTo>
                  <a:lnTo>
                    <a:pt x="13410" y="1135"/>
                  </a:lnTo>
                  <a:lnTo>
                    <a:pt x="1168" y="0"/>
                  </a:lnTo>
                  <a:close/>
                </a:path>
              </a:pathLst>
            </a:custGeom>
            <a:solidFill>
              <a:srgbClr val="FFB8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0"/>
            <p:cNvSpPr/>
            <p:nvPr/>
          </p:nvSpPr>
          <p:spPr>
            <a:xfrm flipH="1">
              <a:off x="727775" y="2511713"/>
              <a:ext cx="146775" cy="114650"/>
            </a:xfrm>
            <a:custGeom>
              <a:avLst/>
              <a:gdLst/>
              <a:ahLst/>
              <a:cxnLst/>
              <a:rect l="l" t="t" r="r" b="b"/>
              <a:pathLst>
                <a:path w="5871" h="4586" extrusionOk="0">
                  <a:moveTo>
                    <a:pt x="763" y="1"/>
                  </a:moveTo>
                  <a:cubicBezTo>
                    <a:pt x="97" y="1"/>
                    <a:pt x="0" y="1737"/>
                    <a:pt x="0" y="1737"/>
                  </a:cubicBezTo>
                  <a:lnTo>
                    <a:pt x="2068" y="3272"/>
                  </a:lnTo>
                  <a:lnTo>
                    <a:pt x="4036" y="4506"/>
                  </a:lnTo>
                  <a:cubicBezTo>
                    <a:pt x="4130" y="4559"/>
                    <a:pt x="4234" y="4586"/>
                    <a:pt x="4336" y="4586"/>
                  </a:cubicBezTo>
                  <a:cubicBezTo>
                    <a:pt x="4489" y="4586"/>
                    <a:pt x="4637" y="4526"/>
                    <a:pt x="4737" y="4406"/>
                  </a:cubicBezTo>
                  <a:lnTo>
                    <a:pt x="5704" y="3238"/>
                  </a:lnTo>
                  <a:cubicBezTo>
                    <a:pt x="5871" y="3038"/>
                    <a:pt x="5871" y="2738"/>
                    <a:pt x="5704" y="2538"/>
                  </a:cubicBezTo>
                  <a:lnTo>
                    <a:pt x="4203" y="870"/>
                  </a:lnTo>
                  <a:cubicBezTo>
                    <a:pt x="3803" y="436"/>
                    <a:pt x="3269" y="169"/>
                    <a:pt x="2702" y="136"/>
                  </a:cubicBezTo>
                  <a:lnTo>
                    <a:pt x="801" y="3"/>
                  </a:lnTo>
                  <a:cubicBezTo>
                    <a:pt x="788" y="1"/>
                    <a:pt x="775" y="1"/>
                    <a:pt x="763" y="1"/>
                  </a:cubicBezTo>
                  <a:close/>
                </a:path>
              </a:pathLst>
            </a:custGeom>
            <a:solidFill>
              <a:srgbClr val="FFB8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50"/>
            <p:cNvSpPr/>
            <p:nvPr/>
          </p:nvSpPr>
          <p:spPr>
            <a:xfrm flipH="1">
              <a:off x="853700" y="2502588"/>
              <a:ext cx="26700" cy="75925"/>
            </a:xfrm>
            <a:custGeom>
              <a:avLst/>
              <a:gdLst/>
              <a:ahLst/>
              <a:cxnLst/>
              <a:rect l="l" t="t" r="r" b="b"/>
              <a:pathLst>
                <a:path w="1068" h="3037" extrusionOk="0">
                  <a:moveTo>
                    <a:pt x="134" y="1"/>
                  </a:moveTo>
                  <a:lnTo>
                    <a:pt x="1" y="3036"/>
                  </a:lnTo>
                  <a:lnTo>
                    <a:pt x="935" y="2836"/>
                  </a:lnTo>
                  <a:lnTo>
                    <a:pt x="1068" y="67"/>
                  </a:lnTo>
                  <a:lnTo>
                    <a:pt x="1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50"/>
            <p:cNvSpPr/>
            <p:nvPr/>
          </p:nvSpPr>
          <p:spPr>
            <a:xfrm flipH="1">
              <a:off x="837000" y="2495088"/>
              <a:ext cx="53400" cy="17525"/>
            </a:xfrm>
            <a:custGeom>
              <a:avLst/>
              <a:gdLst/>
              <a:ahLst/>
              <a:cxnLst/>
              <a:rect l="l" t="t" r="r" b="b"/>
              <a:pathLst>
                <a:path w="2136" h="701" extrusionOk="0">
                  <a:moveTo>
                    <a:pt x="434" y="0"/>
                  </a:moveTo>
                  <a:cubicBezTo>
                    <a:pt x="200" y="0"/>
                    <a:pt x="0" y="167"/>
                    <a:pt x="0" y="401"/>
                  </a:cubicBezTo>
                  <a:lnTo>
                    <a:pt x="0" y="601"/>
                  </a:lnTo>
                  <a:lnTo>
                    <a:pt x="2068" y="701"/>
                  </a:lnTo>
                  <a:lnTo>
                    <a:pt x="2102" y="701"/>
                  </a:lnTo>
                  <a:lnTo>
                    <a:pt x="2102" y="501"/>
                  </a:lnTo>
                  <a:cubicBezTo>
                    <a:pt x="2135" y="267"/>
                    <a:pt x="1935" y="67"/>
                    <a:pt x="1701" y="67"/>
                  </a:cubicBezTo>
                  <a:lnTo>
                    <a:pt x="43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50"/>
            <p:cNvSpPr/>
            <p:nvPr/>
          </p:nvSpPr>
          <p:spPr>
            <a:xfrm flipH="1">
              <a:off x="1053825" y="1076563"/>
              <a:ext cx="1125000" cy="1054950"/>
            </a:xfrm>
            <a:custGeom>
              <a:avLst/>
              <a:gdLst/>
              <a:ahLst/>
              <a:cxnLst/>
              <a:rect l="l" t="t" r="r" b="b"/>
              <a:pathLst>
                <a:path w="45000" h="42198" extrusionOk="0">
                  <a:moveTo>
                    <a:pt x="3570" y="1"/>
                  </a:moveTo>
                  <a:cubicBezTo>
                    <a:pt x="1602" y="1"/>
                    <a:pt x="0" y="1602"/>
                    <a:pt x="0" y="3570"/>
                  </a:cubicBezTo>
                  <a:lnTo>
                    <a:pt x="0" y="38628"/>
                  </a:lnTo>
                  <a:cubicBezTo>
                    <a:pt x="0" y="40630"/>
                    <a:pt x="1602" y="42198"/>
                    <a:pt x="3570" y="42198"/>
                  </a:cubicBezTo>
                  <a:lnTo>
                    <a:pt x="41430" y="42198"/>
                  </a:lnTo>
                  <a:cubicBezTo>
                    <a:pt x="43398" y="42198"/>
                    <a:pt x="44999" y="40630"/>
                    <a:pt x="44999" y="38628"/>
                  </a:cubicBezTo>
                  <a:lnTo>
                    <a:pt x="44999" y="3570"/>
                  </a:lnTo>
                  <a:cubicBezTo>
                    <a:pt x="44999" y="1602"/>
                    <a:pt x="43398" y="1"/>
                    <a:pt x="41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50"/>
            <p:cNvSpPr/>
            <p:nvPr/>
          </p:nvSpPr>
          <p:spPr>
            <a:xfrm flipH="1">
              <a:off x="897400" y="2400113"/>
              <a:ext cx="62075" cy="78650"/>
            </a:xfrm>
            <a:custGeom>
              <a:avLst/>
              <a:gdLst/>
              <a:ahLst/>
              <a:cxnLst/>
              <a:rect l="l" t="t" r="r" b="b"/>
              <a:pathLst>
                <a:path w="2483" h="3146" extrusionOk="0">
                  <a:moveTo>
                    <a:pt x="262" y="0"/>
                  </a:moveTo>
                  <a:cubicBezTo>
                    <a:pt x="123" y="0"/>
                    <a:pt x="0" y="165"/>
                    <a:pt x="95" y="330"/>
                  </a:cubicBezTo>
                  <a:lnTo>
                    <a:pt x="2063" y="3066"/>
                  </a:lnTo>
                  <a:cubicBezTo>
                    <a:pt x="2096" y="3099"/>
                    <a:pt x="2129" y="3132"/>
                    <a:pt x="2163" y="3132"/>
                  </a:cubicBezTo>
                  <a:cubicBezTo>
                    <a:pt x="2185" y="3141"/>
                    <a:pt x="2208" y="3145"/>
                    <a:pt x="2230" y="3145"/>
                  </a:cubicBezTo>
                  <a:cubicBezTo>
                    <a:pt x="2370" y="3145"/>
                    <a:pt x="2483" y="2976"/>
                    <a:pt x="2396" y="2832"/>
                  </a:cubicBezTo>
                  <a:lnTo>
                    <a:pt x="428" y="97"/>
                  </a:lnTo>
                  <a:cubicBezTo>
                    <a:pt x="379" y="28"/>
                    <a:pt x="319" y="0"/>
                    <a:pt x="2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50"/>
            <p:cNvSpPr/>
            <p:nvPr/>
          </p:nvSpPr>
          <p:spPr>
            <a:xfrm flipH="1">
              <a:off x="859525" y="2259088"/>
              <a:ext cx="10025" cy="196000"/>
            </a:xfrm>
            <a:custGeom>
              <a:avLst/>
              <a:gdLst/>
              <a:ahLst/>
              <a:cxnLst/>
              <a:rect l="l" t="t" r="r" b="b"/>
              <a:pathLst>
                <a:path w="401" h="7840" extrusionOk="0">
                  <a:moveTo>
                    <a:pt x="200" y="0"/>
                  </a:moveTo>
                  <a:cubicBezTo>
                    <a:pt x="100" y="0"/>
                    <a:pt x="0" y="100"/>
                    <a:pt x="0" y="200"/>
                  </a:cubicBezTo>
                  <a:lnTo>
                    <a:pt x="0" y="7672"/>
                  </a:lnTo>
                  <a:cubicBezTo>
                    <a:pt x="0" y="7739"/>
                    <a:pt x="67" y="7806"/>
                    <a:pt x="134" y="7839"/>
                  </a:cubicBezTo>
                  <a:lnTo>
                    <a:pt x="200" y="7839"/>
                  </a:lnTo>
                  <a:cubicBezTo>
                    <a:pt x="334" y="7839"/>
                    <a:pt x="400" y="7739"/>
                    <a:pt x="400" y="7639"/>
                  </a:cubicBezTo>
                  <a:lnTo>
                    <a:pt x="400" y="200"/>
                  </a:lnTo>
                  <a:cubicBezTo>
                    <a:pt x="400" y="100"/>
                    <a:pt x="334" y="0"/>
                    <a:pt x="2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50"/>
            <p:cNvSpPr/>
            <p:nvPr/>
          </p:nvSpPr>
          <p:spPr>
            <a:xfrm flipH="1">
              <a:off x="772800" y="2377463"/>
              <a:ext cx="58400" cy="104625"/>
            </a:xfrm>
            <a:custGeom>
              <a:avLst/>
              <a:gdLst/>
              <a:ahLst/>
              <a:cxnLst/>
              <a:rect l="l" t="t" r="r" b="b"/>
              <a:pathLst>
                <a:path w="2336" h="4185" extrusionOk="0">
                  <a:moveTo>
                    <a:pt x="2089" y="1"/>
                  </a:moveTo>
                  <a:cubicBezTo>
                    <a:pt x="2020" y="1"/>
                    <a:pt x="1957" y="37"/>
                    <a:pt x="1935" y="102"/>
                  </a:cubicBezTo>
                  <a:lnTo>
                    <a:pt x="34" y="3905"/>
                  </a:lnTo>
                  <a:cubicBezTo>
                    <a:pt x="1" y="4005"/>
                    <a:pt x="34" y="4105"/>
                    <a:pt x="134" y="4172"/>
                  </a:cubicBezTo>
                  <a:cubicBezTo>
                    <a:pt x="159" y="4180"/>
                    <a:pt x="186" y="4184"/>
                    <a:pt x="213" y="4184"/>
                  </a:cubicBezTo>
                  <a:cubicBezTo>
                    <a:pt x="295" y="4184"/>
                    <a:pt x="376" y="4147"/>
                    <a:pt x="401" y="4072"/>
                  </a:cubicBezTo>
                  <a:lnTo>
                    <a:pt x="2302" y="302"/>
                  </a:lnTo>
                  <a:cubicBezTo>
                    <a:pt x="2336" y="202"/>
                    <a:pt x="2302" y="69"/>
                    <a:pt x="2202" y="35"/>
                  </a:cubicBezTo>
                  <a:cubicBezTo>
                    <a:pt x="2167" y="12"/>
                    <a:pt x="2127" y="1"/>
                    <a:pt x="2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50"/>
            <p:cNvSpPr/>
            <p:nvPr/>
          </p:nvSpPr>
          <p:spPr>
            <a:xfrm>
              <a:off x="1194413" y="1614004"/>
              <a:ext cx="843832" cy="464835"/>
            </a:xfrm>
            <a:custGeom>
              <a:avLst/>
              <a:gdLst/>
              <a:ahLst/>
              <a:cxnLst/>
              <a:rect l="l" t="t" r="r" b="b"/>
              <a:pathLst>
                <a:path w="40030" h="22051" extrusionOk="0">
                  <a:moveTo>
                    <a:pt x="13344" y="1"/>
                  </a:moveTo>
                  <a:lnTo>
                    <a:pt x="11476" y="20416"/>
                  </a:lnTo>
                  <a:lnTo>
                    <a:pt x="6405" y="8907"/>
                  </a:lnTo>
                  <a:lnTo>
                    <a:pt x="1" y="8907"/>
                  </a:lnTo>
                  <a:lnTo>
                    <a:pt x="1" y="9308"/>
                  </a:lnTo>
                  <a:lnTo>
                    <a:pt x="6138" y="9308"/>
                  </a:lnTo>
                  <a:lnTo>
                    <a:pt x="11742" y="22050"/>
                  </a:lnTo>
                  <a:lnTo>
                    <a:pt x="13577" y="2136"/>
                  </a:lnTo>
                  <a:lnTo>
                    <a:pt x="17980" y="16179"/>
                  </a:lnTo>
                  <a:lnTo>
                    <a:pt x="21316" y="5004"/>
                  </a:lnTo>
                  <a:lnTo>
                    <a:pt x="25219" y="14144"/>
                  </a:lnTo>
                  <a:lnTo>
                    <a:pt x="28321" y="5705"/>
                  </a:lnTo>
                  <a:lnTo>
                    <a:pt x="31757" y="13444"/>
                  </a:lnTo>
                  <a:lnTo>
                    <a:pt x="34092" y="8440"/>
                  </a:lnTo>
                  <a:lnTo>
                    <a:pt x="40029" y="8440"/>
                  </a:lnTo>
                  <a:lnTo>
                    <a:pt x="40029" y="8040"/>
                  </a:lnTo>
                  <a:lnTo>
                    <a:pt x="33825" y="8040"/>
                  </a:lnTo>
                  <a:lnTo>
                    <a:pt x="31757" y="12410"/>
                  </a:lnTo>
                  <a:lnTo>
                    <a:pt x="28288" y="4604"/>
                  </a:lnTo>
                  <a:lnTo>
                    <a:pt x="25185" y="13010"/>
                  </a:lnTo>
                  <a:lnTo>
                    <a:pt x="21249" y="3770"/>
                  </a:lnTo>
                  <a:lnTo>
                    <a:pt x="17980" y="14745"/>
                  </a:lnTo>
                  <a:lnTo>
                    <a:pt x="133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50"/>
            <p:cNvSpPr/>
            <p:nvPr/>
          </p:nvSpPr>
          <p:spPr>
            <a:xfrm>
              <a:off x="1224661" y="1382947"/>
              <a:ext cx="68932" cy="86512"/>
            </a:xfrm>
            <a:custGeom>
              <a:avLst/>
              <a:gdLst/>
              <a:ahLst/>
              <a:cxnLst/>
              <a:rect l="l" t="t" r="r" b="b"/>
              <a:pathLst>
                <a:path w="3270" h="4104" extrusionOk="0">
                  <a:moveTo>
                    <a:pt x="1763" y="2232"/>
                  </a:moveTo>
                  <a:cubicBezTo>
                    <a:pt x="2105" y="2232"/>
                    <a:pt x="2402" y="2489"/>
                    <a:pt x="2402" y="2836"/>
                  </a:cubicBezTo>
                  <a:lnTo>
                    <a:pt x="2368" y="2836"/>
                  </a:lnTo>
                  <a:cubicBezTo>
                    <a:pt x="2368" y="3150"/>
                    <a:pt x="2101" y="3406"/>
                    <a:pt x="1791" y="3406"/>
                  </a:cubicBezTo>
                  <a:cubicBezTo>
                    <a:pt x="1772" y="3406"/>
                    <a:pt x="1754" y="3405"/>
                    <a:pt x="1735" y="3403"/>
                  </a:cubicBezTo>
                  <a:cubicBezTo>
                    <a:pt x="1301" y="3403"/>
                    <a:pt x="1034" y="3169"/>
                    <a:pt x="1034" y="2836"/>
                  </a:cubicBezTo>
                  <a:cubicBezTo>
                    <a:pt x="1034" y="2489"/>
                    <a:pt x="1331" y="2232"/>
                    <a:pt x="1645" y="2232"/>
                  </a:cubicBezTo>
                  <a:cubicBezTo>
                    <a:pt x="1663" y="2232"/>
                    <a:pt x="1682" y="2233"/>
                    <a:pt x="1701" y="2235"/>
                  </a:cubicBezTo>
                  <a:cubicBezTo>
                    <a:pt x="1722" y="2233"/>
                    <a:pt x="1743" y="2232"/>
                    <a:pt x="1763" y="2232"/>
                  </a:cubicBezTo>
                  <a:close/>
                  <a:moveTo>
                    <a:pt x="2035" y="0"/>
                  </a:moveTo>
                  <a:cubicBezTo>
                    <a:pt x="834" y="0"/>
                    <a:pt x="0" y="767"/>
                    <a:pt x="0" y="2135"/>
                  </a:cubicBezTo>
                  <a:cubicBezTo>
                    <a:pt x="0" y="3403"/>
                    <a:pt x="701" y="4103"/>
                    <a:pt x="1768" y="4103"/>
                  </a:cubicBezTo>
                  <a:cubicBezTo>
                    <a:pt x="2602" y="4103"/>
                    <a:pt x="3269" y="3603"/>
                    <a:pt x="3269" y="2769"/>
                  </a:cubicBezTo>
                  <a:cubicBezTo>
                    <a:pt x="3269" y="2077"/>
                    <a:pt x="2705" y="1562"/>
                    <a:pt x="2025" y="1562"/>
                  </a:cubicBezTo>
                  <a:cubicBezTo>
                    <a:pt x="1984" y="1562"/>
                    <a:pt x="1943" y="1564"/>
                    <a:pt x="1901" y="1568"/>
                  </a:cubicBezTo>
                  <a:cubicBezTo>
                    <a:pt x="1867" y="1565"/>
                    <a:pt x="1833" y="1563"/>
                    <a:pt x="1798" y="1563"/>
                  </a:cubicBezTo>
                  <a:cubicBezTo>
                    <a:pt x="1494" y="1563"/>
                    <a:pt x="1174" y="1692"/>
                    <a:pt x="934" y="1902"/>
                  </a:cubicBezTo>
                  <a:cubicBezTo>
                    <a:pt x="869" y="1287"/>
                    <a:pt x="1370" y="766"/>
                    <a:pt x="1978" y="766"/>
                  </a:cubicBezTo>
                  <a:cubicBezTo>
                    <a:pt x="1997" y="766"/>
                    <a:pt x="2016" y="766"/>
                    <a:pt x="2035" y="767"/>
                  </a:cubicBezTo>
                  <a:cubicBezTo>
                    <a:pt x="2070" y="763"/>
                    <a:pt x="2105" y="761"/>
                    <a:pt x="2140" y="761"/>
                  </a:cubicBezTo>
                  <a:cubicBezTo>
                    <a:pt x="2371" y="761"/>
                    <a:pt x="2595" y="852"/>
                    <a:pt x="2769" y="968"/>
                  </a:cubicBezTo>
                  <a:lnTo>
                    <a:pt x="3102" y="300"/>
                  </a:lnTo>
                  <a:cubicBezTo>
                    <a:pt x="2769" y="100"/>
                    <a:pt x="2402" y="0"/>
                    <a:pt x="20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50"/>
            <p:cNvSpPr/>
            <p:nvPr/>
          </p:nvSpPr>
          <p:spPr>
            <a:xfrm>
              <a:off x="1300588" y="1382947"/>
              <a:ext cx="70344" cy="86512"/>
            </a:xfrm>
            <a:custGeom>
              <a:avLst/>
              <a:gdLst/>
              <a:ahLst/>
              <a:cxnLst/>
              <a:rect l="l" t="t" r="r" b="b"/>
              <a:pathLst>
                <a:path w="3337" h="4104" extrusionOk="0">
                  <a:moveTo>
                    <a:pt x="1668" y="801"/>
                  </a:moveTo>
                  <a:cubicBezTo>
                    <a:pt x="2135" y="801"/>
                    <a:pt x="2436" y="1168"/>
                    <a:pt x="2436" y="2068"/>
                  </a:cubicBezTo>
                  <a:cubicBezTo>
                    <a:pt x="2436" y="2936"/>
                    <a:pt x="2135" y="3303"/>
                    <a:pt x="1668" y="3303"/>
                  </a:cubicBezTo>
                  <a:cubicBezTo>
                    <a:pt x="1235" y="3303"/>
                    <a:pt x="901" y="2936"/>
                    <a:pt x="901" y="2068"/>
                  </a:cubicBezTo>
                  <a:cubicBezTo>
                    <a:pt x="901" y="1168"/>
                    <a:pt x="1235" y="801"/>
                    <a:pt x="1668" y="801"/>
                  </a:cubicBezTo>
                  <a:close/>
                  <a:moveTo>
                    <a:pt x="1668" y="0"/>
                  </a:moveTo>
                  <a:cubicBezTo>
                    <a:pt x="701" y="0"/>
                    <a:pt x="1" y="767"/>
                    <a:pt x="1" y="2068"/>
                  </a:cubicBezTo>
                  <a:cubicBezTo>
                    <a:pt x="1" y="3369"/>
                    <a:pt x="668" y="4103"/>
                    <a:pt x="1668" y="4103"/>
                  </a:cubicBezTo>
                  <a:cubicBezTo>
                    <a:pt x="2636" y="4103"/>
                    <a:pt x="3336" y="3369"/>
                    <a:pt x="3336" y="2068"/>
                  </a:cubicBezTo>
                  <a:cubicBezTo>
                    <a:pt x="3336" y="767"/>
                    <a:pt x="2602" y="0"/>
                    <a:pt x="16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50"/>
            <p:cNvSpPr/>
            <p:nvPr/>
          </p:nvSpPr>
          <p:spPr>
            <a:xfrm>
              <a:off x="1829360" y="1382947"/>
              <a:ext cx="71040" cy="86512"/>
            </a:xfrm>
            <a:custGeom>
              <a:avLst/>
              <a:gdLst/>
              <a:ahLst/>
              <a:cxnLst/>
              <a:rect l="l" t="t" r="r" b="b"/>
              <a:pathLst>
                <a:path w="3370" h="4104" extrusionOk="0">
                  <a:moveTo>
                    <a:pt x="1701" y="701"/>
                  </a:moveTo>
                  <a:cubicBezTo>
                    <a:pt x="2068" y="701"/>
                    <a:pt x="2302" y="901"/>
                    <a:pt x="2302" y="1201"/>
                  </a:cubicBezTo>
                  <a:cubicBezTo>
                    <a:pt x="2302" y="1468"/>
                    <a:pt x="2068" y="1668"/>
                    <a:pt x="1701" y="1668"/>
                  </a:cubicBezTo>
                  <a:cubicBezTo>
                    <a:pt x="1301" y="1668"/>
                    <a:pt x="1068" y="1468"/>
                    <a:pt x="1068" y="1201"/>
                  </a:cubicBezTo>
                  <a:lnTo>
                    <a:pt x="1068" y="1168"/>
                  </a:lnTo>
                  <a:cubicBezTo>
                    <a:pt x="1068" y="868"/>
                    <a:pt x="1301" y="701"/>
                    <a:pt x="1701" y="701"/>
                  </a:cubicBezTo>
                  <a:close/>
                  <a:moveTo>
                    <a:pt x="1701" y="2302"/>
                  </a:moveTo>
                  <a:cubicBezTo>
                    <a:pt x="2135" y="2302"/>
                    <a:pt x="2435" y="2502"/>
                    <a:pt x="2435" y="2869"/>
                  </a:cubicBezTo>
                  <a:lnTo>
                    <a:pt x="2402" y="2869"/>
                  </a:lnTo>
                  <a:cubicBezTo>
                    <a:pt x="2402" y="3203"/>
                    <a:pt x="2135" y="3436"/>
                    <a:pt x="1701" y="3436"/>
                  </a:cubicBezTo>
                  <a:cubicBezTo>
                    <a:pt x="1234" y="3436"/>
                    <a:pt x="968" y="3203"/>
                    <a:pt x="968" y="2869"/>
                  </a:cubicBezTo>
                  <a:cubicBezTo>
                    <a:pt x="968" y="2502"/>
                    <a:pt x="1234" y="2302"/>
                    <a:pt x="1701" y="2302"/>
                  </a:cubicBezTo>
                  <a:close/>
                  <a:moveTo>
                    <a:pt x="1668" y="0"/>
                  </a:moveTo>
                  <a:cubicBezTo>
                    <a:pt x="767" y="0"/>
                    <a:pt x="167" y="434"/>
                    <a:pt x="167" y="1134"/>
                  </a:cubicBezTo>
                  <a:cubicBezTo>
                    <a:pt x="134" y="1468"/>
                    <a:pt x="300" y="1768"/>
                    <a:pt x="601" y="1968"/>
                  </a:cubicBezTo>
                  <a:cubicBezTo>
                    <a:pt x="234" y="2102"/>
                    <a:pt x="0" y="2469"/>
                    <a:pt x="34" y="2869"/>
                  </a:cubicBezTo>
                  <a:cubicBezTo>
                    <a:pt x="34" y="3636"/>
                    <a:pt x="667" y="4103"/>
                    <a:pt x="1701" y="4103"/>
                  </a:cubicBezTo>
                  <a:cubicBezTo>
                    <a:pt x="2702" y="4103"/>
                    <a:pt x="3369" y="3636"/>
                    <a:pt x="3369" y="2869"/>
                  </a:cubicBezTo>
                  <a:cubicBezTo>
                    <a:pt x="3369" y="2469"/>
                    <a:pt x="3102" y="2102"/>
                    <a:pt x="2735" y="1968"/>
                  </a:cubicBezTo>
                  <a:cubicBezTo>
                    <a:pt x="3036" y="1768"/>
                    <a:pt x="3202" y="1468"/>
                    <a:pt x="3202" y="1134"/>
                  </a:cubicBezTo>
                  <a:cubicBezTo>
                    <a:pt x="3202" y="401"/>
                    <a:pt x="2569" y="0"/>
                    <a:pt x="16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50"/>
            <p:cNvSpPr/>
            <p:nvPr/>
          </p:nvSpPr>
          <p:spPr>
            <a:xfrm>
              <a:off x="1907395" y="1384338"/>
              <a:ext cx="77385" cy="83709"/>
            </a:xfrm>
            <a:custGeom>
              <a:avLst/>
              <a:gdLst/>
              <a:ahLst/>
              <a:cxnLst/>
              <a:rect l="l" t="t" r="r" b="b"/>
              <a:pathLst>
                <a:path w="3671" h="3971" extrusionOk="0">
                  <a:moveTo>
                    <a:pt x="1869" y="1"/>
                  </a:moveTo>
                  <a:lnTo>
                    <a:pt x="1" y="2503"/>
                  </a:lnTo>
                  <a:lnTo>
                    <a:pt x="1" y="3137"/>
                  </a:lnTo>
                  <a:lnTo>
                    <a:pt x="2136" y="3137"/>
                  </a:lnTo>
                  <a:lnTo>
                    <a:pt x="2136" y="3970"/>
                  </a:lnTo>
                  <a:lnTo>
                    <a:pt x="3003" y="3970"/>
                  </a:lnTo>
                  <a:lnTo>
                    <a:pt x="3003" y="3137"/>
                  </a:lnTo>
                  <a:lnTo>
                    <a:pt x="3670" y="3137"/>
                  </a:lnTo>
                  <a:lnTo>
                    <a:pt x="3670" y="2369"/>
                  </a:lnTo>
                  <a:lnTo>
                    <a:pt x="3003" y="2369"/>
                  </a:lnTo>
                  <a:lnTo>
                    <a:pt x="3003" y="1635"/>
                  </a:lnTo>
                  <a:lnTo>
                    <a:pt x="2169" y="1635"/>
                  </a:lnTo>
                  <a:lnTo>
                    <a:pt x="2169" y="2369"/>
                  </a:lnTo>
                  <a:lnTo>
                    <a:pt x="1102" y="2369"/>
                  </a:lnTo>
                  <a:lnTo>
                    <a:pt x="28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50"/>
            <p:cNvSpPr/>
            <p:nvPr/>
          </p:nvSpPr>
          <p:spPr>
            <a:xfrm>
              <a:off x="1223944" y="1517930"/>
              <a:ext cx="66760" cy="40136"/>
            </a:xfrm>
            <a:custGeom>
              <a:avLst/>
              <a:gdLst/>
              <a:ahLst/>
              <a:cxnLst/>
              <a:rect l="l" t="t" r="r" b="b"/>
              <a:pathLst>
                <a:path w="3167" h="1904" extrusionOk="0">
                  <a:moveTo>
                    <a:pt x="2420" y="0"/>
                  </a:moveTo>
                  <a:cubicBezTo>
                    <a:pt x="2403" y="0"/>
                    <a:pt x="2386" y="1"/>
                    <a:pt x="2369" y="2"/>
                  </a:cubicBezTo>
                  <a:cubicBezTo>
                    <a:pt x="2035" y="2"/>
                    <a:pt x="1769" y="169"/>
                    <a:pt x="1602" y="436"/>
                  </a:cubicBezTo>
                  <a:cubicBezTo>
                    <a:pt x="1502" y="169"/>
                    <a:pt x="1235" y="2"/>
                    <a:pt x="935" y="2"/>
                  </a:cubicBezTo>
                  <a:cubicBezTo>
                    <a:pt x="668" y="2"/>
                    <a:pt x="401" y="135"/>
                    <a:pt x="234" y="369"/>
                  </a:cubicBezTo>
                  <a:lnTo>
                    <a:pt x="234" y="35"/>
                  </a:lnTo>
                  <a:lnTo>
                    <a:pt x="1" y="35"/>
                  </a:lnTo>
                  <a:lnTo>
                    <a:pt x="1" y="1903"/>
                  </a:lnTo>
                  <a:lnTo>
                    <a:pt x="268" y="1903"/>
                  </a:lnTo>
                  <a:lnTo>
                    <a:pt x="268" y="936"/>
                  </a:lnTo>
                  <a:cubicBezTo>
                    <a:pt x="201" y="536"/>
                    <a:pt x="501" y="235"/>
                    <a:pt x="901" y="235"/>
                  </a:cubicBezTo>
                  <a:cubicBezTo>
                    <a:pt x="1235" y="235"/>
                    <a:pt x="1435" y="436"/>
                    <a:pt x="1435" y="836"/>
                  </a:cubicBezTo>
                  <a:lnTo>
                    <a:pt x="1435" y="1903"/>
                  </a:lnTo>
                  <a:lnTo>
                    <a:pt x="1702" y="1903"/>
                  </a:lnTo>
                  <a:lnTo>
                    <a:pt x="1702" y="936"/>
                  </a:lnTo>
                  <a:cubicBezTo>
                    <a:pt x="1635" y="536"/>
                    <a:pt x="1935" y="235"/>
                    <a:pt x="2302" y="235"/>
                  </a:cubicBezTo>
                  <a:cubicBezTo>
                    <a:pt x="2669" y="235"/>
                    <a:pt x="2869" y="436"/>
                    <a:pt x="2869" y="836"/>
                  </a:cubicBezTo>
                  <a:lnTo>
                    <a:pt x="2869" y="1903"/>
                  </a:lnTo>
                  <a:lnTo>
                    <a:pt x="3103" y="1903"/>
                  </a:lnTo>
                  <a:lnTo>
                    <a:pt x="3103" y="803"/>
                  </a:lnTo>
                  <a:cubicBezTo>
                    <a:pt x="3167" y="386"/>
                    <a:pt x="2831" y="0"/>
                    <a:pt x="24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50"/>
            <p:cNvSpPr/>
            <p:nvPr/>
          </p:nvSpPr>
          <p:spPr>
            <a:xfrm>
              <a:off x="1302696" y="1502470"/>
              <a:ext cx="8453" cy="56284"/>
            </a:xfrm>
            <a:custGeom>
              <a:avLst/>
              <a:gdLst/>
              <a:ahLst/>
              <a:cxnLst/>
              <a:rect l="l" t="t" r="r" b="b"/>
              <a:pathLst>
                <a:path w="401" h="2670" extrusionOk="0">
                  <a:moveTo>
                    <a:pt x="201" y="1"/>
                  </a:moveTo>
                  <a:cubicBezTo>
                    <a:pt x="101" y="1"/>
                    <a:pt x="1" y="101"/>
                    <a:pt x="1" y="201"/>
                  </a:cubicBezTo>
                  <a:cubicBezTo>
                    <a:pt x="1" y="318"/>
                    <a:pt x="101" y="376"/>
                    <a:pt x="201" y="376"/>
                  </a:cubicBezTo>
                  <a:cubicBezTo>
                    <a:pt x="301" y="376"/>
                    <a:pt x="401" y="318"/>
                    <a:pt x="401" y="201"/>
                  </a:cubicBezTo>
                  <a:cubicBezTo>
                    <a:pt x="368" y="101"/>
                    <a:pt x="301" y="1"/>
                    <a:pt x="201" y="1"/>
                  </a:cubicBezTo>
                  <a:close/>
                  <a:moveTo>
                    <a:pt x="67" y="801"/>
                  </a:moveTo>
                  <a:lnTo>
                    <a:pt x="67" y="2669"/>
                  </a:lnTo>
                  <a:lnTo>
                    <a:pt x="334" y="2669"/>
                  </a:lnTo>
                  <a:lnTo>
                    <a:pt x="334" y="80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50"/>
            <p:cNvSpPr/>
            <p:nvPr/>
          </p:nvSpPr>
          <p:spPr>
            <a:xfrm>
              <a:off x="1324492" y="1518617"/>
              <a:ext cx="37944" cy="40136"/>
            </a:xfrm>
            <a:custGeom>
              <a:avLst/>
              <a:gdLst/>
              <a:ahLst/>
              <a:cxnLst/>
              <a:rect l="l" t="t" r="r" b="b"/>
              <a:pathLst>
                <a:path w="1800" h="1904" extrusionOk="0">
                  <a:moveTo>
                    <a:pt x="1022" y="0"/>
                  </a:moveTo>
                  <a:cubicBezTo>
                    <a:pt x="1005" y="0"/>
                    <a:pt x="986" y="1"/>
                    <a:pt x="968" y="2"/>
                  </a:cubicBezTo>
                  <a:cubicBezTo>
                    <a:pt x="668" y="2"/>
                    <a:pt x="401" y="135"/>
                    <a:pt x="234" y="369"/>
                  </a:cubicBezTo>
                  <a:lnTo>
                    <a:pt x="234" y="35"/>
                  </a:lnTo>
                  <a:lnTo>
                    <a:pt x="1" y="35"/>
                  </a:lnTo>
                  <a:lnTo>
                    <a:pt x="1" y="1903"/>
                  </a:lnTo>
                  <a:lnTo>
                    <a:pt x="268" y="1903"/>
                  </a:lnTo>
                  <a:lnTo>
                    <a:pt x="268" y="936"/>
                  </a:lnTo>
                  <a:cubicBezTo>
                    <a:pt x="236" y="554"/>
                    <a:pt x="507" y="233"/>
                    <a:pt x="851" y="233"/>
                  </a:cubicBezTo>
                  <a:cubicBezTo>
                    <a:pt x="868" y="233"/>
                    <a:pt x="884" y="234"/>
                    <a:pt x="901" y="235"/>
                  </a:cubicBezTo>
                  <a:cubicBezTo>
                    <a:pt x="920" y="234"/>
                    <a:pt x="939" y="233"/>
                    <a:pt x="957" y="233"/>
                  </a:cubicBezTo>
                  <a:cubicBezTo>
                    <a:pt x="1295" y="233"/>
                    <a:pt x="1532" y="519"/>
                    <a:pt x="1468" y="836"/>
                  </a:cubicBezTo>
                  <a:lnTo>
                    <a:pt x="1468" y="1903"/>
                  </a:lnTo>
                  <a:lnTo>
                    <a:pt x="1735" y="1903"/>
                  </a:lnTo>
                  <a:lnTo>
                    <a:pt x="1735" y="803"/>
                  </a:lnTo>
                  <a:cubicBezTo>
                    <a:pt x="1799" y="386"/>
                    <a:pt x="1463" y="0"/>
                    <a:pt x="10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50"/>
            <p:cNvSpPr/>
            <p:nvPr/>
          </p:nvSpPr>
          <p:spPr>
            <a:xfrm>
              <a:off x="1836379" y="1508098"/>
              <a:ext cx="38703" cy="45027"/>
            </a:xfrm>
            <a:custGeom>
              <a:avLst/>
              <a:gdLst/>
              <a:ahLst/>
              <a:cxnLst/>
              <a:rect l="l" t="t" r="r" b="b"/>
              <a:pathLst>
                <a:path w="1836" h="2136" extrusionOk="0">
                  <a:moveTo>
                    <a:pt x="268" y="168"/>
                  </a:moveTo>
                  <a:lnTo>
                    <a:pt x="935" y="201"/>
                  </a:lnTo>
                  <a:cubicBezTo>
                    <a:pt x="1268" y="201"/>
                    <a:pt x="1468" y="334"/>
                    <a:pt x="1468" y="568"/>
                  </a:cubicBezTo>
                  <a:cubicBezTo>
                    <a:pt x="1468" y="835"/>
                    <a:pt x="1268" y="968"/>
                    <a:pt x="935" y="968"/>
                  </a:cubicBezTo>
                  <a:lnTo>
                    <a:pt x="268" y="968"/>
                  </a:lnTo>
                  <a:lnTo>
                    <a:pt x="268" y="168"/>
                  </a:lnTo>
                  <a:close/>
                  <a:moveTo>
                    <a:pt x="1035" y="1135"/>
                  </a:moveTo>
                  <a:cubicBezTo>
                    <a:pt x="1402" y="1135"/>
                    <a:pt x="1602" y="1268"/>
                    <a:pt x="1602" y="1569"/>
                  </a:cubicBezTo>
                  <a:cubicBezTo>
                    <a:pt x="1602" y="1809"/>
                    <a:pt x="1440" y="1941"/>
                    <a:pt x="1141" y="1941"/>
                  </a:cubicBezTo>
                  <a:cubicBezTo>
                    <a:pt x="1107" y="1941"/>
                    <a:pt x="1072" y="1939"/>
                    <a:pt x="1035" y="1936"/>
                  </a:cubicBezTo>
                  <a:lnTo>
                    <a:pt x="268" y="1936"/>
                  </a:lnTo>
                  <a:lnTo>
                    <a:pt x="268" y="1135"/>
                  </a:lnTo>
                  <a:close/>
                  <a:moveTo>
                    <a:pt x="1" y="1"/>
                  </a:moveTo>
                  <a:lnTo>
                    <a:pt x="1" y="2136"/>
                  </a:lnTo>
                  <a:lnTo>
                    <a:pt x="1001" y="2136"/>
                  </a:lnTo>
                  <a:cubicBezTo>
                    <a:pt x="1569" y="2136"/>
                    <a:pt x="1835" y="1936"/>
                    <a:pt x="1835" y="1569"/>
                  </a:cubicBezTo>
                  <a:cubicBezTo>
                    <a:pt x="1835" y="1302"/>
                    <a:pt x="1635" y="1068"/>
                    <a:pt x="1368" y="1035"/>
                  </a:cubicBezTo>
                  <a:cubicBezTo>
                    <a:pt x="1569" y="968"/>
                    <a:pt x="1702" y="768"/>
                    <a:pt x="1702" y="535"/>
                  </a:cubicBezTo>
                  <a:cubicBezTo>
                    <a:pt x="1702" y="201"/>
                    <a:pt x="1435" y="1"/>
                    <a:pt x="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50"/>
            <p:cNvSpPr/>
            <p:nvPr/>
          </p:nvSpPr>
          <p:spPr>
            <a:xfrm>
              <a:off x="1885599" y="1508098"/>
              <a:ext cx="35878" cy="45027"/>
            </a:xfrm>
            <a:custGeom>
              <a:avLst/>
              <a:gdLst/>
              <a:ahLst/>
              <a:cxnLst/>
              <a:rect l="l" t="t" r="r" b="b"/>
              <a:pathLst>
                <a:path w="1702" h="2136" extrusionOk="0">
                  <a:moveTo>
                    <a:pt x="801" y="168"/>
                  </a:moveTo>
                  <a:cubicBezTo>
                    <a:pt x="1235" y="168"/>
                    <a:pt x="1468" y="401"/>
                    <a:pt x="1468" y="735"/>
                  </a:cubicBezTo>
                  <a:cubicBezTo>
                    <a:pt x="1468" y="1068"/>
                    <a:pt x="1235" y="1268"/>
                    <a:pt x="801" y="1268"/>
                  </a:cubicBezTo>
                  <a:lnTo>
                    <a:pt x="234" y="1268"/>
                  </a:lnTo>
                  <a:lnTo>
                    <a:pt x="234" y="168"/>
                  </a:lnTo>
                  <a:close/>
                  <a:moveTo>
                    <a:pt x="1" y="1"/>
                  </a:moveTo>
                  <a:lnTo>
                    <a:pt x="1" y="2136"/>
                  </a:lnTo>
                  <a:lnTo>
                    <a:pt x="234" y="2136"/>
                  </a:lnTo>
                  <a:lnTo>
                    <a:pt x="234" y="1469"/>
                  </a:lnTo>
                  <a:lnTo>
                    <a:pt x="835" y="1469"/>
                  </a:lnTo>
                  <a:cubicBezTo>
                    <a:pt x="1368" y="1469"/>
                    <a:pt x="1702" y="1202"/>
                    <a:pt x="1702" y="735"/>
                  </a:cubicBezTo>
                  <a:cubicBezTo>
                    <a:pt x="1702" y="268"/>
                    <a:pt x="1368" y="1"/>
                    <a:pt x="8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50"/>
            <p:cNvSpPr/>
            <p:nvPr/>
          </p:nvSpPr>
          <p:spPr>
            <a:xfrm>
              <a:off x="1932711" y="1508098"/>
              <a:ext cx="46439" cy="45027"/>
            </a:xfrm>
            <a:custGeom>
              <a:avLst/>
              <a:gdLst/>
              <a:ahLst/>
              <a:cxnLst/>
              <a:rect l="l" t="t" r="r" b="b"/>
              <a:pathLst>
                <a:path w="2203" h="2136" extrusionOk="0">
                  <a:moveTo>
                    <a:pt x="1" y="1"/>
                  </a:moveTo>
                  <a:lnTo>
                    <a:pt x="1" y="2136"/>
                  </a:lnTo>
                  <a:lnTo>
                    <a:pt x="201" y="2136"/>
                  </a:lnTo>
                  <a:lnTo>
                    <a:pt x="201" y="434"/>
                  </a:lnTo>
                  <a:lnTo>
                    <a:pt x="1035" y="1869"/>
                  </a:lnTo>
                  <a:lnTo>
                    <a:pt x="1168" y="1869"/>
                  </a:lnTo>
                  <a:lnTo>
                    <a:pt x="2002" y="434"/>
                  </a:lnTo>
                  <a:lnTo>
                    <a:pt x="2002" y="2136"/>
                  </a:lnTo>
                  <a:lnTo>
                    <a:pt x="2202" y="2136"/>
                  </a:lnTo>
                  <a:lnTo>
                    <a:pt x="2202" y="1"/>
                  </a:lnTo>
                  <a:lnTo>
                    <a:pt x="2035" y="1"/>
                  </a:lnTo>
                  <a:lnTo>
                    <a:pt x="1101" y="1602"/>
                  </a:lnTo>
                  <a:lnTo>
                    <a:pt x="1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50"/>
            <p:cNvSpPr/>
            <p:nvPr/>
          </p:nvSpPr>
          <p:spPr>
            <a:xfrm>
              <a:off x="1113075" y="2121475"/>
              <a:ext cx="321000" cy="2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4" name="Google Shape;2594;p50"/>
            <p:cNvGrpSpPr/>
            <p:nvPr/>
          </p:nvGrpSpPr>
          <p:grpSpPr>
            <a:xfrm>
              <a:off x="992125" y="1065738"/>
              <a:ext cx="1196700" cy="1318450"/>
              <a:chOff x="992125" y="1065738"/>
              <a:chExt cx="1196700" cy="1318450"/>
            </a:xfrm>
          </p:grpSpPr>
          <p:sp>
            <p:nvSpPr>
              <p:cNvPr id="2595" name="Google Shape;2595;p50"/>
              <p:cNvSpPr/>
              <p:nvPr/>
            </p:nvSpPr>
            <p:spPr>
              <a:xfrm flipH="1">
                <a:off x="1009625" y="2117053"/>
                <a:ext cx="440350" cy="235200"/>
              </a:xfrm>
              <a:custGeom>
                <a:avLst/>
                <a:gdLst/>
                <a:ahLst/>
                <a:cxnLst/>
                <a:rect l="l" t="t" r="r" b="b"/>
                <a:pathLst>
                  <a:path w="17614" h="9408" extrusionOk="0">
                    <a:moveTo>
                      <a:pt x="13277" y="0"/>
                    </a:moveTo>
                    <a:lnTo>
                      <a:pt x="1" y="201"/>
                    </a:lnTo>
                    <a:lnTo>
                      <a:pt x="17613" y="9407"/>
                    </a:lnTo>
                    <a:lnTo>
                      <a:pt x="13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50"/>
              <p:cNvSpPr/>
              <p:nvPr/>
            </p:nvSpPr>
            <p:spPr>
              <a:xfrm flipH="1">
                <a:off x="992125" y="1065738"/>
                <a:ext cx="1196700" cy="1318450"/>
              </a:xfrm>
              <a:custGeom>
                <a:avLst/>
                <a:gdLst/>
                <a:ahLst/>
                <a:cxnLst/>
                <a:rect l="l" t="t" r="r" b="b"/>
                <a:pathLst>
                  <a:path w="47868" h="52738" extrusionOk="0">
                    <a:moveTo>
                      <a:pt x="41830" y="834"/>
                    </a:moveTo>
                    <a:cubicBezTo>
                      <a:pt x="43565" y="834"/>
                      <a:pt x="44966" y="2268"/>
                      <a:pt x="44966" y="4003"/>
                    </a:cubicBezTo>
                    <a:lnTo>
                      <a:pt x="44966" y="39061"/>
                    </a:lnTo>
                    <a:cubicBezTo>
                      <a:pt x="44966" y="40462"/>
                      <a:pt x="44032" y="41697"/>
                      <a:pt x="42697" y="42097"/>
                    </a:cubicBezTo>
                    <a:lnTo>
                      <a:pt x="42330" y="42230"/>
                    </a:lnTo>
                    <a:lnTo>
                      <a:pt x="46500" y="50903"/>
                    </a:lnTo>
                    <a:lnTo>
                      <a:pt x="29655" y="42230"/>
                    </a:lnTo>
                    <a:lnTo>
                      <a:pt x="3970" y="42230"/>
                    </a:lnTo>
                    <a:cubicBezTo>
                      <a:pt x="2235" y="42230"/>
                      <a:pt x="834" y="40829"/>
                      <a:pt x="834" y="39061"/>
                    </a:cubicBezTo>
                    <a:lnTo>
                      <a:pt x="834" y="4003"/>
                    </a:lnTo>
                    <a:cubicBezTo>
                      <a:pt x="834" y="2268"/>
                      <a:pt x="2235" y="834"/>
                      <a:pt x="3970" y="834"/>
                    </a:cubicBezTo>
                    <a:close/>
                    <a:moveTo>
                      <a:pt x="4003" y="0"/>
                    </a:moveTo>
                    <a:cubicBezTo>
                      <a:pt x="1801" y="0"/>
                      <a:pt x="0" y="1801"/>
                      <a:pt x="0" y="4003"/>
                    </a:cubicBezTo>
                    <a:lnTo>
                      <a:pt x="0" y="39095"/>
                    </a:lnTo>
                    <a:cubicBezTo>
                      <a:pt x="0" y="41296"/>
                      <a:pt x="1801" y="43064"/>
                      <a:pt x="4003" y="43064"/>
                    </a:cubicBezTo>
                    <a:lnTo>
                      <a:pt x="29421" y="43064"/>
                    </a:lnTo>
                    <a:lnTo>
                      <a:pt x="47868" y="52738"/>
                    </a:lnTo>
                    <a:lnTo>
                      <a:pt x="43331" y="42764"/>
                    </a:lnTo>
                    <a:cubicBezTo>
                      <a:pt x="44832" y="42130"/>
                      <a:pt x="45800" y="40696"/>
                      <a:pt x="45800" y="39061"/>
                    </a:cubicBezTo>
                    <a:lnTo>
                      <a:pt x="45800" y="4003"/>
                    </a:lnTo>
                    <a:cubicBezTo>
                      <a:pt x="45800" y="1801"/>
                      <a:pt x="44032" y="0"/>
                      <a:pt x="418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50"/>
              <p:cNvSpPr/>
              <p:nvPr/>
            </p:nvSpPr>
            <p:spPr>
              <a:xfrm>
                <a:off x="1362575" y="2103300"/>
                <a:ext cx="97400" cy="60600"/>
              </a:xfrm>
              <a:custGeom>
                <a:avLst/>
                <a:gdLst/>
                <a:ahLst/>
                <a:cxnLst/>
                <a:rect l="l" t="t" r="r" b="b"/>
                <a:pathLst>
                  <a:path w="3896" h="2424" extrusionOk="0">
                    <a:moveTo>
                      <a:pt x="0" y="2424"/>
                    </a:moveTo>
                    <a:lnTo>
                      <a:pt x="3896" y="476"/>
                    </a:lnTo>
                    <a:lnTo>
                      <a:pt x="3810" y="0"/>
                    </a:lnTo>
                    <a:lnTo>
                      <a:pt x="197" y="727"/>
                    </a:lnTo>
                    <a:close/>
                  </a:path>
                </a:pathLst>
              </a:custGeom>
              <a:solidFill>
                <a:schemeClr val="lt2"/>
              </a:solidFill>
              <a:ln>
                <a:noFill/>
              </a:ln>
            </p:spPr>
            <p:txBody>
              <a:bodyPr/>
              <a:lstStyle/>
              <a:p>
                <a:endParaRPr lang="en-US"/>
              </a:p>
            </p:txBody>
          </p:sp>
        </p:grpSp>
        <p:sp>
          <p:nvSpPr>
            <p:cNvPr id="2598" name="Google Shape;2598;p50"/>
            <p:cNvSpPr/>
            <p:nvPr/>
          </p:nvSpPr>
          <p:spPr>
            <a:xfrm>
              <a:off x="1466861" y="1312593"/>
              <a:ext cx="284700" cy="284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50"/>
            <p:cNvSpPr/>
            <p:nvPr/>
          </p:nvSpPr>
          <p:spPr>
            <a:xfrm>
              <a:off x="1522089" y="1437080"/>
              <a:ext cx="170874" cy="124477"/>
            </a:xfrm>
            <a:custGeom>
              <a:avLst/>
              <a:gdLst/>
              <a:ahLst/>
              <a:cxnLst/>
              <a:rect l="l" t="t" r="r" b="b"/>
              <a:pathLst>
                <a:path w="8106" h="5905" extrusionOk="0">
                  <a:moveTo>
                    <a:pt x="5838" y="1"/>
                  </a:moveTo>
                  <a:lnTo>
                    <a:pt x="4804" y="4604"/>
                  </a:lnTo>
                  <a:lnTo>
                    <a:pt x="3836" y="2269"/>
                  </a:lnTo>
                  <a:lnTo>
                    <a:pt x="3236" y="3570"/>
                  </a:lnTo>
                  <a:lnTo>
                    <a:pt x="2502" y="1302"/>
                  </a:lnTo>
                  <a:lnTo>
                    <a:pt x="1701" y="3537"/>
                  </a:lnTo>
                  <a:lnTo>
                    <a:pt x="1068" y="2469"/>
                  </a:lnTo>
                  <a:lnTo>
                    <a:pt x="0" y="2469"/>
                  </a:lnTo>
                  <a:cubicBezTo>
                    <a:pt x="1101" y="3503"/>
                    <a:pt x="2268" y="4437"/>
                    <a:pt x="3503" y="5305"/>
                  </a:cubicBezTo>
                  <a:lnTo>
                    <a:pt x="4337" y="5905"/>
                  </a:lnTo>
                  <a:lnTo>
                    <a:pt x="5170" y="5204"/>
                  </a:lnTo>
                  <a:cubicBezTo>
                    <a:pt x="6238" y="4337"/>
                    <a:pt x="7205" y="3403"/>
                    <a:pt x="8106" y="2402"/>
                  </a:cubicBezTo>
                  <a:lnTo>
                    <a:pt x="6538" y="2402"/>
                  </a:lnTo>
                  <a:lnTo>
                    <a:pt x="58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50"/>
            <p:cNvSpPr/>
            <p:nvPr/>
          </p:nvSpPr>
          <p:spPr>
            <a:xfrm>
              <a:off x="1486928" y="1382568"/>
              <a:ext cx="237677" cy="124161"/>
            </a:xfrm>
            <a:custGeom>
              <a:avLst/>
              <a:gdLst/>
              <a:ahLst/>
              <a:cxnLst/>
              <a:rect l="l" t="t" r="r" b="b"/>
              <a:pathLst>
                <a:path w="11275" h="5890" extrusionOk="0">
                  <a:moveTo>
                    <a:pt x="8446" y="1"/>
                  </a:moveTo>
                  <a:cubicBezTo>
                    <a:pt x="7331" y="1"/>
                    <a:pt x="6275" y="794"/>
                    <a:pt x="5638" y="1386"/>
                  </a:cubicBezTo>
                  <a:cubicBezTo>
                    <a:pt x="5023" y="878"/>
                    <a:pt x="3925" y="60"/>
                    <a:pt x="2778" y="60"/>
                  </a:cubicBezTo>
                  <a:cubicBezTo>
                    <a:pt x="2119" y="60"/>
                    <a:pt x="1443" y="331"/>
                    <a:pt x="834" y="1086"/>
                  </a:cubicBezTo>
                  <a:cubicBezTo>
                    <a:pt x="0" y="2153"/>
                    <a:pt x="501" y="3287"/>
                    <a:pt x="1435" y="4321"/>
                  </a:cubicBezTo>
                  <a:lnTo>
                    <a:pt x="2869" y="4321"/>
                  </a:lnTo>
                  <a:lnTo>
                    <a:pt x="3336" y="5055"/>
                  </a:lnTo>
                  <a:lnTo>
                    <a:pt x="4170" y="2587"/>
                  </a:lnTo>
                  <a:lnTo>
                    <a:pt x="4937" y="4988"/>
                  </a:lnTo>
                  <a:lnTo>
                    <a:pt x="5504" y="3721"/>
                  </a:lnTo>
                  <a:lnTo>
                    <a:pt x="6405" y="5889"/>
                  </a:lnTo>
                  <a:lnTo>
                    <a:pt x="7472" y="1119"/>
                  </a:lnTo>
                  <a:lnTo>
                    <a:pt x="8373" y="4255"/>
                  </a:lnTo>
                  <a:lnTo>
                    <a:pt x="9974" y="4255"/>
                  </a:lnTo>
                  <a:cubicBezTo>
                    <a:pt x="10975" y="2987"/>
                    <a:pt x="11275" y="1719"/>
                    <a:pt x="10007" y="619"/>
                  </a:cubicBezTo>
                  <a:cubicBezTo>
                    <a:pt x="9498" y="173"/>
                    <a:pt x="8966" y="1"/>
                    <a:pt x="8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50"/>
            <p:cNvSpPr/>
            <p:nvPr/>
          </p:nvSpPr>
          <p:spPr>
            <a:xfrm flipH="1">
              <a:off x="1835566" y="1175512"/>
              <a:ext cx="135942" cy="137092"/>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2" name="Google Shape;2602;p50"/>
            <p:cNvGrpSpPr/>
            <p:nvPr/>
          </p:nvGrpSpPr>
          <p:grpSpPr>
            <a:xfrm>
              <a:off x="1733625" y="3361338"/>
              <a:ext cx="788925" cy="202275"/>
              <a:chOff x="1225625" y="1872138"/>
              <a:chExt cx="788925" cy="202275"/>
            </a:xfrm>
          </p:grpSpPr>
          <p:sp>
            <p:nvSpPr>
              <p:cNvPr id="2603" name="Google Shape;2603;p50"/>
              <p:cNvSpPr/>
              <p:nvPr/>
            </p:nvSpPr>
            <p:spPr>
              <a:xfrm>
                <a:off x="1501675" y="1872138"/>
                <a:ext cx="236025" cy="202275"/>
              </a:xfrm>
              <a:custGeom>
                <a:avLst/>
                <a:gdLst/>
                <a:ahLst/>
                <a:cxnLst/>
                <a:rect l="l" t="t" r="r" b="b"/>
                <a:pathLst>
                  <a:path w="9441" h="8091" extrusionOk="0">
                    <a:moveTo>
                      <a:pt x="5404" y="1"/>
                    </a:moveTo>
                    <a:cubicBezTo>
                      <a:pt x="1801" y="1"/>
                      <a:pt x="0" y="4370"/>
                      <a:pt x="2569" y="6905"/>
                    </a:cubicBezTo>
                    <a:cubicBezTo>
                      <a:pt x="3387" y="7724"/>
                      <a:pt x="4393" y="8090"/>
                      <a:pt x="5380" y="8090"/>
                    </a:cubicBezTo>
                    <a:cubicBezTo>
                      <a:pt x="7451" y="8090"/>
                      <a:pt x="9440" y="6477"/>
                      <a:pt x="9440" y="4037"/>
                    </a:cubicBezTo>
                    <a:cubicBezTo>
                      <a:pt x="9440" y="1802"/>
                      <a:pt x="7639" y="1"/>
                      <a:pt x="54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50"/>
              <p:cNvSpPr/>
              <p:nvPr/>
            </p:nvSpPr>
            <p:spPr>
              <a:xfrm>
                <a:off x="1778525" y="1872138"/>
                <a:ext cx="236025" cy="202275"/>
              </a:xfrm>
              <a:custGeom>
                <a:avLst/>
                <a:gdLst/>
                <a:ahLst/>
                <a:cxnLst/>
                <a:rect l="l" t="t" r="r" b="b"/>
                <a:pathLst>
                  <a:path w="9441" h="8091" extrusionOk="0">
                    <a:moveTo>
                      <a:pt x="5404" y="1"/>
                    </a:moveTo>
                    <a:cubicBezTo>
                      <a:pt x="1802" y="1"/>
                      <a:pt x="1" y="4337"/>
                      <a:pt x="2536" y="6905"/>
                    </a:cubicBezTo>
                    <a:cubicBezTo>
                      <a:pt x="3354" y="7724"/>
                      <a:pt x="4363" y="8090"/>
                      <a:pt x="5355" y="8090"/>
                    </a:cubicBezTo>
                    <a:cubicBezTo>
                      <a:pt x="7436" y="8090"/>
                      <a:pt x="9441" y="6477"/>
                      <a:pt x="9441" y="4037"/>
                    </a:cubicBezTo>
                    <a:cubicBezTo>
                      <a:pt x="9441" y="1802"/>
                      <a:pt x="7639" y="1"/>
                      <a:pt x="54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50"/>
              <p:cNvSpPr/>
              <p:nvPr/>
            </p:nvSpPr>
            <p:spPr>
              <a:xfrm>
                <a:off x="1862750" y="1952188"/>
                <a:ext cx="57575" cy="45075"/>
              </a:xfrm>
              <a:custGeom>
                <a:avLst/>
                <a:gdLst/>
                <a:ahLst/>
                <a:cxnLst/>
                <a:rect l="l" t="t" r="r" b="b"/>
                <a:pathLst>
                  <a:path w="2303" h="1803" extrusionOk="0">
                    <a:moveTo>
                      <a:pt x="1" y="1"/>
                    </a:moveTo>
                    <a:lnTo>
                      <a:pt x="1" y="1802"/>
                    </a:lnTo>
                    <a:lnTo>
                      <a:pt x="2302" y="1802"/>
                    </a:lnTo>
                    <a:lnTo>
                      <a:pt x="23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50"/>
              <p:cNvSpPr/>
              <p:nvPr/>
            </p:nvSpPr>
            <p:spPr>
              <a:xfrm>
                <a:off x="1925300" y="1938013"/>
                <a:ext cx="40875" cy="70925"/>
              </a:xfrm>
              <a:custGeom>
                <a:avLst/>
                <a:gdLst/>
                <a:ahLst/>
                <a:cxnLst/>
                <a:rect l="l" t="t" r="r" b="b"/>
                <a:pathLst>
                  <a:path w="1635" h="2837" extrusionOk="0">
                    <a:moveTo>
                      <a:pt x="1635" y="1"/>
                    </a:moveTo>
                    <a:lnTo>
                      <a:pt x="0" y="868"/>
                    </a:lnTo>
                    <a:lnTo>
                      <a:pt x="0" y="1969"/>
                    </a:lnTo>
                    <a:lnTo>
                      <a:pt x="1635" y="2836"/>
                    </a:lnTo>
                    <a:lnTo>
                      <a:pt x="16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50"/>
              <p:cNvSpPr/>
              <p:nvPr/>
            </p:nvSpPr>
            <p:spPr>
              <a:xfrm>
                <a:off x="1570875" y="1941288"/>
                <a:ext cx="140975" cy="55125"/>
              </a:xfrm>
              <a:custGeom>
                <a:avLst/>
                <a:gdLst/>
                <a:ahLst/>
                <a:cxnLst/>
                <a:rect l="l" t="t" r="r" b="b"/>
                <a:pathLst>
                  <a:path w="5639" h="2205" extrusionOk="0">
                    <a:moveTo>
                      <a:pt x="2889" y="0"/>
                    </a:moveTo>
                    <a:cubicBezTo>
                      <a:pt x="2827" y="0"/>
                      <a:pt x="2765" y="1"/>
                      <a:pt x="2703" y="3"/>
                    </a:cubicBezTo>
                    <a:cubicBezTo>
                      <a:pt x="1702" y="37"/>
                      <a:pt x="868" y="237"/>
                      <a:pt x="501" y="1037"/>
                    </a:cubicBezTo>
                    <a:cubicBezTo>
                      <a:pt x="434" y="1037"/>
                      <a:pt x="401" y="1104"/>
                      <a:pt x="368" y="1137"/>
                    </a:cubicBezTo>
                    <a:lnTo>
                      <a:pt x="167" y="1771"/>
                    </a:lnTo>
                    <a:lnTo>
                      <a:pt x="1" y="1771"/>
                    </a:lnTo>
                    <a:lnTo>
                      <a:pt x="1" y="2205"/>
                    </a:lnTo>
                    <a:lnTo>
                      <a:pt x="1402" y="2205"/>
                    </a:lnTo>
                    <a:lnTo>
                      <a:pt x="1402" y="1771"/>
                    </a:lnTo>
                    <a:lnTo>
                      <a:pt x="1302" y="1771"/>
                    </a:lnTo>
                    <a:lnTo>
                      <a:pt x="1235" y="1171"/>
                    </a:lnTo>
                    <a:cubicBezTo>
                      <a:pt x="1568" y="637"/>
                      <a:pt x="2169" y="737"/>
                      <a:pt x="2736" y="704"/>
                    </a:cubicBezTo>
                    <a:cubicBezTo>
                      <a:pt x="2910" y="704"/>
                      <a:pt x="3098" y="691"/>
                      <a:pt x="3284" y="691"/>
                    </a:cubicBezTo>
                    <a:cubicBezTo>
                      <a:pt x="3703" y="691"/>
                      <a:pt x="4116" y="755"/>
                      <a:pt x="4370" y="1171"/>
                    </a:cubicBezTo>
                    <a:lnTo>
                      <a:pt x="4337" y="1771"/>
                    </a:lnTo>
                    <a:lnTo>
                      <a:pt x="4204" y="1771"/>
                    </a:lnTo>
                    <a:lnTo>
                      <a:pt x="4204" y="2205"/>
                    </a:lnTo>
                    <a:lnTo>
                      <a:pt x="5638" y="2205"/>
                    </a:lnTo>
                    <a:lnTo>
                      <a:pt x="5638" y="1771"/>
                    </a:lnTo>
                    <a:lnTo>
                      <a:pt x="5438" y="1771"/>
                    </a:lnTo>
                    <a:lnTo>
                      <a:pt x="5238" y="1137"/>
                    </a:lnTo>
                    <a:cubicBezTo>
                      <a:pt x="5204" y="1071"/>
                      <a:pt x="5171" y="1037"/>
                      <a:pt x="5104" y="1037"/>
                    </a:cubicBezTo>
                    <a:cubicBezTo>
                      <a:pt x="4728" y="254"/>
                      <a:pt x="3851" y="0"/>
                      <a:pt x="28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50"/>
              <p:cNvSpPr/>
              <p:nvPr/>
            </p:nvSpPr>
            <p:spPr>
              <a:xfrm>
                <a:off x="1225625" y="1872138"/>
                <a:ext cx="236025" cy="202275"/>
              </a:xfrm>
              <a:custGeom>
                <a:avLst/>
                <a:gdLst/>
                <a:ahLst/>
                <a:cxnLst/>
                <a:rect l="l" t="t" r="r" b="b"/>
                <a:pathLst>
                  <a:path w="9441" h="8091" extrusionOk="0">
                    <a:moveTo>
                      <a:pt x="5405" y="1"/>
                    </a:moveTo>
                    <a:cubicBezTo>
                      <a:pt x="1802" y="1"/>
                      <a:pt x="1" y="4337"/>
                      <a:pt x="2536" y="6905"/>
                    </a:cubicBezTo>
                    <a:cubicBezTo>
                      <a:pt x="3354" y="7724"/>
                      <a:pt x="4364" y="8090"/>
                      <a:pt x="5355" y="8090"/>
                    </a:cubicBezTo>
                    <a:cubicBezTo>
                      <a:pt x="7437" y="8090"/>
                      <a:pt x="9441" y="6477"/>
                      <a:pt x="9441" y="4037"/>
                    </a:cubicBezTo>
                    <a:cubicBezTo>
                      <a:pt x="9441" y="1802"/>
                      <a:pt x="7640" y="1"/>
                      <a:pt x="54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50"/>
              <p:cNvSpPr/>
              <p:nvPr/>
            </p:nvSpPr>
            <p:spPr>
              <a:xfrm>
                <a:off x="1344875" y="1908838"/>
                <a:ext cx="35050" cy="80075"/>
              </a:xfrm>
              <a:custGeom>
                <a:avLst/>
                <a:gdLst/>
                <a:ahLst/>
                <a:cxnLst/>
                <a:rect l="l" t="t" r="r" b="b"/>
                <a:pathLst>
                  <a:path w="1402" h="3203" extrusionOk="0">
                    <a:moveTo>
                      <a:pt x="701" y="0"/>
                    </a:moveTo>
                    <a:cubicBezTo>
                      <a:pt x="301" y="0"/>
                      <a:pt x="1" y="334"/>
                      <a:pt x="1" y="701"/>
                    </a:cubicBezTo>
                    <a:lnTo>
                      <a:pt x="1" y="2502"/>
                    </a:lnTo>
                    <a:cubicBezTo>
                      <a:pt x="1" y="2869"/>
                      <a:pt x="301" y="3203"/>
                      <a:pt x="701" y="3203"/>
                    </a:cubicBezTo>
                    <a:cubicBezTo>
                      <a:pt x="1068" y="3203"/>
                      <a:pt x="1402" y="2869"/>
                      <a:pt x="1402" y="2502"/>
                    </a:cubicBezTo>
                    <a:lnTo>
                      <a:pt x="1402" y="701"/>
                    </a:lnTo>
                    <a:cubicBezTo>
                      <a:pt x="1402" y="334"/>
                      <a:pt x="1068" y="0"/>
                      <a:pt x="7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50"/>
              <p:cNvSpPr/>
              <p:nvPr/>
            </p:nvSpPr>
            <p:spPr>
              <a:xfrm>
                <a:off x="1327375" y="1941188"/>
                <a:ext cx="70075" cy="95250"/>
              </a:xfrm>
              <a:custGeom>
                <a:avLst/>
                <a:gdLst/>
                <a:ahLst/>
                <a:cxnLst/>
                <a:rect l="l" t="t" r="r" b="b"/>
                <a:pathLst>
                  <a:path w="2803" h="3810" extrusionOk="0">
                    <a:moveTo>
                      <a:pt x="161" y="1"/>
                    </a:moveTo>
                    <a:cubicBezTo>
                      <a:pt x="75" y="1"/>
                      <a:pt x="0" y="87"/>
                      <a:pt x="0" y="174"/>
                    </a:cubicBezTo>
                    <a:lnTo>
                      <a:pt x="0" y="1241"/>
                    </a:lnTo>
                    <a:cubicBezTo>
                      <a:pt x="0" y="1975"/>
                      <a:pt x="567" y="2609"/>
                      <a:pt x="1268" y="2709"/>
                    </a:cubicBezTo>
                    <a:lnTo>
                      <a:pt x="1268" y="3443"/>
                    </a:lnTo>
                    <a:lnTo>
                      <a:pt x="701" y="3443"/>
                    </a:lnTo>
                    <a:cubicBezTo>
                      <a:pt x="601" y="3443"/>
                      <a:pt x="534" y="3510"/>
                      <a:pt x="534" y="3610"/>
                    </a:cubicBezTo>
                    <a:cubicBezTo>
                      <a:pt x="534" y="3710"/>
                      <a:pt x="601" y="3810"/>
                      <a:pt x="701" y="3810"/>
                    </a:cubicBezTo>
                    <a:lnTo>
                      <a:pt x="2169" y="3810"/>
                    </a:lnTo>
                    <a:cubicBezTo>
                      <a:pt x="2269" y="3810"/>
                      <a:pt x="2335" y="3710"/>
                      <a:pt x="2335" y="3610"/>
                    </a:cubicBezTo>
                    <a:cubicBezTo>
                      <a:pt x="2335" y="3510"/>
                      <a:pt x="2269" y="3443"/>
                      <a:pt x="2169" y="3443"/>
                    </a:cubicBezTo>
                    <a:lnTo>
                      <a:pt x="1635" y="3443"/>
                    </a:lnTo>
                    <a:lnTo>
                      <a:pt x="1635" y="2676"/>
                    </a:lnTo>
                    <a:cubicBezTo>
                      <a:pt x="2335" y="2542"/>
                      <a:pt x="2802" y="1942"/>
                      <a:pt x="2802" y="1241"/>
                    </a:cubicBezTo>
                    <a:lnTo>
                      <a:pt x="2802" y="174"/>
                    </a:lnTo>
                    <a:cubicBezTo>
                      <a:pt x="2802" y="87"/>
                      <a:pt x="2752" y="1"/>
                      <a:pt x="2674" y="1"/>
                    </a:cubicBezTo>
                    <a:cubicBezTo>
                      <a:pt x="2662" y="1"/>
                      <a:pt x="2649" y="3"/>
                      <a:pt x="2636" y="7"/>
                    </a:cubicBezTo>
                    <a:cubicBezTo>
                      <a:pt x="2622" y="3"/>
                      <a:pt x="2609" y="1"/>
                      <a:pt x="2596" y="1"/>
                    </a:cubicBezTo>
                    <a:cubicBezTo>
                      <a:pt x="2511" y="1"/>
                      <a:pt x="2435" y="87"/>
                      <a:pt x="2435" y="174"/>
                    </a:cubicBezTo>
                    <a:lnTo>
                      <a:pt x="2435" y="1241"/>
                    </a:lnTo>
                    <a:cubicBezTo>
                      <a:pt x="2519" y="2009"/>
                      <a:pt x="1968" y="2392"/>
                      <a:pt x="1414" y="2392"/>
                    </a:cubicBezTo>
                    <a:cubicBezTo>
                      <a:pt x="859" y="2392"/>
                      <a:pt x="301" y="2009"/>
                      <a:pt x="367" y="1241"/>
                    </a:cubicBezTo>
                    <a:lnTo>
                      <a:pt x="367" y="174"/>
                    </a:lnTo>
                    <a:cubicBezTo>
                      <a:pt x="367" y="87"/>
                      <a:pt x="317" y="1"/>
                      <a:pt x="239" y="1"/>
                    </a:cubicBezTo>
                    <a:cubicBezTo>
                      <a:pt x="227" y="1"/>
                      <a:pt x="214" y="3"/>
                      <a:pt x="201" y="7"/>
                    </a:cubicBezTo>
                    <a:cubicBezTo>
                      <a:pt x="187" y="3"/>
                      <a:pt x="174" y="1"/>
                      <a:pt x="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50"/>
              <p:cNvSpPr/>
              <p:nvPr/>
            </p:nvSpPr>
            <p:spPr>
              <a:xfrm>
                <a:off x="1329050" y="1910463"/>
                <a:ext cx="74225" cy="120975"/>
              </a:xfrm>
              <a:custGeom>
                <a:avLst/>
                <a:gdLst/>
                <a:ahLst/>
                <a:cxnLst/>
                <a:rect l="l" t="t" r="r" b="b"/>
                <a:pathLst>
                  <a:path w="2969" h="4839" extrusionOk="0">
                    <a:moveTo>
                      <a:pt x="248" y="1"/>
                    </a:moveTo>
                    <a:cubicBezTo>
                      <a:pt x="209" y="1"/>
                      <a:pt x="169" y="12"/>
                      <a:pt x="134" y="35"/>
                    </a:cubicBezTo>
                    <a:cubicBezTo>
                      <a:pt x="33" y="102"/>
                      <a:pt x="0" y="202"/>
                      <a:pt x="67" y="302"/>
                    </a:cubicBezTo>
                    <a:lnTo>
                      <a:pt x="2569" y="4739"/>
                    </a:lnTo>
                    <a:cubicBezTo>
                      <a:pt x="2602" y="4805"/>
                      <a:pt x="2669" y="4839"/>
                      <a:pt x="2735" y="4839"/>
                    </a:cubicBezTo>
                    <a:cubicBezTo>
                      <a:pt x="2769" y="4839"/>
                      <a:pt x="2802" y="4839"/>
                      <a:pt x="2835" y="4805"/>
                    </a:cubicBezTo>
                    <a:cubicBezTo>
                      <a:pt x="2936" y="4772"/>
                      <a:pt x="2969" y="4639"/>
                      <a:pt x="2936" y="4539"/>
                    </a:cubicBezTo>
                    <a:lnTo>
                      <a:pt x="434" y="102"/>
                    </a:lnTo>
                    <a:cubicBezTo>
                      <a:pt x="391" y="37"/>
                      <a:pt x="320" y="1"/>
                      <a:pt x="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12" name="Google Shape;2612;p50"/>
          <p:cNvSpPr/>
          <p:nvPr/>
        </p:nvSpPr>
        <p:spPr>
          <a:xfrm>
            <a:off x="4545324" y="1750073"/>
            <a:ext cx="581100" cy="581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3" name="Google Shape;2613;p50"/>
          <p:cNvSpPr/>
          <p:nvPr/>
        </p:nvSpPr>
        <p:spPr>
          <a:xfrm>
            <a:off x="4545324" y="3486832"/>
            <a:ext cx="581100" cy="581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50"/>
          <p:cNvSpPr/>
          <p:nvPr/>
        </p:nvSpPr>
        <p:spPr>
          <a:xfrm>
            <a:off x="6934485" y="1750073"/>
            <a:ext cx="581100" cy="581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5" name="Google Shape;2615;p50"/>
          <p:cNvSpPr/>
          <p:nvPr/>
        </p:nvSpPr>
        <p:spPr>
          <a:xfrm>
            <a:off x="6934485" y="3486832"/>
            <a:ext cx="581100" cy="581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370;p49">
            <a:extLst>
              <a:ext uri="{FF2B5EF4-FFF2-40B4-BE49-F238E27FC236}">
                <a16:creationId xmlns:a16="http://schemas.microsoft.com/office/drawing/2014/main" id="{E144405F-0AAB-8B57-8846-87D57C7AF17F}"/>
              </a:ext>
            </a:extLst>
          </p:cNvPr>
          <p:cNvSpPr txBox="1"/>
          <p:nvPr/>
        </p:nvSpPr>
        <p:spPr>
          <a:xfrm>
            <a:off x="4658430" y="1856660"/>
            <a:ext cx="356400" cy="38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accent1"/>
                </a:solidFill>
                <a:latin typeface="Work Sans"/>
                <a:ea typeface="Work Sans"/>
                <a:cs typeface="Work Sans"/>
                <a:sym typeface="Work Sans"/>
              </a:rPr>
              <a:t>1</a:t>
            </a:r>
            <a:endParaRPr sz="2000" b="1">
              <a:solidFill>
                <a:schemeClr val="accent1"/>
              </a:solidFill>
              <a:latin typeface="Work Sans"/>
              <a:ea typeface="Work Sans"/>
              <a:cs typeface="Work Sans"/>
              <a:sym typeface="Work Sans"/>
            </a:endParaRPr>
          </a:p>
        </p:txBody>
      </p:sp>
      <p:sp>
        <p:nvSpPr>
          <p:cNvPr id="5" name="Google Shape;2370;p49">
            <a:extLst>
              <a:ext uri="{FF2B5EF4-FFF2-40B4-BE49-F238E27FC236}">
                <a16:creationId xmlns:a16="http://schemas.microsoft.com/office/drawing/2014/main" id="{95B24128-6589-B868-DB59-1CAC835E4830}"/>
              </a:ext>
            </a:extLst>
          </p:cNvPr>
          <p:cNvSpPr txBox="1"/>
          <p:nvPr/>
        </p:nvSpPr>
        <p:spPr>
          <a:xfrm>
            <a:off x="7041072" y="1836378"/>
            <a:ext cx="356400" cy="38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accent1"/>
                </a:solidFill>
                <a:latin typeface="Work Sans"/>
                <a:ea typeface="Work Sans"/>
                <a:cs typeface="Work Sans"/>
                <a:sym typeface="Work Sans"/>
              </a:rPr>
              <a:t>2</a:t>
            </a:r>
            <a:endParaRPr sz="2000" b="1" dirty="0">
              <a:solidFill>
                <a:schemeClr val="accent1"/>
              </a:solidFill>
              <a:latin typeface="Work Sans"/>
              <a:ea typeface="Work Sans"/>
              <a:cs typeface="Work Sans"/>
              <a:sym typeface="Work Sans"/>
            </a:endParaRPr>
          </a:p>
        </p:txBody>
      </p:sp>
      <p:sp>
        <p:nvSpPr>
          <p:cNvPr id="8" name="Google Shape;2370;p49">
            <a:extLst>
              <a:ext uri="{FF2B5EF4-FFF2-40B4-BE49-F238E27FC236}">
                <a16:creationId xmlns:a16="http://schemas.microsoft.com/office/drawing/2014/main" id="{32906E76-E3A5-287A-F763-E906BBC5E72A}"/>
              </a:ext>
            </a:extLst>
          </p:cNvPr>
          <p:cNvSpPr txBox="1"/>
          <p:nvPr/>
        </p:nvSpPr>
        <p:spPr>
          <a:xfrm>
            <a:off x="4648115" y="3567651"/>
            <a:ext cx="356400" cy="38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accent1"/>
                </a:solidFill>
                <a:latin typeface="Work Sans"/>
                <a:ea typeface="Work Sans"/>
                <a:cs typeface="Work Sans"/>
                <a:sym typeface="Work Sans"/>
              </a:rPr>
              <a:t>3</a:t>
            </a:r>
            <a:endParaRPr sz="2000" b="1" dirty="0">
              <a:solidFill>
                <a:schemeClr val="accent1"/>
              </a:solidFill>
              <a:latin typeface="Work Sans"/>
              <a:ea typeface="Work Sans"/>
              <a:cs typeface="Work Sans"/>
              <a:sym typeface="Work Sans"/>
            </a:endParaRPr>
          </a:p>
        </p:txBody>
      </p:sp>
      <p:sp>
        <p:nvSpPr>
          <p:cNvPr id="9" name="Google Shape;2370;p49">
            <a:extLst>
              <a:ext uri="{FF2B5EF4-FFF2-40B4-BE49-F238E27FC236}">
                <a16:creationId xmlns:a16="http://schemas.microsoft.com/office/drawing/2014/main" id="{90F3810A-6BC4-29FB-03AA-17FD8329D8D1}"/>
              </a:ext>
            </a:extLst>
          </p:cNvPr>
          <p:cNvSpPr txBox="1"/>
          <p:nvPr/>
        </p:nvSpPr>
        <p:spPr>
          <a:xfrm>
            <a:off x="7030757" y="3582532"/>
            <a:ext cx="356400" cy="38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accent1"/>
                </a:solidFill>
                <a:latin typeface="Work Sans"/>
                <a:ea typeface="Work Sans"/>
                <a:cs typeface="Work Sans"/>
                <a:sym typeface="Work Sans"/>
              </a:rPr>
              <a:t>4</a:t>
            </a:r>
            <a:endParaRPr sz="2000" b="1" dirty="0">
              <a:solidFill>
                <a:schemeClr val="accent1"/>
              </a:solidFill>
              <a:latin typeface="Work Sans"/>
              <a:ea typeface="Work Sans"/>
              <a:cs typeface="Work Sans"/>
              <a:sym typeface="Work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3F2A1-B77E-1806-E26F-CA5766BD3F34}"/>
              </a:ext>
            </a:extLst>
          </p:cNvPr>
          <p:cNvSpPr>
            <a:spLocks noGrp="1"/>
          </p:cNvSpPr>
          <p:nvPr>
            <p:ph type="title"/>
          </p:nvPr>
        </p:nvSpPr>
        <p:spPr>
          <a:xfrm>
            <a:off x="713250" y="148220"/>
            <a:ext cx="7717500" cy="862580"/>
          </a:xfrm>
        </p:spPr>
        <p:txBody>
          <a:bodyPr/>
          <a:lstStyle/>
          <a:p>
            <a:r>
              <a:rPr lang="en-US" dirty="0"/>
              <a:t>Managing action chains</a:t>
            </a:r>
          </a:p>
        </p:txBody>
      </p:sp>
      <p:sp>
        <p:nvSpPr>
          <p:cNvPr id="4" name="Subtitle 3">
            <a:extLst>
              <a:ext uri="{FF2B5EF4-FFF2-40B4-BE49-F238E27FC236}">
                <a16:creationId xmlns:a16="http://schemas.microsoft.com/office/drawing/2014/main" id="{8261F34A-4595-B9B5-BB31-DEFA0D902828}"/>
              </a:ext>
            </a:extLst>
          </p:cNvPr>
          <p:cNvSpPr>
            <a:spLocks noGrp="1"/>
          </p:cNvSpPr>
          <p:nvPr>
            <p:ph type="subTitle" idx="2"/>
          </p:nvPr>
        </p:nvSpPr>
        <p:spPr>
          <a:xfrm>
            <a:off x="-83894" y="2398619"/>
            <a:ext cx="3132770" cy="1721285"/>
          </a:xfrm>
        </p:spPr>
        <p:txBody>
          <a:bodyPr/>
          <a:lstStyle/>
          <a:p>
            <a:pPr algn="l"/>
            <a:r>
              <a:rPr lang="en-US" sz="2000" dirty="0"/>
              <a:t>The system finds</a:t>
            </a:r>
          </a:p>
          <a:p>
            <a:pPr algn="l"/>
            <a:r>
              <a:rPr lang="en-US" sz="2000" dirty="0"/>
              <a:t>the patient behind </a:t>
            </a:r>
          </a:p>
          <a:p>
            <a:pPr algn="l"/>
            <a:r>
              <a:rPr lang="en-US" sz="2000" dirty="0"/>
              <a:t>the first request of</a:t>
            </a:r>
          </a:p>
          <a:p>
            <a:pPr algn="l"/>
            <a:r>
              <a:rPr lang="en-US" sz="2000" dirty="0"/>
              <a:t>the solver’s output</a:t>
            </a:r>
          </a:p>
        </p:txBody>
      </p:sp>
      <p:sp>
        <p:nvSpPr>
          <p:cNvPr id="6" name="Subtitle 5">
            <a:extLst>
              <a:ext uri="{FF2B5EF4-FFF2-40B4-BE49-F238E27FC236}">
                <a16:creationId xmlns:a16="http://schemas.microsoft.com/office/drawing/2014/main" id="{AB5856EC-172D-A36B-9CBD-5958E6CB6EB0}"/>
              </a:ext>
            </a:extLst>
          </p:cNvPr>
          <p:cNvSpPr>
            <a:spLocks noGrp="1"/>
          </p:cNvSpPr>
          <p:nvPr>
            <p:ph type="subTitle" idx="4"/>
          </p:nvPr>
        </p:nvSpPr>
        <p:spPr>
          <a:xfrm>
            <a:off x="2713470" y="2947499"/>
            <a:ext cx="3627120" cy="1620305"/>
          </a:xfrm>
        </p:spPr>
        <p:txBody>
          <a:bodyPr/>
          <a:lstStyle/>
          <a:p>
            <a:r>
              <a:rPr lang="en-US" sz="2000" dirty="0"/>
              <a:t>An automated </a:t>
            </a:r>
          </a:p>
          <a:p>
            <a:r>
              <a:rPr lang="en-US" sz="2000" dirty="0"/>
              <a:t>text is sent</a:t>
            </a:r>
          </a:p>
          <a:p>
            <a:r>
              <a:rPr lang="en-US" sz="2000" dirty="0"/>
              <a:t>asking for permission</a:t>
            </a:r>
          </a:p>
          <a:p>
            <a:r>
              <a:rPr lang="en-US" sz="2000" dirty="0"/>
              <a:t>to reschedule the patient to a better request</a:t>
            </a:r>
          </a:p>
        </p:txBody>
      </p:sp>
      <p:sp>
        <p:nvSpPr>
          <p:cNvPr id="8" name="Subtitle 7">
            <a:extLst>
              <a:ext uri="{FF2B5EF4-FFF2-40B4-BE49-F238E27FC236}">
                <a16:creationId xmlns:a16="http://schemas.microsoft.com/office/drawing/2014/main" id="{ECF101EB-16B4-2F77-DA13-739FC927003E}"/>
              </a:ext>
            </a:extLst>
          </p:cNvPr>
          <p:cNvSpPr>
            <a:spLocks noGrp="1"/>
          </p:cNvSpPr>
          <p:nvPr>
            <p:ph type="subTitle" idx="6"/>
          </p:nvPr>
        </p:nvSpPr>
        <p:spPr>
          <a:xfrm>
            <a:off x="7024140" y="2199198"/>
            <a:ext cx="1984200" cy="862580"/>
          </a:xfrm>
        </p:spPr>
        <p:txBody>
          <a:bodyPr/>
          <a:lstStyle/>
          <a:p>
            <a:r>
              <a:rPr lang="en-US" dirty="0"/>
              <a:t>The chain</a:t>
            </a:r>
          </a:p>
          <a:p>
            <a:r>
              <a:rPr lang="en-US" dirty="0"/>
              <a:t>breaks</a:t>
            </a:r>
          </a:p>
        </p:txBody>
      </p:sp>
      <p:sp>
        <p:nvSpPr>
          <p:cNvPr id="9" name="Google Shape;1661;p39">
            <a:extLst>
              <a:ext uri="{FF2B5EF4-FFF2-40B4-BE49-F238E27FC236}">
                <a16:creationId xmlns:a16="http://schemas.microsoft.com/office/drawing/2014/main" id="{15519FC5-B182-0D1B-DC6D-FC4734877CBC}"/>
              </a:ext>
            </a:extLst>
          </p:cNvPr>
          <p:cNvSpPr/>
          <p:nvPr/>
        </p:nvSpPr>
        <p:spPr>
          <a:xfrm>
            <a:off x="1333500" y="1023596"/>
            <a:ext cx="6576060" cy="927123"/>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The explainability of ASP provides us with an action chain of request to grant at the end of the optimization process. To realize the chain, patients should give their consent. The process will use only automated contact methods with binary (yes/no) answers.</a:t>
            </a:r>
          </a:p>
        </p:txBody>
      </p:sp>
      <p:sp>
        <p:nvSpPr>
          <p:cNvPr id="10" name="Subtitle 7">
            <a:extLst>
              <a:ext uri="{FF2B5EF4-FFF2-40B4-BE49-F238E27FC236}">
                <a16:creationId xmlns:a16="http://schemas.microsoft.com/office/drawing/2014/main" id="{591C1455-6AC0-F871-5D1D-4D2D1850EC2F}"/>
              </a:ext>
            </a:extLst>
          </p:cNvPr>
          <p:cNvSpPr txBox="1">
            <a:spLocks/>
          </p:cNvSpPr>
          <p:nvPr/>
        </p:nvSpPr>
        <p:spPr>
          <a:xfrm>
            <a:off x="7024140" y="3924516"/>
            <a:ext cx="1984200" cy="107076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r>
              <a:rPr lang="en-US" dirty="0"/>
              <a:t>The</a:t>
            </a:r>
          </a:p>
          <a:p>
            <a:r>
              <a:rPr lang="en-US" dirty="0"/>
              <a:t>process</a:t>
            </a:r>
          </a:p>
          <a:p>
            <a:r>
              <a:rPr lang="en-US" dirty="0"/>
              <a:t>continues</a:t>
            </a:r>
          </a:p>
        </p:txBody>
      </p:sp>
      <p:sp>
        <p:nvSpPr>
          <p:cNvPr id="11" name="Arrow: Notched Right 10">
            <a:extLst>
              <a:ext uri="{FF2B5EF4-FFF2-40B4-BE49-F238E27FC236}">
                <a16:creationId xmlns:a16="http://schemas.microsoft.com/office/drawing/2014/main" id="{945ABD39-9B94-7642-A85A-4DBFD09F5930}"/>
              </a:ext>
            </a:extLst>
          </p:cNvPr>
          <p:cNvSpPr/>
          <p:nvPr/>
        </p:nvSpPr>
        <p:spPr>
          <a:xfrm>
            <a:off x="2713470" y="3264952"/>
            <a:ext cx="601356" cy="247868"/>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Notched Right 11">
            <a:extLst>
              <a:ext uri="{FF2B5EF4-FFF2-40B4-BE49-F238E27FC236}">
                <a16:creationId xmlns:a16="http://schemas.microsoft.com/office/drawing/2014/main" id="{6745DE5C-B8F9-E50E-6D16-B2EF58BCA901}"/>
              </a:ext>
            </a:extLst>
          </p:cNvPr>
          <p:cNvSpPr/>
          <p:nvPr/>
        </p:nvSpPr>
        <p:spPr>
          <a:xfrm rot="19781217">
            <a:off x="6135875" y="3060482"/>
            <a:ext cx="1187069" cy="200280"/>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Notched Right 12">
            <a:extLst>
              <a:ext uri="{FF2B5EF4-FFF2-40B4-BE49-F238E27FC236}">
                <a16:creationId xmlns:a16="http://schemas.microsoft.com/office/drawing/2014/main" id="{CD8C6E55-EF05-8211-40CB-133F44470850}"/>
              </a:ext>
            </a:extLst>
          </p:cNvPr>
          <p:cNvSpPr/>
          <p:nvPr/>
        </p:nvSpPr>
        <p:spPr>
          <a:xfrm rot="1884544">
            <a:off x="6105897" y="3891365"/>
            <a:ext cx="1247024" cy="197496"/>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oogle Shape;11795;p78">
            <a:extLst>
              <a:ext uri="{FF2B5EF4-FFF2-40B4-BE49-F238E27FC236}">
                <a16:creationId xmlns:a16="http://schemas.microsoft.com/office/drawing/2014/main" id="{D0C43F07-397B-AB3C-7428-7AB6721E24F8}"/>
              </a:ext>
            </a:extLst>
          </p:cNvPr>
          <p:cNvGrpSpPr/>
          <p:nvPr/>
        </p:nvGrpSpPr>
        <p:grpSpPr>
          <a:xfrm>
            <a:off x="6379218" y="4133700"/>
            <a:ext cx="356196" cy="265631"/>
            <a:chOff x="5216456" y="3725484"/>
            <a:chExt cx="356196" cy="265631"/>
          </a:xfrm>
          <a:solidFill>
            <a:srgbClr val="00B050"/>
          </a:solidFill>
        </p:grpSpPr>
        <p:sp>
          <p:nvSpPr>
            <p:cNvPr id="15" name="Google Shape;11796;p78">
              <a:extLst>
                <a:ext uri="{FF2B5EF4-FFF2-40B4-BE49-F238E27FC236}">
                  <a16:creationId xmlns:a16="http://schemas.microsoft.com/office/drawing/2014/main" id="{2BFB6EBC-8EBC-6CE4-A4F3-D9F16C67C501}"/>
                </a:ext>
              </a:extLst>
            </p:cNvPr>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797;p78">
              <a:extLst>
                <a:ext uri="{FF2B5EF4-FFF2-40B4-BE49-F238E27FC236}">
                  <a16:creationId xmlns:a16="http://schemas.microsoft.com/office/drawing/2014/main" id="{77131D41-1008-DDB8-71E7-A9FB0821DED1}"/>
                </a:ext>
              </a:extLst>
            </p:cNvPr>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1847;p78">
            <a:extLst>
              <a:ext uri="{FF2B5EF4-FFF2-40B4-BE49-F238E27FC236}">
                <a16:creationId xmlns:a16="http://schemas.microsoft.com/office/drawing/2014/main" id="{6024416A-BCAB-5A2E-6D70-A0F6111A522A}"/>
              </a:ext>
            </a:extLst>
          </p:cNvPr>
          <p:cNvGrpSpPr/>
          <p:nvPr/>
        </p:nvGrpSpPr>
        <p:grpSpPr>
          <a:xfrm>
            <a:off x="6364719" y="2640222"/>
            <a:ext cx="317645" cy="318757"/>
            <a:chOff x="5779408" y="3699191"/>
            <a:chExt cx="317645" cy="318757"/>
          </a:xfrm>
          <a:solidFill>
            <a:srgbClr val="FF0000"/>
          </a:solidFill>
        </p:grpSpPr>
        <p:sp>
          <p:nvSpPr>
            <p:cNvPr id="18" name="Google Shape;11848;p78">
              <a:extLst>
                <a:ext uri="{FF2B5EF4-FFF2-40B4-BE49-F238E27FC236}">
                  <a16:creationId xmlns:a16="http://schemas.microsoft.com/office/drawing/2014/main" id="{02F00E15-58DC-0254-8982-D60507F8F4E9}"/>
                </a:ext>
              </a:extLst>
            </p:cNvPr>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849;p78">
              <a:extLst>
                <a:ext uri="{FF2B5EF4-FFF2-40B4-BE49-F238E27FC236}">
                  <a16:creationId xmlns:a16="http://schemas.microsoft.com/office/drawing/2014/main" id="{95814CE2-0D3E-3C2F-8959-91E274563526}"/>
                </a:ext>
              </a:extLst>
            </p:cNvPr>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000156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Google Shape;1662;p39">
            <a:extLst>
              <a:ext uri="{FF2B5EF4-FFF2-40B4-BE49-F238E27FC236}">
                <a16:creationId xmlns:a16="http://schemas.microsoft.com/office/drawing/2014/main" id="{EF43EF26-082A-EBDF-0104-23FD32D3D53C}"/>
              </a:ext>
            </a:extLst>
          </p:cNvPr>
          <p:cNvSpPr/>
          <p:nvPr/>
        </p:nvSpPr>
        <p:spPr>
          <a:xfrm>
            <a:off x="1333500" y="1762731"/>
            <a:ext cx="485457" cy="48063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1D93F2A1-B77E-1806-E26F-CA5766BD3F34}"/>
              </a:ext>
            </a:extLst>
          </p:cNvPr>
          <p:cNvSpPr>
            <a:spLocks noGrp="1"/>
          </p:cNvSpPr>
          <p:nvPr>
            <p:ph type="title"/>
          </p:nvPr>
        </p:nvSpPr>
        <p:spPr>
          <a:xfrm>
            <a:off x="713250" y="148220"/>
            <a:ext cx="7717500" cy="862580"/>
          </a:xfrm>
        </p:spPr>
        <p:txBody>
          <a:bodyPr/>
          <a:lstStyle/>
          <a:p>
            <a:r>
              <a:rPr lang="en-US" dirty="0"/>
              <a:t>Managing action chains</a:t>
            </a:r>
          </a:p>
        </p:txBody>
      </p:sp>
      <p:sp>
        <p:nvSpPr>
          <p:cNvPr id="9" name="Google Shape;1661;p39">
            <a:extLst>
              <a:ext uri="{FF2B5EF4-FFF2-40B4-BE49-F238E27FC236}">
                <a16:creationId xmlns:a16="http://schemas.microsoft.com/office/drawing/2014/main" id="{15519FC5-B182-0D1B-DC6D-FC4734877CBC}"/>
              </a:ext>
            </a:extLst>
          </p:cNvPr>
          <p:cNvSpPr/>
          <p:nvPr/>
        </p:nvSpPr>
        <p:spPr>
          <a:xfrm>
            <a:off x="1333500" y="1023597"/>
            <a:ext cx="6576060" cy="330826"/>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What if in the meantime another cancelation happens?</a:t>
            </a:r>
          </a:p>
        </p:txBody>
      </p:sp>
      <p:sp>
        <p:nvSpPr>
          <p:cNvPr id="23" name="Subtitle 2">
            <a:extLst>
              <a:ext uri="{FF2B5EF4-FFF2-40B4-BE49-F238E27FC236}">
                <a16:creationId xmlns:a16="http://schemas.microsoft.com/office/drawing/2014/main" id="{94FB3913-9667-06CA-0A0C-155DDF7C259B}"/>
              </a:ext>
            </a:extLst>
          </p:cNvPr>
          <p:cNvSpPr>
            <a:spLocks noGrp="1"/>
          </p:cNvSpPr>
          <p:nvPr>
            <p:ph type="subTitle" idx="1"/>
          </p:nvPr>
        </p:nvSpPr>
        <p:spPr>
          <a:xfrm>
            <a:off x="476769" y="3650877"/>
            <a:ext cx="2198915" cy="965738"/>
          </a:xfrm>
        </p:spPr>
        <p:txBody>
          <a:bodyPr/>
          <a:lstStyle/>
          <a:p>
            <a:r>
              <a:rPr lang="en-US" sz="1100" dirty="0">
                <a:latin typeface="Barlow" panose="00000500000000000000" pitchFamily="2" charset="0"/>
              </a:rPr>
              <a:t>Take into consideration only</a:t>
            </a:r>
          </a:p>
          <a:p>
            <a:r>
              <a:rPr lang="en-US" sz="1100" dirty="0">
                <a:latin typeface="Barlow" panose="00000500000000000000" pitchFamily="2" charset="0"/>
              </a:rPr>
              <a:t>the confirmed part of the</a:t>
            </a:r>
          </a:p>
          <a:p>
            <a:r>
              <a:rPr lang="en-US" sz="1100" dirty="0">
                <a:latin typeface="Barlow" panose="00000500000000000000" pitchFamily="2" charset="0"/>
              </a:rPr>
              <a:t>previous chain. Update the</a:t>
            </a:r>
          </a:p>
          <a:p>
            <a:r>
              <a:rPr lang="en-US" sz="1100" dirty="0">
                <a:latin typeface="Barlow" panose="00000500000000000000" pitchFamily="2" charset="0"/>
              </a:rPr>
              <a:t>database and then reschedule</a:t>
            </a:r>
          </a:p>
          <a:p>
            <a:r>
              <a:rPr lang="en-US" sz="1100" dirty="0">
                <a:latin typeface="Barlow" panose="00000500000000000000" pitchFamily="2" charset="0"/>
              </a:rPr>
              <a:t>with the new cancelation.</a:t>
            </a:r>
          </a:p>
        </p:txBody>
      </p:sp>
      <p:sp>
        <p:nvSpPr>
          <p:cNvPr id="24" name="Subtitle 3">
            <a:extLst>
              <a:ext uri="{FF2B5EF4-FFF2-40B4-BE49-F238E27FC236}">
                <a16:creationId xmlns:a16="http://schemas.microsoft.com/office/drawing/2014/main" id="{2B3D26AB-523E-EAF9-C615-04ABAA26DE15}"/>
              </a:ext>
            </a:extLst>
          </p:cNvPr>
          <p:cNvSpPr>
            <a:spLocks noGrp="1"/>
          </p:cNvSpPr>
          <p:nvPr>
            <p:ph type="subTitle" idx="2"/>
          </p:nvPr>
        </p:nvSpPr>
        <p:spPr>
          <a:xfrm>
            <a:off x="362470" y="2364908"/>
            <a:ext cx="2427515" cy="1349757"/>
          </a:xfrm>
        </p:spPr>
        <p:txBody>
          <a:bodyPr/>
          <a:lstStyle/>
          <a:p>
            <a:r>
              <a:rPr lang="en-US" sz="1400" dirty="0"/>
              <a:t>Immediately break the</a:t>
            </a:r>
          </a:p>
          <a:p>
            <a:r>
              <a:rPr lang="en-US" sz="1400" dirty="0"/>
              <a:t>chain sacrificing part of</a:t>
            </a:r>
          </a:p>
          <a:p>
            <a:r>
              <a:rPr lang="en-US" sz="1400" dirty="0"/>
              <a:t>the previous</a:t>
            </a:r>
          </a:p>
          <a:p>
            <a:r>
              <a:rPr lang="en-US" sz="1400" dirty="0"/>
              <a:t>rescheduling</a:t>
            </a:r>
          </a:p>
          <a:p>
            <a:endParaRPr lang="en-US" dirty="0"/>
          </a:p>
        </p:txBody>
      </p:sp>
      <p:sp>
        <p:nvSpPr>
          <p:cNvPr id="25" name="Google Shape;1664;p39">
            <a:extLst>
              <a:ext uri="{FF2B5EF4-FFF2-40B4-BE49-F238E27FC236}">
                <a16:creationId xmlns:a16="http://schemas.microsoft.com/office/drawing/2014/main" id="{9A294F88-9A1A-62BA-240A-43732E23B301}"/>
              </a:ext>
            </a:extLst>
          </p:cNvPr>
          <p:cNvSpPr txBox="1">
            <a:spLocks/>
          </p:cNvSpPr>
          <p:nvPr/>
        </p:nvSpPr>
        <p:spPr>
          <a:xfrm>
            <a:off x="1231076" y="1796650"/>
            <a:ext cx="690306" cy="3232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pPr marL="0" indent="0"/>
            <a:r>
              <a:rPr lang="en" dirty="0"/>
              <a:t>01</a:t>
            </a:r>
          </a:p>
        </p:txBody>
      </p:sp>
      <p:sp>
        <p:nvSpPr>
          <p:cNvPr id="27" name="Google Shape;1662;p39">
            <a:extLst>
              <a:ext uri="{FF2B5EF4-FFF2-40B4-BE49-F238E27FC236}">
                <a16:creationId xmlns:a16="http://schemas.microsoft.com/office/drawing/2014/main" id="{0319FDD7-A1D6-A2F8-8935-2D50ADD093C5}"/>
              </a:ext>
            </a:extLst>
          </p:cNvPr>
          <p:cNvSpPr/>
          <p:nvPr/>
        </p:nvSpPr>
        <p:spPr>
          <a:xfrm>
            <a:off x="4489292" y="1762731"/>
            <a:ext cx="485457" cy="48063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Subtitle 2">
            <a:extLst>
              <a:ext uri="{FF2B5EF4-FFF2-40B4-BE49-F238E27FC236}">
                <a16:creationId xmlns:a16="http://schemas.microsoft.com/office/drawing/2014/main" id="{E981E260-C53A-EAD3-403A-7EC04E0088A4}"/>
              </a:ext>
            </a:extLst>
          </p:cNvPr>
          <p:cNvSpPr txBox="1">
            <a:spLocks/>
          </p:cNvSpPr>
          <p:nvPr/>
        </p:nvSpPr>
        <p:spPr>
          <a:xfrm>
            <a:off x="3668847" y="3650877"/>
            <a:ext cx="2198915" cy="9657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r>
              <a:rPr lang="en-US" sz="1100" dirty="0">
                <a:latin typeface="Barlow" panose="00000500000000000000" pitchFamily="2" charset="0"/>
              </a:rPr>
              <a:t>Wait for the previous</a:t>
            </a:r>
          </a:p>
          <a:p>
            <a:r>
              <a:rPr lang="en-US" sz="1100" dirty="0">
                <a:latin typeface="Barlow" panose="00000500000000000000" pitchFamily="2" charset="0"/>
              </a:rPr>
              <a:t>rescheduling to be fully</a:t>
            </a:r>
          </a:p>
          <a:p>
            <a:r>
              <a:rPr lang="en-US" sz="1100" dirty="0">
                <a:latin typeface="Barlow" panose="00000500000000000000" pitchFamily="2" charset="0"/>
              </a:rPr>
              <a:t>realized before the new</a:t>
            </a:r>
          </a:p>
          <a:p>
            <a:r>
              <a:rPr lang="en-US" sz="1100" dirty="0">
                <a:latin typeface="Barlow" panose="00000500000000000000" pitchFamily="2" charset="0"/>
              </a:rPr>
              <a:t>rescheduling starts.</a:t>
            </a:r>
          </a:p>
        </p:txBody>
      </p:sp>
      <p:sp>
        <p:nvSpPr>
          <p:cNvPr id="29" name="Subtitle 3">
            <a:extLst>
              <a:ext uri="{FF2B5EF4-FFF2-40B4-BE49-F238E27FC236}">
                <a16:creationId xmlns:a16="http://schemas.microsoft.com/office/drawing/2014/main" id="{FF6B77C2-C641-FBC4-FA26-F0DDE10BC902}"/>
              </a:ext>
            </a:extLst>
          </p:cNvPr>
          <p:cNvSpPr txBox="1">
            <a:spLocks/>
          </p:cNvSpPr>
          <p:nvPr/>
        </p:nvSpPr>
        <p:spPr>
          <a:xfrm>
            <a:off x="3518262" y="2364908"/>
            <a:ext cx="2427515" cy="13497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r>
              <a:rPr lang="en-US" sz="1400" dirty="0"/>
              <a:t>Wait for the</a:t>
            </a:r>
          </a:p>
          <a:p>
            <a:r>
              <a:rPr lang="en-US" sz="1400" dirty="0"/>
              <a:t>confirmation process</a:t>
            </a:r>
          </a:p>
          <a:p>
            <a:r>
              <a:rPr lang="en-US" sz="1400" dirty="0"/>
              <a:t>of the previous chain to</a:t>
            </a:r>
          </a:p>
          <a:p>
            <a:r>
              <a:rPr lang="en-US" sz="1400" dirty="0"/>
              <a:t>finish</a:t>
            </a:r>
          </a:p>
          <a:p>
            <a:endParaRPr lang="en-US" dirty="0"/>
          </a:p>
        </p:txBody>
      </p:sp>
      <p:sp>
        <p:nvSpPr>
          <p:cNvPr id="30" name="Google Shape;1664;p39">
            <a:extLst>
              <a:ext uri="{FF2B5EF4-FFF2-40B4-BE49-F238E27FC236}">
                <a16:creationId xmlns:a16="http://schemas.microsoft.com/office/drawing/2014/main" id="{310D0CA5-4887-E124-057F-A18147CEC58E}"/>
              </a:ext>
            </a:extLst>
          </p:cNvPr>
          <p:cNvSpPr txBox="1">
            <a:spLocks/>
          </p:cNvSpPr>
          <p:nvPr/>
        </p:nvSpPr>
        <p:spPr>
          <a:xfrm>
            <a:off x="4386868" y="1796650"/>
            <a:ext cx="690306" cy="3232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pPr marL="0" indent="0"/>
            <a:r>
              <a:rPr lang="en" dirty="0"/>
              <a:t>02</a:t>
            </a:r>
          </a:p>
        </p:txBody>
      </p:sp>
      <p:sp>
        <p:nvSpPr>
          <p:cNvPr id="31" name="Google Shape;1662;p39">
            <a:extLst>
              <a:ext uri="{FF2B5EF4-FFF2-40B4-BE49-F238E27FC236}">
                <a16:creationId xmlns:a16="http://schemas.microsoft.com/office/drawing/2014/main" id="{A89B45D7-1BFA-268E-C0BF-CCA3CCC898F3}"/>
              </a:ext>
            </a:extLst>
          </p:cNvPr>
          <p:cNvSpPr/>
          <p:nvPr/>
        </p:nvSpPr>
        <p:spPr>
          <a:xfrm>
            <a:off x="7299931" y="1762731"/>
            <a:ext cx="485457" cy="48063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Subtitle 2">
            <a:extLst>
              <a:ext uri="{FF2B5EF4-FFF2-40B4-BE49-F238E27FC236}">
                <a16:creationId xmlns:a16="http://schemas.microsoft.com/office/drawing/2014/main" id="{5B845BB1-FDA1-A35D-E602-5858F4325878}"/>
              </a:ext>
            </a:extLst>
          </p:cNvPr>
          <p:cNvSpPr txBox="1">
            <a:spLocks/>
          </p:cNvSpPr>
          <p:nvPr/>
        </p:nvSpPr>
        <p:spPr>
          <a:xfrm>
            <a:off x="6373494" y="3639189"/>
            <a:ext cx="2338329" cy="15140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r>
              <a:rPr lang="en-US" sz="1100" dirty="0">
                <a:latin typeface="Barlow" panose="00000500000000000000" pitchFamily="2" charset="0"/>
              </a:rPr>
              <a:t>A happy medium between </a:t>
            </a:r>
          </a:p>
          <a:p>
            <a:r>
              <a:rPr lang="en-US" sz="1100" dirty="0">
                <a:latin typeface="Barlow" panose="00000500000000000000" pitchFamily="2" charset="0"/>
              </a:rPr>
              <a:t>solutions 1 and 2, the</a:t>
            </a:r>
          </a:p>
          <a:p>
            <a:r>
              <a:rPr lang="en-US" sz="1100" dirty="0">
                <a:latin typeface="Barlow" panose="00000500000000000000" pitchFamily="2" charset="0"/>
              </a:rPr>
              <a:t>previous action chain will be</a:t>
            </a:r>
          </a:p>
          <a:p>
            <a:r>
              <a:rPr lang="en-US" sz="1100" dirty="0">
                <a:latin typeface="Barlow" panose="00000500000000000000" pitchFamily="2" charset="0"/>
              </a:rPr>
              <a:t>taken into consideration only if</a:t>
            </a:r>
          </a:p>
          <a:p>
            <a:r>
              <a:rPr lang="en-US" sz="1100" dirty="0">
                <a:latin typeface="Barlow" panose="00000500000000000000" pitchFamily="2" charset="0"/>
              </a:rPr>
              <a:t>its confirmation process</a:t>
            </a:r>
          </a:p>
          <a:p>
            <a:r>
              <a:rPr lang="en-US" sz="1100" dirty="0">
                <a:latin typeface="Barlow" panose="00000500000000000000" pitchFamily="2" charset="0"/>
              </a:rPr>
              <a:t>progresses at a reasonable rate</a:t>
            </a:r>
          </a:p>
        </p:txBody>
      </p:sp>
      <p:sp>
        <p:nvSpPr>
          <p:cNvPr id="33" name="Subtitle 3">
            <a:extLst>
              <a:ext uri="{FF2B5EF4-FFF2-40B4-BE49-F238E27FC236}">
                <a16:creationId xmlns:a16="http://schemas.microsoft.com/office/drawing/2014/main" id="{A574B563-C005-6286-73D1-52FBFA632CE6}"/>
              </a:ext>
            </a:extLst>
          </p:cNvPr>
          <p:cNvSpPr txBox="1">
            <a:spLocks/>
          </p:cNvSpPr>
          <p:nvPr/>
        </p:nvSpPr>
        <p:spPr>
          <a:xfrm>
            <a:off x="5995850" y="2364908"/>
            <a:ext cx="3001502" cy="151407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r>
              <a:rPr lang="en-US" sz="1400" dirty="0"/>
              <a:t>Set a timeout for the </a:t>
            </a:r>
          </a:p>
          <a:p>
            <a:r>
              <a:rPr lang="en-US" sz="1400" dirty="0"/>
              <a:t>patient’s response and</a:t>
            </a:r>
          </a:p>
          <a:p>
            <a:r>
              <a:rPr lang="en-US" sz="1400" dirty="0"/>
              <a:t>reschedule after it expires for</a:t>
            </a:r>
          </a:p>
          <a:p>
            <a:r>
              <a:rPr lang="en-US" sz="1400" dirty="0"/>
              <a:t>the first time breaking the</a:t>
            </a:r>
          </a:p>
          <a:p>
            <a:r>
              <a:rPr lang="en-US" sz="1400" dirty="0"/>
              <a:t>previous action chain</a:t>
            </a:r>
          </a:p>
          <a:p>
            <a:endParaRPr lang="en-US" dirty="0"/>
          </a:p>
        </p:txBody>
      </p:sp>
      <p:sp>
        <p:nvSpPr>
          <p:cNvPr id="34" name="Google Shape;1664;p39">
            <a:extLst>
              <a:ext uri="{FF2B5EF4-FFF2-40B4-BE49-F238E27FC236}">
                <a16:creationId xmlns:a16="http://schemas.microsoft.com/office/drawing/2014/main" id="{4406D7B5-590B-5831-1136-631CD5D8E22A}"/>
              </a:ext>
            </a:extLst>
          </p:cNvPr>
          <p:cNvSpPr txBox="1">
            <a:spLocks/>
          </p:cNvSpPr>
          <p:nvPr/>
        </p:nvSpPr>
        <p:spPr>
          <a:xfrm>
            <a:off x="7197507" y="1796650"/>
            <a:ext cx="690306" cy="3232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pPr marL="0" indent="0"/>
            <a:r>
              <a:rPr lang="en" dirty="0"/>
              <a:t>03</a:t>
            </a:r>
          </a:p>
        </p:txBody>
      </p:sp>
    </p:spTree>
    <p:extLst>
      <p:ext uri="{BB962C8B-B14F-4D97-AF65-F5344CB8AC3E}">
        <p14:creationId xmlns:p14="http://schemas.microsoft.com/office/powerpoint/2010/main" val="19480599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44"/>
        <p:cNvGrpSpPr/>
        <p:nvPr/>
      </p:nvGrpSpPr>
      <p:grpSpPr>
        <a:xfrm>
          <a:off x="0" y="0"/>
          <a:ext cx="0" cy="0"/>
          <a:chOff x="0" y="0"/>
          <a:chExt cx="0" cy="0"/>
        </a:xfrm>
      </p:grpSpPr>
      <p:sp>
        <p:nvSpPr>
          <p:cNvPr id="3245" name="Google Shape;3245;p64"/>
          <p:cNvSpPr/>
          <p:nvPr/>
        </p:nvSpPr>
        <p:spPr>
          <a:xfrm>
            <a:off x="3409875" y="3104200"/>
            <a:ext cx="590700" cy="5907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64"/>
          <p:cNvSpPr/>
          <p:nvPr/>
        </p:nvSpPr>
        <p:spPr>
          <a:xfrm>
            <a:off x="4277550" y="3104200"/>
            <a:ext cx="590700" cy="5907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64"/>
          <p:cNvSpPr/>
          <p:nvPr/>
        </p:nvSpPr>
        <p:spPr>
          <a:xfrm>
            <a:off x="5145225" y="3104200"/>
            <a:ext cx="590700" cy="5907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64"/>
          <p:cNvSpPr txBox="1">
            <a:spLocks noGrp="1"/>
          </p:cNvSpPr>
          <p:nvPr>
            <p:ph type="title"/>
          </p:nvPr>
        </p:nvSpPr>
        <p:spPr>
          <a:xfrm>
            <a:off x="2429250" y="568075"/>
            <a:ext cx="4285500" cy="105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p:txBody>
      </p:sp>
      <p:sp>
        <p:nvSpPr>
          <p:cNvPr id="3249" name="Google Shape;3249;p64"/>
          <p:cNvSpPr txBox="1">
            <a:spLocks noGrp="1"/>
          </p:cNvSpPr>
          <p:nvPr>
            <p:ph type="subTitle" idx="1"/>
          </p:nvPr>
        </p:nvSpPr>
        <p:spPr>
          <a:xfrm>
            <a:off x="1066459" y="1705365"/>
            <a:ext cx="7137169" cy="124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SzPts val="1100"/>
              <a:buFont typeface="Arial"/>
              <a:buNone/>
            </a:pPr>
            <a:r>
              <a:rPr lang="en" dirty="0"/>
              <a:t>Do you have any questions?</a:t>
            </a:r>
            <a:endParaRPr dirty="0"/>
          </a:p>
          <a:p>
            <a:pPr marL="0" lvl="0" indent="0" algn="ctr" rtl="0">
              <a:spcBef>
                <a:spcPts val="1000"/>
              </a:spcBef>
              <a:spcAft>
                <a:spcPts val="0"/>
              </a:spcAft>
              <a:buClr>
                <a:schemeClr val="lt1"/>
              </a:buClr>
              <a:buSzPts val="1100"/>
              <a:buFont typeface="Arial"/>
              <a:buNone/>
            </a:pPr>
            <a:r>
              <a:rPr lang="en" dirty="0">
                <a:hlinkClick r:id="rId3"/>
              </a:rPr>
              <a:t>stavroskanias@gmail.com -</a:t>
            </a:r>
            <a:r>
              <a:rPr lang="en" dirty="0"/>
              <a:t> </a:t>
            </a:r>
            <a:r>
              <a:rPr lang="en" dirty="0">
                <a:hlinkClick r:id="rId4"/>
              </a:rPr>
              <a:t>up1066563@upnet.gr</a:t>
            </a:r>
            <a:endParaRPr lang="en" dirty="0"/>
          </a:p>
          <a:p>
            <a:pPr marL="0" lvl="0" indent="0" algn="ctr" rtl="0">
              <a:spcBef>
                <a:spcPts val="1000"/>
              </a:spcBef>
              <a:spcAft>
                <a:spcPts val="0"/>
              </a:spcAft>
              <a:buClr>
                <a:schemeClr val="lt1"/>
              </a:buClr>
              <a:buSzPts val="1100"/>
              <a:buFont typeface="Arial"/>
              <a:buNone/>
            </a:pPr>
            <a:r>
              <a:rPr lang="en-US" dirty="0"/>
              <a:t>https://github.com/StavrosKanias/Medical_Appointment_Rescheduling_App</a:t>
            </a:r>
            <a:endParaRPr dirty="0"/>
          </a:p>
          <a:p>
            <a:pPr marL="0" lvl="0" indent="0" algn="ctr" rtl="0">
              <a:spcBef>
                <a:spcPts val="0"/>
              </a:spcBef>
              <a:spcAft>
                <a:spcPts val="0"/>
              </a:spcAft>
              <a:buClr>
                <a:schemeClr val="lt1"/>
              </a:buClr>
              <a:buSzPts val="1100"/>
              <a:buFont typeface="Arial"/>
              <a:buNone/>
            </a:pPr>
            <a:r>
              <a:rPr lang="en" dirty="0"/>
              <a:t>+30  694 755 3976 </a:t>
            </a:r>
            <a:endParaRPr dirty="0"/>
          </a:p>
        </p:txBody>
      </p:sp>
      <p:sp>
        <p:nvSpPr>
          <p:cNvPr id="3250" name="Google Shape;3250;p64"/>
          <p:cNvSpPr txBox="1">
            <a:spLocks noGrp="1"/>
          </p:cNvSpPr>
          <p:nvPr>
            <p:ph type="subTitle" idx="1"/>
          </p:nvPr>
        </p:nvSpPr>
        <p:spPr>
          <a:xfrm>
            <a:off x="2794650" y="4287425"/>
            <a:ext cx="3556500" cy="340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dirty="0">
                <a:solidFill>
                  <a:schemeClr val="dk1"/>
                </a:solidFill>
                <a:latin typeface="Barlow"/>
                <a:ea typeface="Barlow"/>
                <a:cs typeface="Barlow"/>
                <a:sym typeface="Barlow"/>
              </a:rPr>
              <a:t>Please keep this slide for attribution</a:t>
            </a:r>
            <a:endParaRPr sz="1200" dirty="0">
              <a:solidFill>
                <a:schemeClr val="dk1"/>
              </a:solidFill>
              <a:latin typeface="Barlow"/>
              <a:ea typeface="Barlow"/>
              <a:cs typeface="Barlow"/>
              <a:sym typeface="Barlow"/>
            </a:endParaRPr>
          </a:p>
        </p:txBody>
      </p:sp>
      <p:sp>
        <p:nvSpPr>
          <p:cNvPr id="3251" name="Google Shape;3251;p64"/>
          <p:cNvSpPr/>
          <p:nvPr/>
        </p:nvSpPr>
        <p:spPr>
          <a:xfrm>
            <a:off x="3506350" y="3200470"/>
            <a:ext cx="397747" cy="398160"/>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52" name="Google Shape;3252;p64"/>
          <p:cNvGrpSpPr/>
          <p:nvPr/>
        </p:nvGrpSpPr>
        <p:grpSpPr>
          <a:xfrm>
            <a:off x="4374087" y="3200909"/>
            <a:ext cx="397756" cy="397283"/>
            <a:chOff x="3303268" y="3817349"/>
            <a:chExt cx="346056" cy="345674"/>
          </a:xfrm>
        </p:grpSpPr>
        <p:sp>
          <p:nvSpPr>
            <p:cNvPr id="3253" name="Google Shape;3253;p64"/>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6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64"/>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6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7" name="Google Shape;3257;p64"/>
          <p:cNvGrpSpPr/>
          <p:nvPr/>
        </p:nvGrpSpPr>
        <p:grpSpPr>
          <a:xfrm>
            <a:off x="5241920" y="3200926"/>
            <a:ext cx="397756" cy="397248"/>
            <a:chOff x="3752358" y="3817349"/>
            <a:chExt cx="346056" cy="345674"/>
          </a:xfrm>
        </p:grpSpPr>
        <p:sp>
          <p:nvSpPr>
            <p:cNvPr id="3258" name="Google Shape;3258;p64"/>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64"/>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64"/>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64"/>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2" name="Google Shape;3262;p64"/>
          <p:cNvSpPr/>
          <p:nvPr/>
        </p:nvSpPr>
        <p:spPr>
          <a:xfrm flipH="1">
            <a:off x="7620250" y="3811688"/>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3" name="Google Shape;3263;p64"/>
          <p:cNvGrpSpPr/>
          <p:nvPr/>
        </p:nvGrpSpPr>
        <p:grpSpPr>
          <a:xfrm>
            <a:off x="824296" y="1045963"/>
            <a:ext cx="1159304" cy="2805747"/>
            <a:chOff x="824296" y="1045963"/>
            <a:chExt cx="1159304" cy="2805747"/>
          </a:xfrm>
        </p:grpSpPr>
        <p:grpSp>
          <p:nvGrpSpPr>
            <p:cNvPr id="3264" name="Google Shape;3264;p64"/>
            <p:cNvGrpSpPr/>
            <p:nvPr/>
          </p:nvGrpSpPr>
          <p:grpSpPr>
            <a:xfrm>
              <a:off x="951727" y="1585224"/>
              <a:ext cx="510715" cy="481139"/>
              <a:chOff x="3522327" y="1976386"/>
              <a:chExt cx="510715" cy="481139"/>
            </a:xfrm>
          </p:grpSpPr>
          <p:sp>
            <p:nvSpPr>
              <p:cNvPr id="3265" name="Google Shape;3265;p64"/>
              <p:cNvSpPr/>
              <p:nvPr/>
            </p:nvSpPr>
            <p:spPr>
              <a:xfrm>
                <a:off x="3525644" y="1976386"/>
                <a:ext cx="504136" cy="481139"/>
              </a:xfrm>
              <a:custGeom>
                <a:avLst/>
                <a:gdLst/>
                <a:ahLst/>
                <a:cxnLst/>
                <a:rect l="l" t="t" r="r" b="b"/>
                <a:pathLst>
                  <a:path w="35710" h="34081" extrusionOk="0">
                    <a:moveTo>
                      <a:pt x="11756" y="1414"/>
                    </a:moveTo>
                    <a:cubicBezTo>
                      <a:pt x="14265" y="1414"/>
                      <a:pt x="16670" y="2417"/>
                      <a:pt x="18438" y="4205"/>
                    </a:cubicBezTo>
                    <a:lnTo>
                      <a:pt x="30695" y="16539"/>
                    </a:lnTo>
                    <a:cubicBezTo>
                      <a:pt x="34377" y="20245"/>
                      <a:pt x="34358" y="26236"/>
                      <a:pt x="30652" y="29919"/>
                    </a:cubicBezTo>
                    <a:cubicBezTo>
                      <a:pt x="28891" y="31680"/>
                      <a:pt x="26502" y="32668"/>
                      <a:pt x="24014" y="32668"/>
                    </a:cubicBezTo>
                    <a:cubicBezTo>
                      <a:pt x="24005" y="32668"/>
                      <a:pt x="23995" y="32668"/>
                      <a:pt x="23985" y="32668"/>
                    </a:cubicBezTo>
                    <a:lnTo>
                      <a:pt x="23954" y="32668"/>
                    </a:lnTo>
                    <a:cubicBezTo>
                      <a:pt x="21441" y="32668"/>
                      <a:pt x="19036" y="31664"/>
                      <a:pt x="17272" y="29876"/>
                    </a:cubicBezTo>
                    <a:lnTo>
                      <a:pt x="5015" y="17543"/>
                    </a:lnTo>
                    <a:cubicBezTo>
                      <a:pt x="2321" y="14833"/>
                      <a:pt x="1522" y="10768"/>
                      <a:pt x="2989" y="7239"/>
                    </a:cubicBezTo>
                    <a:cubicBezTo>
                      <a:pt x="4456" y="3711"/>
                      <a:pt x="7903" y="1414"/>
                      <a:pt x="11725" y="1414"/>
                    </a:cubicBezTo>
                    <a:close/>
                    <a:moveTo>
                      <a:pt x="11725" y="1"/>
                    </a:moveTo>
                    <a:cubicBezTo>
                      <a:pt x="7335" y="1"/>
                      <a:pt x="3375" y="2645"/>
                      <a:pt x="1688" y="6699"/>
                    </a:cubicBezTo>
                    <a:cubicBezTo>
                      <a:pt x="1" y="10752"/>
                      <a:pt x="919" y="15423"/>
                      <a:pt x="4016" y="18539"/>
                    </a:cubicBezTo>
                    <a:lnTo>
                      <a:pt x="16272" y="30872"/>
                    </a:lnTo>
                    <a:cubicBezTo>
                      <a:pt x="18299" y="32926"/>
                      <a:pt x="21063" y="34080"/>
                      <a:pt x="23951" y="34080"/>
                    </a:cubicBezTo>
                    <a:lnTo>
                      <a:pt x="23985" y="34080"/>
                    </a:lnTo>
                    <a:cubicBezTo>
                      <a:pt x="28375" y="34080"/>
                      <a:pt x="32335" y="31440"/>
                      <a:pt x="34022" y="27387"/>
                    </a:cubicBezTo>
                    <a:cubicBezTo>
                      <a:pt x="35709" y="23329"/>
                      <a:pt x="34790" y="18658"/>
                      <a:pt x="31694" y="15547"/>
                    </a:cubicBezTo>
                    <a:lnTo>
                      <a:pt x="19438" y="3209"/>
                    </a:lnTo>
                    <a:cubicBezTo>
                      <a:pt x="17411" y="1159"/>
                      <a:pt x="14643" y="1"/>
                      <a:pt x="117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64"/>
              <p:cNvSpPr/>
              <p:nvPr/>
            </p:nvSpPr>
            <p:spPr>
              <a:xfrm>
                <a:off x="3669742" y="2113396"/>
                <a:ext cx="215941" cy="207146"/>
              </a:xfrm>
              <a:custGeom>
                <a:avLst/>
                <a:gdLst/>
                <a:ahLst/>
                <a:cxnLst/>
                <a:rect l="l" t="t" r="r" b="b"/>
                <a:pathLst>
                  <a:path w="15296" h="14673" extrusionOk="0">
                    <a:moveTo>
                      <a:pt x="7661" y="0"/>
                    </a:moveTo>
                    <a:cubicBezTo>
                      <a:pt x="6856" y="0"/>
                      <a:pt x="6051" y="306"/>
                      <a:pt x="5436" y="920"/>
                    </a:cubicBezTo>
                    <a:lnTo>
                      <a:pt x="1240" y="5085"/>
                    </a:lnTo>
                    <a:cubicBezTo>
                      <a:pt x="4" y="6313"/>
                      <a:pt x="1" y="8312"/>
                      <a:pt x="1228" y="9548"/>
                    </a:cubicBezTo>
                    <a:lnTo>
                      <a:pt x="5394" y="13740"/>
                    </a:lnTo>
                    <a:cubicBezTo>
                      <a:pt x="6012" y="14362"/>
                      <a:pt x="6822" y="14673"/>
                      <a:pt x="7633" y="14673"/>
                    </a:cubicBezTo>
                    <a:cubicBezTo>
                      <a:pt x="8437" y="14673"/>
                      <a:pt x="9241" y="14367"/>
                      <a:pt x="9856" y="13756"/>
                    </a:cubicBezTo>
                    <a:lnTo>
                      <a:pt x="14052" y="9590"/>
                    </a:lnTo>
                    <a:cubicBezTo>
                      <a:pt x="15288" y="8359"/>
                      <a:pt x="15295" y="6363"/>
                      <a:pt x="14064" y="5124"/>
                    </a:cubicBezTo>
                    <a:lnTo>
                      <a:pt x="9899" y="931"/>
                    </a:lnTo>
                    <a:cubicBezTo>
                      <a:pt x="9282" y="311"/>
                      <a:pt x="8472" y="0"/>
                      <a:pt x="7661"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64"/>
              <p:cNvSpPr/>
              <p:nvPr/>
            </p:nvSpPr>
            <p:spPr>
              <a:xfrm>
                <a:off x="3710838" y="2207701"/>
                <a:ext cx="35986" cy="26922"/>
              </a:xfrm>
              <a:custGeom>
                <a:avLst/>
                <a:gdLst/>
                <a:ahLst/>
                <a:cxnLst/>
                <a:rect l="l" t="t" r="r" b="b"/>
                <a:pathLst>
                  <a:path w="2549" h="1907" extrusionOk="0">
                    <a:moveTo>
                      <a:pt x="1276" y="0"/>
                    </a:moveTo>
                    <a:cubicBezTo>
                      <a:pt x="1032" y="0"/>
                      <a:pt x="788" y="94"/>
                      <a:pt x="603" y="281"/>
                    </a:cubicBezTo>
                    <a:cubicBezTo>
                      <a:pt x="0" y="880"/>
                      <a:pt x="429" y="1906"/>
                      <a:pt x="1274" y="1906"/>
                    </a:cubicBezTo>
                    <a:cubicBezTo>
                      <a:pt x="2124" y="1906"/>
                      <a:pt x="2548" y="880"/>
                      <a:pt x="1950" y="281"/>
                    </a:cubicBezTo>
                    <a:cubicBezTo>
                      <a:pt x="1764" y="94"/>
                      <a:pt x="1520" y="0"/>
                      <a:pt x="12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64"/>
              <p:cNvSpPr/>
              <p:nvPr/>
            </p:nvSpPr>
            <p:spPr>
              <a:xfrm>
                <a:off x="3763920" y="2154676"/>
                <a:ext cx="35986" cy="26922"/>
              </a:xfrm>
              <a:custGeom>
                <a:avLst/>
                <a:gdLst/>
                <a:ahLst/>
                <a:cxnLst/>
                <a:rect l="l" t="t" r="r" b="b"/>
                <a:pathLst>
                  <a:path w="2549" h="1907" extrusionOk="0">
                    <a:moveTo>
                      <a:pt x="1272" y="0"/>
                    </a:moveTo>
                    <a:cubicBezTo>
                      <a:pt x="1028" y="0"/>
                      <a:pt x="784" y="94"/>
                      <a:pt x="599" y="281"/>
                    </a:cubicBezTo>
                    <a:cubicBezTo>
                      <a:pt x="0" y="879"/>
                      <a:pt x="425" y="1906"/>
                      <a:pt x="1274" y="1906"/>
                    </a:cubicBezTo>
                    <a:cubicBezTo>
                      <a:pt x="2120" y="1906"/>
                      <a:pt x="2548" y="879"/>
                      <a:pt x="1946" y="281"/>
                    </a:cubicBezTo>
                    <a:cubicBezTo>
                      <a:pt x="1761" y="94"/>
                      <a:pt x="1516" y="0"/>
                      <a:pt x="12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64"/>
              <p:cNvSpPr/>
              <p:nvPr/>
            </p:nvSpPr>
            <p:spPr>
              <a:xfrm>
                <a:off x="3760051" y="2252369"/>
                <a:ext cx="26880" cy="26894"/>
              </a:xfrm>
              <a:custGeom>
                <a:avLst/>
                <a:gdLst/>
                <a:ahLst/>
                <a:cxnLst/>
                <a:rect l="l" t="t" r="r" b="b"/>
                <a:pathLst>
                  <a:path w="1904" h="1905" extrusionOk="0">
                    <a:moveTo>
                      <a:pt x="954" y="1"/>
                    </a:moveTo>
                    <a:cubicBezTo>
                      <a:pt x="425" y="1"/>
                      <a:pt x="0" y="426"/>
                      <a:pt x="0" y="954"/>
                    </a:cubicBezTo>
                    <a:cubicBezTo>
                      <a:pt x="0" y="1479"/>
                      <a:pt x="425" y="1904"/>
                      <a:pt x="954" y="1904"/>
                    </a:cubicBezTo>
                    <a:cubicBezTo>
                      <a:pt x="1479" y="1904"/>
                      <a:pt x="1903" y="1479"/>
                      <a:pt x="1903" y="954"/>
                    </a:cubicBezTo>
                    <a:cubicBezTo>
                      <a:pt x="1903" y="426"/>
                      <a:pt x="1479" y="1"/>
                      <a:pt x="9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64"/>
              <p:cNvSpPr/>
              <p:nvPr/>
            </p:nvSpPr>
            <p:spPr>
              <a:xfrm>
                <a:off x="3808545" y="2199301"/>
                <a:ext cx="35986" cy="26922"/>
              </a:xfrm>
              <a:custGeom>
                <a:avLst/>
                <a:gdLst/>
                <a:ahLst/>
                <a:cxnLst/>
                <a:rect l="l" t="t" r="r" b="b"/>
                <a:pathLst>
                  <a:path w="2549" h="1907" extrusionOk="0">
                    <a:moveTo>
                      <a:pt x="1274" y="1"/>
                    </a:moveTo>
                    <a:cubicBezTo>
                      <a:pt x="1031" y="1"/>
                      <a:pt x="787" y="94"/>
                      <a:pt x="599" y="282"/>
                    </a:cubicBezTo>
                    <a:cubicBezTo>
                      <a:pt x="1" y="880"/>
                      <a:pt x="426" y="1907"/>
                      <a:pt x="1275" y="1907"/>
                    </a:cubicBezTo>
                    <a:cubicBezTo>
                      <a:pt x="2124" y="1907"/>
                      <a:pt x="2549" y="880"/>
                      <a:pt x="1947" y="282"/>
                    </a:cubicBezTo>
                    <a:cubicBezTo>
                      <a:pt x="1761" y="94"/>
                      <a:pt x="1518" y="1"/>
                      <a:pt x="1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64"/>
              <p:cNvSpPr/>
              <p:nvPr/>
            </p:nvSpPr>
            <p:spPr>
              <a:xfrm>
                <a:off x="3761844" y="1977191"/>
                <a:ext cx="271197" cy="256826"/>
              </a:xfrm>
              <a:custGeom>
                <a:avLst/>
                <a:gdLst/>
                <a:ahLst/>
                <a:cxnLst/>
                <a:rect l="l" t="t" r="r" b="b"/>
                <a:pathLst>
                  <a:path w="19210" h="18192" extrusionOk="0">
                    <a:moveTo>
                      <a:pt x="7289" y="1407"/>
                    </a:moveTo>
                    <a:cubicBezTo>
                      <a:pt x="9737" y="1407"/>
                      <a:pt x="12173" y="2347"/>
                      <a:pt x="13998" y="4186"/>
                    </a:cubicBezTo>
                    <a:cubicBezTo>
                      <a:pt x="17102" y="7310"/>
                      <a:pt x="17604" y="12181"/>
                      <a:pt x="15307" y="15856"/>
                    </a:cubicBezTo>
                    <a:cubicBezTo>
                      <a:pt x="15191" y="15725"/>
                      <a:pt x="15079" y="15606"/>
                      <a:pt x="14960" y="15486"/>
                    </a:cubicBezTo>
                    <a:lnTo>
                      <a:pt x="2703" y="3152"/>
                    </a:lnTo>
                    <a:cubicBezTo>
                      <a:pt x="2587" y="3036"/>
                      <a:pt x="2467" y="2920"/>
                      <a:pt x="2336" y="2804"/>
                    </a:cubicBezTo>
                    <a:cubicBezTo>
                      <a:pt x="3856" y="1868"/>
                      <a:pt x="5576" y="1407"/>
                      <a:pt x="7289" y="1407"/>
                    </a:cubicBezTo>
                    <a:close/>
                    <a:moveTo>
                      <a:pt x="7290" y="0"/>
                    </a:moveTo>
                    <a:cubicBezTo>
                      <a:pt x="4991" y="0"/>
                      <a:pt x="2683" y="722"/>
                      <a:pt x="742" y="2191"/>
                    </a:cubicBezTo>
                    <a:lnTo>
                      <a:pt x="1" y="2750"/>
                    </a:lnTo>
                    <a:lnTo>
                      <a:pt x="738" y="3314"/>
                    </a:lnTo>
                    <a:cubicBezTo>
                      <a:pt x="1078" y="3569"/>
                      <a:pt x="1402" y="3851"/>
                      <a:pt x="1703" y="4152"/>
                    </a:cubicBezTo>
                    <a:lnTo>
                      <a:pt x="13964" y="16482"/>
                    </a:lnTo>
                    <a:cubicBezTo>
                      <a:pt x="14261" y="16787"/>
                      <a:pt x="14539" y="17111"/>
                      <a:pt x="14794" y="17455"/>
                    </a:cubicBezTo>
                    <a:lnTo>
                      <a:pt x="15350" y="18192"/>
                    </a:lnTo>
                    <a:lnTo>
                      <a:pt x="15913" y="17462"/>
                    </a:lnTo>
                    <a:cubicBezTo>
                      <a:pt x="19210" y="13166"/>
                      <a:pt x="18816" y="7032"/>
                      <a:pt x="15002" y="3194"/>
                    </a:cubicBezTo>
                    <a:cubicBezTo>
                      <a:pt x="12903" y="1081"/>
                      <a:pt x="10103" y="0"/>
                      <a:pt x="72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64"/>
              <p:cNvSpPr/>
              <p:nvPr/>
            </p:nvSpPr>
            <p:spPr>
              <a:xfrm>
                <a:off x="3522327" y="2199894"/>
                <a:ext cx="271141" cy="256924"/>
              </a:xfrm>
              <a:custGeom>
                <a:avLst/>
                <a:gdLst/>
                <a:ahLst/>
                <a:cxnLst/>
                <a:rect l="l" t="t" r="r" b="b"/>
                <a:pathLst>
                  <a:path w="19206" h="18199" extrusionOk="0">
                    <a:moveTo>
                      <a:pt x="3903" y="2336"/>
                    </a:moveTo>
                    <a:cubicBezTo>
                      <a:pt x="4019" y="2467"/>
                      <a:pt x="4131" y="2591"/>
                      <a:pt x="4251" y="2707"/>
                    </a:cubicBezTo>
                    <a:lnTo>
                      <a:pt x="16507" y="15044"/>
                    </a:lnTo>
                    <a:cubicBezTo>
                      <a:pt x="16623" y="15160"/>
                      <a:pt x="16743" y="15272"/>
                      <a:pt x="16870" y="15392"/>
                    </a:cubicBezTo>
                    <a:cubicBezTo>
                      <a:pt x="15353" y="16326"/>
                      <a:pt x="13635" y="16786"/>
                      <a:pt x="11923" y="16786"/>
                    </a:cubicBezTo>
                    <a:cubicBezTo>
                      <a:pt x="9475" y="16786"/>
                      <a:pt x="7038" y="15846"/>
                      <a:pt x="5212" y="14006"/>
                    </a:cubicBezTo>
                    <a:cubicBezTo>
                      <a:pt x="2104" y="10883"/>
                      <a:pt x="1606" y="6011"/>
                      <a:pt x="3903" y="2340"/>
                    </a:cubicBezTo>
                    <a:lnTo>
                      <a:pt x="3903" y="2336"/>
                    </a:lnTo>
                    <a:close/>
                    <a:moveTo>
                      <a:pt x="3861" y="0"/>
                    </a:moveTo>
                    <a:lnTo>
                      <a:pt x="3297" y="738"/>
                    </a:lnTo>
                    <a:cubicBezTo>
                      <a:pt x="0" y="5030"/>
                      <a:pt x="394" y="11165"/>
                      <a:pt x="4208" y="15006"/>
                    </a:cubicBezTo>
                    <a:cubicBezTo>
                      <a:pt x="6247" y="17052"/>
                      <a:pt x="9020" y="18198"/>
                      <a:pt x="11907" y="18198"/>
                    </a:cubicBezTo>
                    <a:cubicBezTo>
                      <a:pt x="11911" y="18198"/>
                      <a:pt x="11916" y="18198"/>
                      <a:pt x="11921" y="18198"/>
                    </a:cubicBezTo>
                    <a:cubicBezTo>
                      <a:pt x="14284" y="18198"/>
                      <a:pt x="16584" y="17430"/>
                      <a:pt x="18468" y="16006"/>
                    </a:cubicBezTo>
                    <a:lnTo>
                      <a:pt x="19206" y="15446"/>
                    </a:lnTo>
                    <a:lnTo>
                      <a:pt x="18472" y="14882"/>
                    </a:lnTo>
                    <a:cubicBezTo>
                      <a:pt x="18132" y="14624"/>
                      <a:pt x="17808" y="14346"/>
                      <a:pt x="17507" y="14044"/>
                    </a:cubicBezTo>
                    <a:lnTo>
                      <a:pt x="5250" y="1711"/>
                    </a:lnTo>
                    <a:cubicBezTo>
                      <a:pt x="4953" y="1406"/>
                      <a:pt x="4675" y="1081"/>
                      <a:pt x="4420" y="742"/>
                    </a:cubicBezTo>
                    <a:lnTo>
                      <a:pt x="38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3" name="Google Shape;3273;p64"/>
            <p:cNvGrpSpPr/>
            <p:nvPr/>
          </p:nvGrpSpPr>
          <p:grpSpPr>
            <a:xfrm>
              <a:off x="824296" y="3547180"/>
              <a:ext cx="464282" cy="304529"/>
              <a:chOff x="4277246" y="2003393"/>
              <a:chExt cx="464282" cy="304529"/>
            </a:xfrm>
          </p:grpSpPr>
          <p:sp>
            <p:nvSpPr>
              <p:cNvPr id="3274" name="Google Shape;3274;p64"/>
              <p:cNvSpPr/>
              <p:nvPr/>
            </p:nvSpPr>
            <p:spPr>
              <a:xfrm>
                <a:off x="4331796" y="2025543"/>
                <a:ext cx="348759" cy="167391"/>
              </a:xfrm>
              <a:custGeom>
                <a:avLst/>
                <a:gdLst/>
                <a:ahLst/>
                <a:cxnLst/>
                <a:rect l="l" t="t" r="r" b="b"/>
                <a:pathLst>
                  <a:path w="24704" h="11857" extrusionOk="0">
                    <a:moveTo>
                      <a:pt x="4853" y="1"/>
                    </a:moveTo>
                    <a:cubicBezTo>
                      <a:pt x="2950" y="456"/>
                      <a:pt x="1301" y="1078"/>
                      <a:pt x="1" y="1819"/>
                    </a:cubicBezTo>
                    <a:lnTo>
                      <a:pt x="19658" y="11856"/>
                    </a:lnTo>
                    <a:cubicBezTo>
                      <a:pt x="21615" y="11435"/>
                      <a:pt x="23325" y="10849"/>
                      <a:pt x="24703" y="10135"/>
                    </a:cubicBezTo>
                    <a:lnTo>
                      <a:pt x="4853"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64"/>
              <p:cNvSpPr/>
              <p:nvPr/>
            </p:nvSpPr>
            <p:spPr>
              <a:xfrm>
                <a:off x="4277246" y="2003393"/>
                <a:ext cx="464282" cy="209701"/>
              </a:xfrm>
              <a:custGeom>
                <a:avLst/>
                <a:gdLst/>
                <a:ahLst/>
                <a:cxnLst/>
                <a:rect l="l" t="t" r="r" b="b"/>
                <a:pathLst>
                  <a:path w="32887" h="14854" extrusionOk="0">
                    <a:moveTo>
                      <a:pt x="16446" y="1412"/>
                    </a:moveTo>
                    <a:cubicBezTo>
                      <a:pt x="17376" y="1412"/>
                      <a:pt x="18299" y="1446"/>
                      <a:pt x="19186" y="1520"/>
                    </a:cubicBezTo>
                    <a:cubicBezTo>
                      <a:pt x="26193" y="2053"/>
                      <a:pt x="31474" y="4589"/>
                      <a:pt x="31474" y="7422"/>
                    </a:cubicBezTo>
                    <a:cubicBezTo>
                      <a:pt x="31474" y="8712"/>
                      <a:pt x="30327" y="10009"/>
                      <a:pt x="28243" y="11078"/>
                    </a:cubicBezTo>
                    <a:cubicBezTo>
                      <a:pt x="26919" y="11769"/>
                      <a:pt x="25278" y="12325"/>
                      <a:pt x="23371" y="12734"/>
                    </a:cubicBezTo>
                    <a:cubicBezTo>
                      <a:pt x="21993" y="13031"/>
                      <a:pt x="20592" y="13232"/>
                      <a:pt x="19186" y="13336"/>
                    </a:cubicBezTo>
                    <a:cubicBezTo>
                      <a:pt x="18273" y="13406"/>
                      <a:pt x="17359" y="13441"/>
                      <a:pt x="16444" y="13441"/>
                    </a:cubicBezTo>
                    <a:cubicBezTo>
                      <a:pt x="15529" y="13441"/>
                      <a:pt x="14614" y="13406"/>
                      <a:pt x="13701" y="13336"/>
                    </a:cubicBezTo>
                    <a:cubicBezTo>
                      <a:pt x="6694" y="12796"/>
                      <a:pt x="1413" y="10256"/>
                      <a:pt x="1413" y="7422"/>
                    </a:cubicBezTo>
                    <a:cubicBezTo>
                      <a:pt x="1413" y="6241"/>
                      <a:pt x="2405" y="5025"/>
                      <a:pt x="4212" y="4002"/>
                    </a:cubicBezTo>
                    <a:cubicBezTo>
                      <a:pt x="5474" y="3288"/>
                      <a:pt x="7045" y="2701"/>
                      <a:pt x="8883" y="2257"/>
                    </a:cubicBezTo>
                    <a:cubicBezTo>
                      <a:pt x="10466" y="1879"/>
                      <a:pt x="12079" y="1632"/>
                      <a:pt x="13705" y="1520"/>
                    </a:cubicBezTo>
                    <a:cubicBezTo>
                      <a:pt x="14589" y="1446"/>
                      <a:pt x="15511" y="1412"/>
                      <a:pt x="16446" y="1412"/>
                    </a:cubicBezTo>
                    <a:close/>
                    <a:moveTo>
                      <a:pt x="16445" y="1"/>
                    </a:moveTo>
                    <a:cubicBezTo>
                      <a:pt x="15494" y="1"/>
                      <a:pt x="14542" y="37"/>
                      <a:pt x="13593" y="111"/>
                    </a:cubicBezTo>
                    <a:cubicBezTo>
                      <a:pt x="11894" y="230"/>
                      <a:pt x="10207" y="489"/>
                      <a:pt x="8551" y="887"/>
                    </a:cubicBezTo>
                    <a:cubicBezTo>
                      <a:pt x="6586" y="1358"/>
                      <a:pt x="4891" y="1995"/>
                      <a:pt x="3513" y="2774"/>
                    </a:cubicBezTo>
                    <a:cubicBezTo>
                      <a:pt x="1216" y="4075"/>
                      <a:pt x="0" y="5685"/>
                      <a:pt x="0" y="7422"/>
                    </a:cubicBezTo>
                    <a:cubicBezTo>
                      <a:pt x="0" y="11117"/>
                      <a:pt x="5590" y="14128"/>
                      <a:pt x="13593" y="14742"/>
                    </a:cubicBezTo>
                    <a:cubicBezTo>
                      <a:pt x="14515" y="14815"/>
                      <a:pt x="15477" y="14854"/>
                      <a:pt x="16446" y="14854"/>
                    </a:cubicBezTo>
                    <a:cubicBezTo>
                      <a:pt x="17414" y="14854"/>
                      <a:pt x="18372" y="14815"/>
                      <a:pt x="19294" y="14742"/>
                    </a:cubicBezTo>
                    <a:cubicBezTo>
                      <a:pt x="20765" y="14634"/>
                      <a:pt x="22228" y="14425"/>
                      <a:pt x="23672" y="14116"/>
                    </a:cubicBezTo>
                    <a:cubicBezTo>
                      <a:pt x="25699" y="13680"/>
                      <a:pt x="27455" y="13078"/>
                      <a:pt x="28891" y="12333"/>
                    </a:cubicBezTo>
                    <a:cubicBezTo>
                      <a:pt x="31505" y="10989"/>
                      <a:pt x="32887" y="9295"/>
                      <a:pt x="32887" y="7422"/>
                    </a:cubicBezTo>
                    <a:cubicBezTo>
                      <a:pt x="32887" y="3728"/>
                      <a:pt x="27297" y="717"/>
                      <a:pt x="19294" y="111"/>
                    </a:cubicBezTo>
                    <a:cubicBezTo>
                      <a:pt x="18347" y="37"/>
                      <a:pt x="17396" y="1"/>
                      <a:pt x="164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64"/>
              <p:cNvSpPr/>
              <p:nvPr/>
            </p:nvSpPr>
            <p:spPr>
              <a:xfrm>
                <a:off x="4277246" y="2108229"/>
                <a:ext cx="464282" cy="199692"/>
              </a:xfrm>
              <a:custGeom>
                <a:avLst/>
                <a:gdLst/>
                <a:ahLst/>
                <a:cxnLst/>
                <a:rect l="l" t="t" r="r" b="b"/>
                <a:pathLst>
                  <a:path w="32887" h="14145" extrusionOk="0">
                    <a:moveTo>
                      <a:pt x="0" y="0"/>
                    </a:moveTo>
                    <a:lnTo>
                      <a:pt x="0" y="6721"/>
                    </a:lnTo>
                    <a:cubicBezTo>
                      <a:pt x="0" y="10416"/>
                      <a:pt x="5590" y="13423"/>
                      <a:pt x="13593" y="14037"/>
                    </a:cubicBezTo>
                    <a:cubicBezTo>
                      <a:pt x="14515" y="14110"/>
                      <a:pt x="15473" y="14145"/>
                      <a:pt x="16446" y="14145"/>
                    </a:cubicBezTo>
                    <a:cubicBezTo>
                      <a:pt x="17414" y="14145"/>
                      <a:pt x="18376" y="14110"/>
                      <a:pt x="19294" y="14037"/>
                    </a:cubicBezTo>
                    <a:cubicBezTo>
                      <a:pt x="27297" y="13423"/>
                      <a:pt x="32887" y="10416"/>
                      <a:pt x="32887" y="6721"/>
                    </a:cubicBezTo>
                    <a:lnTo>
                      <a:pt x="32887" y="0"/>
                    </a:lnTo>
                    <a:lnTo>
                      <a:pt x="31478" y="0"/>
                    </a:lnTo>
                    <a:lnTo>
                      <a:pt x="31478" y="6721"/>
                    </a:lnTo>
                    <a:cubicBezTo>
                      <a:pt x="31478" y="9551"/>
                      <a:pt x="26193" y="12091"/>
                      <a:pt x="19186" y="12628"/>
                    </a:cubicBezTo>
                    <a:cubicBezTo>
                      <a:pt x="18273" y="12697"/>
                      <a:pt x="17359" y="12732"/>
                      <a:pt x="16444" y="12732"/>
                    </a:cubicBezTo>
                    <a:cubicBezTo>
                      <a:pt x="15529" y="12732"/>
                      <a:pt x="14614" y="12697"/>
                      <a:pt x="13701" y="12628"/>
                    </a:cubicBezTo>
                    <a:cubicBezTo>
                      <a:pt x="6698" y="12091"/>
                      <a:pt x="1413" y="9551"/>
                      <a:pt x="1413" y="6721"/>
                    </a:cubicBezTo>
                    <a:lnTo>
                      <a:pt x="14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7" name="Google Shape;3277;p64"/>
            <p:cNvSpPr/>
            <p:nvPr/>
          </p:nvSpPr>
          <p:spPr>
            <a:xfrm>
              <a:off x="1785750" y="3100438"/>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64"/>
            <p:cNvSpPr/>
            <p:nvPr/>
          </p:nvSpPr>
          <p:spPr>
            <a:xfrm>
              <a:off x="1883400" y="2120413"/>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64"/>
            <p:cNvSpPr/>
            <p:nvPr/>
          </p:nvSpPr>
          <p:spPr>
            <a:xfrm>
              <a:off x="1287876" y="2553061"/>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64"/>
            <p:cNvSpPr/>
            <p:nvPr/>
          </p:nvSpPr>
          <p:spPr>
            <a:xfrm>
              <a:off x="1536825" y="1045963"/>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1" name="Google Shape;3281;p64"/>
          <p:cNvGrpSpPr/>
          <p:nvPr/>
        </p:nvGrpSpPr>
        <p:grpSpPr>
          <a:xfrm>
            <a:off x="6967675" y="969105"/>
            <a:ext cx="1787833" cy="2511379"/>
            <a:chOff x="6967675" y="969105"/>
            <a:chExt cx="1787833" cy="2511379"/>
          </a:xfrm>
        </p:grpSpPr>
        <p:grpSp>
          <p:nvGrpSpPr>
            <p:cNvPr id="3282" name="Google Shape;3282;p64"/>
            <p:cNvGrpSpPr/>
            <p:nvPr/>
          </p:nvGrpSpPr>
          <p:grpSpPr>
            <a:xfrm rot="512860">
              <a:off x="8285491" y="1688121"/>
              <a:ext cx="429323" cy="579666"/>
              <a:chOff x="3743647" y="3305789"/>
              <a:chExt cx="582220" cy="786105"/>
            </a:xfrm>
          </p:grpSpPr>
          <p:sp>
            <p:nvSpPr>
              <p:cNvPr id="3283" name="Google Shape;3283;p64"/>
              <p:cNvSpPr/>
              <p:nvPr/>
            </p:nvSpPr>
            <p:spPr>
              <a:xfrm>
                <a:off x="3855909" y="3305789"/>
                <a:ext cx="215122" cy="399059"/>
              </a:xfrm>
              <a:custGeom>
                <a:avLst/>
                <a:gdLst/>
                <a:ahLst/>
                <a:cxnLst/>
                <a:rect l="l" t="t" r="r" b="b"/>
                <a:pathLst>
                  <a:path w="15238" h="28267" extrusionOk="0">
                    <a:moveTo>
                      <a:pt x="13825" y="1413"/>
                    </a:moveTo>
                    <a:lnTo>
                      <a:pt x="13825" y="26853"/>
                    </a:lnTo>
                    <a:lnTo>
                      <a:pt x="1410" y="26853"/>
                    </a:lnTo>
                    <a:lnTo>
                      <a:pt x="1410" y="1413"/>
                    </a:lnTo>
                    <a:close/>
                    <a:moveTo>
                      <a:pt x="1" y="1"/>
                    </a:moveTo>
                    <a:lnTo>
                      <a:pt x="1" y="28266"/>
                    </a:lnTo>
                    <a:lnTo>
                      <a:pt x="15238" y="28266"/>
                    </a:lnTo>
                    <a:lnTo>
                      <a:pt x="152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64"/>
              <p:cNvSpPr/>
              <p:nvPr/>
            </p:nvSpPr>
            <p:spPr>
              <a:xfrm>
                <a:off x="3900549" y="3684886"/>
                <a:ext cx="125843" cy="89717"/>
              </a:xfrm>
              <a:custGeom>
                <a:avLst/>
                <a:gdLst/>
                <a:ahLst/>
                <a:cxnLst/>
                <a:rect l="l" t="t" r="r" b="b"/>
                <a:pathLst>
                  <a:path w="8914" h="6355" extrusionOk="0">
                    <a:moveTo>
                      <a:pt x="7501" y="1413"/>
                    </a:moveTo>
                    <a:lnTo>
                      <a:pt x="7501" y="4942"/>
                    </a:lnTo>
                    <a:lnTo>
                      <a:pt x="1413" y="4942"/>
                    </a:lnTo>
                    <a:lnTo>
                      <a:pt x="1413" y="1413"/>
                    </a:lnTo>
                    <a:close/>
                    <a:moveTo>
                      <a:pt x="0" y="0"/>
                    </a:moveTo>
                    <a:lnTo>
                      <a:pt x="0" y="6355"/>
                    </a:lnTo>
                    <a:lnTo>
                      <a:pt x="8914" y="6355"/>
                    </a:lnTo>
                    <a:lnTo>
                      <a:pt x="89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64"/>
              <p:cNvSpPr/>
              <p:nvPr/>
            </p:nvSpPr>
            <p:spPr>
              <a:xfrm>
                <a:off x="3816183" y="3413477"/>
                <a:ext cx="294576" cy="19962"/>
              </a:xfrm>
              <a:custGeom>
                <a:avLst/>
                <a:gdLst/>
                <a:ahLst/>
                <a:cxnLst/>
                <a:rect l="l" t="t" r="r" b="b"/>
                <a:pathLst>
                  <a:path w="20866" h="1414" extrusionOk="0">
                    <a:moveTo>
                      <a:pt x="0" y="1"/>
                    </a:moveTo>
                    <a:lnTo>
                      <a:pt x="0" y="1414"/>
                    </a:lnTo>
                    <a:lnTo>
                      <a:pt x="20866" y="1414"/>
                    </a:lnTo>
                    <a:lnTo>
                      <a:pt x="208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64"/>
              <p:cNvSpPr/>
              <p:nvPr/>
            </p:nvSpPr>
            <p:spPr>
              <a:xfrm>
                <a:off x="3816183" y="3305789"/>
                <a:ext cx="294576" cy="19962"/>
              </a:xfrm>
              <a:custGeom>
                <a:avLst/>
                <a:gdLst/>
                <a:ahLst/>
                <a:cxnLst/>
                <a:rect l="l" t="t" r="r" b="b"/>
                <a:pathLst>
                  <a:path w="20866" h="1414" extrusionOk="0">
                    <a:moveTo>
                      <a:pt x="0" y="1"/>
                    </a:moveTo>
                    <a:lnTo>
                      <a:pt x="0" y="1413"/>
                    </a:lnTo>
                    <a:lnTo>
                      <a:pt x="20866" y="1413"/>
                    </a:lnTo>
                    <a:lnTo>
                      <a:pt x="208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64"/>
              <p:cNvSpPr/>
              <p:nvPr/>
            </p:nvSpPr>
            <p:spPr>
              <a:xfrm>
                <a:off x="3817114" y="3519429"/>
                <a:ext cx="508752" cy="433492"/>
              </a:xfrm>
              <a:custGeom>
                <a:avLst/>
                <a:gdLst/>
                <a:ahLst/>
                <a:cxnLst/>
                <a:rect l="l" t="t" r="r" b="b"/>
                <a:pathLst>
                  <a:path w="36037" h="30706" extrusionOk="0">
                    <a:moveTo>
                      <a:pt x="10369" y="0"/>
                    </a:moveTo>
                    <a:lnTo>
                      <a:pt x="10369" y="1413"/>
                    </a:lnTo>
                    <a:lnTo>
                      <a:pt x="20680" y="1413"/>
                    </a:lnTo>
                    <a:cubicBezTo>
                      <a:pt x="28370" y="1413"/>
                      <a:pt x="34624" y="7667"/>
                      <a:pt x="34624" y="15353"/>
                    </a:cubicBezTo>
                    <a:cubicBezTo>
                      <a:pt x="34624" y="23043"/>
                      <a:pt x="28370" y="29297"/>
                      <a:pt x="20680" y="29297"/>
                    </a:cubicBezTo>
                    <a:lnTo>
                      <a:pt x="0" y="29297"/>
                    </a:lnTo>
                    <a:lnTo>
                      <a:pt x="0" y="30706"/>
                    </a:lnTo>
                    <a:lnTo>
                      <a:pt x="20680" y="30706"/>
                    </a:lnTo>
                    <a:cubicBezTo>
                      <a:pt x="29146" y="30706"/>
                      <a:pt x="36037" y="23819"/>
                      <a:pt x="36037" y="15353"/>
                    </a:cubicBezTo>
                    <a:cubicBezTo>
                      <a:pt x="36037" y="6887"/>
                      <a:pt x="29146" y="0"/>
                      <a:pt x="20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64"/>
              <p:cNvSpPr/>
              <p:nvPr/>
            </p:nvSpPr>
            <p:spPr>
              <a:xfrm>
                <a:off x="3900605" y="3466502"/>
                <a:ext cx="125745" cy="125745"/>
              </a:xfrm>
              <a:custGeom>
                <a:avLst/>
                <a:gdLst/>
                <a:ahLst/>
                <a:cxnLst/>
                <a:rect l="l" t="t" r="r" b="b"/>
                <a:pathLst>
                  <a:path w="8907" h="8907" extrusionOk="0">
                    <a:moveTo>
                      <a:pt x="4455" y="1"/>
                    </a:moveTo>
                    <a:cubicBezTo>
                      <a:pt x="1996" y="1"/>
                      <a:pt x="0" y="1993"/>
                      <a:pt x="0" y="4452"/>
                    </a:cubicBezTo>
                    <a:cubicBezTo>
                      <a:pt x="0" y="6911"/>
                      <a:pt x="1996" y="8907"/>
                      <a:pt x="4455" y="8907"/>
                    </a:cubicBezTo>
                    <a:cubicBezTo>
                      <a:pt x="6914" y="8907"/>
                      <a:pt x="8906" y="6911"/>
                      <a:pt x="8906" y="4452"/>
                    </a:cubicBezTo>
                    <a:cubicBezTo>
                      <a:pt x="8906" y="1993"/>
                      <a:pt x="6914" y="1"/>
                      <a:pt x="4455" y="1"/>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64"/>
              <p:cNvSpPr/>
              <p:nvPr/>
            </p:nvSpPr>
            <p:spPr>
              <a:xfrm>
                <a:off x="3786860" y="3851331"/>
                <a:ext cx="353220" cy="51952"/>
              </a:xfrm>
              <a:custGeom>
                <a:avLst/>
                <a:gdLst/>
                <a:ahLst/>
                <a:cxnLst/>
                <a:rect l="l" t="t" r="r" b="b"/>
                <a:pathLst>
                  <a:path w="25020" h="3680" extrusionOk="0">
                    <a:moveTo>
                      <a:pt x="1" y="0"/>
                    </a:moveTo>
                    <a:lnTo>
                      <a:pt x="1" y="3679"/>
                    </a:lnTo>
                    <a:lnTo>
                      <a:pt x="25020" y="3679"/>
                    </a:lnTo>
                    <a:lnTo>
                      <a:pt x="25020"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64"/>
              <p:cNvSpPr/>
              <p:nvPr/>
            </p:nvSpPr>
            <p:spPr>
              <a:xfrm>
                <a:off x="3743647" y="4005777"/>
                <a:ext cx="437854" cy="86117"/>
              </a:xfrm>
              <a:custGeom>
                <a:avLst/>
                <a:gdLst/>
                <a:ahLst/>
                <a:cxnLst/>
                <a:rect l="l" t="t" r="r" b="b"/>
                <a:pathLst>
                  <a:path w="31015" h="6100" extrusionOk="0">
                    <a:moveTo>
                      <a:pt x="22668" y="1417"/>
                    </a:moveTo>
                    <a:cubicBezTo>
                      <a:pt x="25112" y="1417"/>
                      <a:pt x="27390" y="2649"/>
                      <a:pt x="28733" y="4691"/>
                    </a:cubicBezTo>
                    <a:lnTo>
                      <a:pt x="2282" y="4691"/>
                    </a:lnTo>
                    <a:cubicBezTo>
                      <a:pt x="3625" y="2649"/>
                      <a:pt x="5903" y="1417"/>
                      <a:pt x="8346" y="1417"/>
                    </a:cubicBezTo>
                    <a:close/>
                    <a:moveTo>
                      <a:pt x="8346" y="0"/>
                    </a:moveTo>
                    <a:cubicBezTo>
                      <a:pt x="4938" y="4"/>
                      <a:pt x="1849" y="2000"/>
                      <a:pt x="448" y="5104"/>
                    </a:cubicBezTo>
                    <a:lnTo>
                      <a:pt x="0" y="6100"/>
                    </a:lnTo>
                    <a:lnTo>
                      <a:pt x="31015" y="6100"/>
                    </a:lnTo>
                    <a:lnTo>
                      <a:pt x="30567" y="5104"/>
                    </a:lnTo>
                    <a:cubicBezTo>
                      <a:pt x="29165" y="2000"/>
                      <a:pt x="26077" y="4"/>
                      <a:pt x="226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64"/>
              <p:cNvSpPr/>
              <p:nvPr/>
            </p:nvSpPr>
            <p:spPr>
              <a:xfrm>
                <a:off x="3925339" y="3933015"/>
                <a:ext cx="76206" cy="92724"/>
              </a:xfrm>
              <a:custGeom>
                <a:avLst/>
                <a:gdLst/>
                <a:ahLst/>
                <a:cxnLst/>
                <a:rect l="l" t="t" r="r" b="b"/>
                <a:pathLst>
                  <a:path w="5398" h="6568" extrusionOk="0">
                    <a:moveTo>
                      <a:pt x="3985" y="1410"/>
                    </a:moveTo>
                    <a:lnTo>
                      <a:pt x="3985" y="5154"/>
                    </a:lnTo>
                    <a:lnTo>
                      <a:pt x="1414" y="5154"/>
                    </a:lnTo>
                    <a:lnTo>
                      <a:pt x="1414" y="1410"/>
                    </a:lnTo>
                    <a:close/>
                    <a:moveTo>
                      <a:pt x="1" y="1"/>
                    </a:moveTo>
                    <a:lnTo>
                      <a:pt x="1" y="6567"/>
                    </a:lnTo>
                    <a:lnTo>
                      <a:pt x="5398" y="6567"/>
                    </a:lnTo>
                    <a:lnTo>
                      <a:pt x="53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2" name="Google Shape;3292;p64"/>
            <p:cNvGrpSpPr/>
            <p:nvPr/>
          </p:nvGrpSpPr>
          <p:grpSpPr>
            <a:xfrm rot="-899963">
              <a:off x="7880792" y="2780404"/>
              <a:ext cx="372013" cy="663231"/>
              <a:chOff x="308050" y="960575"/>
              <a:chExt cx="360600" cy="642900"/>
            </a:xfrm>
          </p:grpSpPr>
          <p:sp>
            <p:nvSpPr>
              <p:cNvPr id="3293" name="Google Shape;3293;p64"/>
              <p:cNvSpPr/>
              <p:nvPr/>
            </p:nvSpPr>
            <p:spPr>
              <a:xfrm rot="380">
                <a:off x="397058" y="1130178"/>
                <a:ext cx="182601" cy="182601"/>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94" name="Google Shape;3294;p64"/>
              <p:cNvGrpSpPr/>
              <p:nvPr/>
            </p:nvGrpSpPr>
            <p:grpSpPr>
              <a:xfrm>
                <a:off x="308050" y="960575"/>
                <a:ext cx="360600" cy="642900"/>
                <a:chOff x="839250" y="836025"/>
                <a:chExt cx="360600" cy="642900"/>
              </a:xfrm>
            </p:grpSpPr>
            <p:sp>
              <p:nvSpPr>
                <p:cNvPr id="3295" name="Google Shape;3295;p64"/>
                <p:cNvSpPr/>
                <p:nvPr/>
              </p:nvSpPr>
              <p:spPr>
                <a:xfrm>
                  <a:off x="839250" y="836025"/>
                  <a:ext cx="360600" cy="642900"/>
                </a:xfrm>
                <a:prstGeom prst="roundRect">
                  <a:avLst>
                    <a:gd name="adj"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96" name="Google Shape;3296;p64"/>
                <p:cNvCxnSpPr/>
                <p:nvPr/>
              </p:nvCxnSpPr>
              <p:spPr>
                <a:xfrm>
                  <a:off x="839250" y="901900"/>
                  <a:ext cx="359100" cy="0"/>
                </a:xfrm>
                <a:prstGeom prst="straightConnector1">
                  <a:avLst/>
                </a:prstGeom>
                <a:noFill/>
                <a:ln w="9525" cap="flat" cmpd="sng">
                  <a:solidFill>
                    <a:schemeClr val="lt1"/>
                  </a:solidFill>
                  <a:prstDash val="solid"/>
                  <a:round/>
                  <a:headEnd type="none" w="med" len="med"/>
                  <a:tailEnd type="none" w="med" len="med"/>
                </a:ln>
              </p:spPr>
            </p:cxnSp>
            <p:cxnSp>
              <p:nvCxnSpPr>
                <p:cNvPr id="3297" name="Google Shape;3297;p64"/>
                <p:cNvCxnSpPr/>
                <p:nvPr/>
              </p:nvCxnSpPr>
              <p:spPr>
                <a:xfrm>
                  <a:off x="839250" y="1377100"/>
                  <a:ext cx="359100" cy="0"/>
                </a:xfrm>
                <a:prstGeom prst="straightConnector1">
                  <a:avLst/>
                </a:prstGeom>
                <a:noFill/>
                <a:ln w="9525" cap="flat" cmpd="sng">
                  <a:solidFill>
                    <a:schemeClr val="lt1"/>
                  </a:solidFill>
                  <a:prstDash val="solid"/>
                  <a:round/>
                  <a:headEnd type="none" w="med" len="med"/>
                  <a:tailEnd type="none" w="med" len="med"/>
                </a:ln>
              </p:spPr>
            </p:cxnSp>
            <p:sp>
              <p:nvSpPr>
                <p:cNvPr id="3298" name="Google Shape;3298;p64"/>
                <p:cNvSpPr/>
                <p:nvPr/>
              </p:nvSpPr>
              <p:spPr>
                <a:xfrm>
                  <a:off x="997950" y="1406425"/>
                  <a:ext cx="43200" cy="43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99" name="Google Shape;3299;p64"/>
            <p:cNvSpPr/>
            <p:nvPr/>
          </p:nvSpPr>
          <p:spPr>
            <a:xfrm flipH="1">
              <a:off x="7373500" y="1775675"/>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64"/>
            <p:cNvSpPr/>
            <p:nvPr/>
          </p:nvSpPr>
          <p:spPr>
            <a:xfrm flipH="1">
              <a:off x="6967675" y="2785011"/>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01" name="Google Shape;3301;p64"/>
            <p:cNvGrpSpPr/>
            <p:nvPr/>
          </p:nvGrpSpPr>
          <p:grpSpPr>
            <a:xfrm>
              <a:off x="7620246" y="969105"/>
              <a:ext cx="464282" cy="304529"/>
              <a:chOff x="4277246" y="2003393"/>
              <a:chExt cx="464282" cy="304529"/>
            </a:xfrm>
          </p:grpSpPr>
          <p:sp>
            <p:nvSpPr>
              <p:cNvPr id="3302" name="Google Shape;3302;p64"/>
              <p:cNvSpPr/>
              <p:nvPr/>
            </p:nvSpPr>
            <p:spPr>
              <a:xfrm>
                <a:off x="4331796" y="2025543"/>
                <a:ext cx="348759" cy="167391"/>
              </a:xfrm>
              <a:custGeom>
                <a:avLst/>
                <a:gdLst/>
                <a:ahLst/>
                <a:cxnLst/>
                <a:rect l="l" t="t" r="r" b="b"/>
                <a:pathLst>
                  <a:path w="24704" h="11857" extrusionOk="0">
                    <a:moveTo>
                      <a:pt x="4853" y="1"/>
                    </a:moveTo>
                    <a:cubicBezTo>
                      <a:pt x="2950" y="456"/>
                      <a:pt x="1301" y="1078"/>
                      <a:pt x="1" y="1819"/>
                    </a:cubicBezTo>
                    <a:lnTo>
                      <a:pt x="19658" y="11856"/>
                    </a:lnTo>
                    <a:cubicBezTo>
                      <a:pt x="21615" y="11435"/>
                      <a:pt x="23325" y="10849"/>
                      <a:pt x="24703" y="10135"/>
                    </a:cubicBezTo>
                    <a:lnTo>
                      <a:pt x="4853"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64"/>
              <p:cNvSpPr/>
              <p:nvPr/>
            </p:nvSpPr>
            <p:spPr>
              <a:xfrm>
                <a:off x="4277246" y="2003393"/>
                <a:ext cx="464282" cy="209701"/>
              </a:xfrm>
              <a:custGeom>
                <a:avLst/>
                <a:gdLst/>
                <a:ahLst/>
                <a:cxnLst/>
                <a:rect l="l" t="t" r="r" b="b"/>
                <a:pathLst>
                  <a:path w="32887" h="14854" extrusionOk="0">
                    <a:moveTo>
                      <a:pt x="16446" y="1412"/>
                    </a:moveTo>
                    <a:cubicBezTo>
                      <a:pt x="17376" y="1412"/>
                      <a:pt x="18299" y="1446"/>
                      <a:pt x="19186" y="1520"/>
                    </a:cubicBezTo>
                    <a:cubicBezTo>
                      <a:pt x="26193" y="2053"/>
                      <a:pt x="31474" y="4589"/>
                      <a:pt x="31474" y="7422"/>
                    </a:cubicBezTo>
                    <a:cubicBezTo>
                      <a:pt x="31474" y="8712"/>
                      <a:pt x="30327" y="10009"/>
                      <a:pt x="28243" y="11078"/>
                    </a:cubicBezTo>
                    <a:cubicBezTo>
                      <a:pt x="26919" y="11769"/>
                      <a:pt x="25278" y="12325"/>
                      <a:pt x="23371" y="12734"/>
                    </a:cubicBezTo>
                    <a:cubicBezTo>
                      <a:pt x="21993" y="13031"/>
                      <a:pt x="20592" y="13232"/>
                      <a:pt x="19186" y="13336"/>
                    </a:cubicBezTo>
                    <a:cubicBezTo>
                      <a:pt x="18273" y="13406"/>
                      <a:pt x="17359" y="13441"/>
                      <a:pt x="16444" y="13441"/>
                    </a:cubicBezTo>
                    <a:cubicBezTo>
                      <a:pt x="15529" y="13441"/>
                      <a:pt x="14614" y="13406"/>
                      <a:pt x="13701" y="13336"/>
                    </a:cubicBezTo>
                    <a:cubicBezTo>
                      <a:pt x="6694" y="12796"/>
                      <a:pt x="1413" y="10256"/>
                      <a:pt x="1413" y="7422"/>
                    </a:cubicBezTo>
                    <a:cubicBezTo>
                      <a:pt x="1413" y="6241"/>
                      <a:pt x="2405" y="5025"/>
                      <a:pt x="4212" y="4002"/>
                    </a:cubicBezTo>
                    <a:cubicBezTo>
                      <a:pt x="5474" y="3288"/>
                      <a:pt x="7045" y="2701"/>
                      <a:pt x="8883" y="2257"/>
                    </a:cubicBezTo>
                    <a:cubicBezTo>
                      <a:pt x="10466" y="1879"/>
                      <a:pt x="12079" y="1632"/>
                      <a:pt x="13705" y="1520"/>
                    </a:cubicBezTo>
                    <a:cubicBezTo>
                      <a:pt x="14589" y="1446"/>
                      <a:pt x="15511" y="1412"/>
                      <a:pt x="16446" y="1412"/>
                    </a:cubicBezTo>
                    <a:close/>
                    <a:moveTo>
                      <a:pt x="16445" y="1"/>
                    </a:moveTo>
                    <a:cubicBezTo>
                      <a:pt x="15494" y="1"/>
                      <a:pt x="14542" y="37"/>
                      <a:pt x="13593" y="111"/>
                    </a:cubicBezTo>
                    <a:cubicBezTo>
                      <a:pt x="11894" y="230"/>
                      <a:pt x="10207" y="489"/>
                      <a:pt x="8551" y="887"/>
                    </a:cubicBezTo>
                    <a:cubicBezTo>
                      <a:pt x="6586" y="1358"/>
                      <a:pt x="4891" y="1995"/>
                      <a:pt x="3513" y="2774"/>
                    </a:cubicBezTo>
                    <a:cubicBezTo>
                      <a:pt x="1216" y="4075"/>
                      <a:pt x="0" y="5685"/>
                      <a:pt x="0" y="7422"/>
                    </a:cubicBezTo>
                    <a:cubicBezTo>
                      <a:pt x="0" y="11117"/>
                      <a:pt x="5590" y="14128"/>
                      <a:pt x="13593" y="14742"/>
                    </a:cubicBezTo>
                    <a:cubicBezTo>
                      <a:pt x="14515" y="14815"/>
                      <a:pt x="15477" y="14854"/>
                      <a:pt x="16446" y="14854"/>
                    </a:cubicBezTo>
                    <a:cubicBezTo>
                      <a:pt x="17414" y="14854"/>
                      <a:pt x="18372" y="14815"/>
                      <a:pt x="19294" y="14742"/>
                    </a:cubicBezTo>
                    <a:cubicBezTo>
                      <a:pt x="20765" y="14634"/>
                      <a:pt x="22228" y="14425"/>
                      <a:pt x="23672" y="14116"/>
                    </a:cubicBezTo>
                    <a:cubicBezTo>
                      <a:pt x="25699" y="13680"/>
                      <a:pt x="27455" y="13078"/>
                      <a:pt x="28891" y="12333"/>
                    </a:cubicBezTo>
                    <a:cubicBezTo>
                      <a:pt x="31505" y="10989"/>
                      <a:pt x="32887" y="9295"/>
                      <a:pt x="32887" y="7422"/>
                    </a:cubicBezTo>
                    <a:cubicBezTo>
                      <a:pt x="32887" y="3728"/>
                      <a:pt x="27297" y="717"/>
                      <a:pt x="19294" y="111"/>
                    </a:cubicBezTo>
                    <a:cubicBezTo>
                      <a:pt x="18347" y="37"/>
                      <a:pt x="17396" y="1"/>
                      <a:pt x="164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64"/>
              <p:cNvSpPr/>
              <p:nvPr/>
            </p:nvSpPr>
            <p:spPr>
              <a:xfrm>
                <a:off x="4277246" y="2108229"/>
                <a:ext cx="464282" cy="199692"/>
              </a:xfrm>
              <a:custGeom>
                <a:avLst/>
                <a:gdLst/>
                <a:ahLst/>
                <a:cxnLst/>
                <a:rect l="l" t="t" r="r" b="b"/>
                <a:pathLst>
                  <a:path w="32887" h="14145" extrusionOk="0">
                    <a:moveTo>
                      <a:pt x="0" y="0"/>
                    </a:moveTo>
                    <a:lnTo>
                      <a:pt x="0" y="6721"/>
                    </a:lnTo>
                    <a:cubicBezTo>
                      <a:pt x="0" y="10416"/>
                      <a:pt x="5590" y="13423"/>
                      <a:pt x="13593" y="14037"/>
                    </a:cubicBezTo>
                    <a:cubicBezTo>
                      <a:pt x="14515" y="14110"/>
                      <a:pt x="15473" y="14145"/>
                      <a:pt x="16446" y="14145"/>
                    </a:cubicBezTo>
                    <a:cubicBezTo>
                      <a:pt x="17414" y="14145"/>
                      <a:pt x="18376" y="14110"/>
                      <a:pt x="19294" y="14037"/>
                    </a:cubicBezTo>
                    <a:cubicBezTo>
                      <a:pt x="27297" y="13423"/>
                      <a:pt x="32887" y="10416"/>
                      <a:pt x="32887" y="6721"/>
                    </a:cubicBezTo>
                    <a:lnTo>
                      <a:pt x="32887" y="0"/>
                    </a:lnTo>
                    <a:lnTo>
                      <a:pt x="31478" y="0"/>
                    </a:lnTo>
                    <a:lnTo>
                      <a:pt x="31478" y="6721"/>
                    </a:lnTo>
                    <a:cubicBezTo>
                      <a:pt x="31478" y="9551"/>
                      <a:pt x="26193" y="12091"/>
                      <a:pt x="19186" y="12628"/>
                    </a:cubicBezTo>
                    <a:cubicBezTo>
                      <a:pt x="18273" y="12697"/>
                      <a:pt x="17359" y="12732"/>
                      <a:pt x="16444" y="12732"/>
                    </a:cubicBezTo>
                    <a:cubicBezTo>
                      <a:pt x="15529" y="12732"/>
                      <a:pt x="14614" y="12697"/>
                      <a:pt x="13701" y="12628"/>
                    </a:cubicBezTo>
                    <a:cubicBezTo>
                      <a:pt x="6698" y="12091"/>
                      <a:pt x="1413" y="9551"/>
                      <a:pt x="1413" y="6721"/>
                    </a:cubicBezTo>
                    <a:lnTo>
                      <a:pt x="14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886"/>
        <p:cNvGrpSpPr/>
        <p:nvPr/>
      </p:nvGrpSpPr>
      <p:grpSpPr>
        <a:xfrm>
          <a:off x="0" y="0"/>
          <a:ext cx="0" cy="0"/>
          <a:chOff x="0" y="0"/>
          <a:chExt cx="0" cy="0"/>
        </a:xfrm>
      </p:grpSpPr>
      <p:sp>
        <p:nvSpPr>
          <p:cNvPr id="3887" name="Google Shape;3887;p67"/>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Resources</a:t>
            </a:r>
            <a:endParaRPr/>
          </a:p>
        </p:txBody>
      </p:sp>
      <p:sp>
        <p:nvSpPr>
          <p:cNvPr id="3888" name="Google Shape;3888;p67"/>
          <p:cNvSpPr txBox="1">
            <a:spLocks noGrp="1"/>
          </p:cNvSpPr>
          <p:nvPr>
            <p:ph type="body" idx="2"/>
          </p:nvPr>
        </p:nvSpPr>
        <p:spPr>
          <a:xfrm>
            <a:off x="713225" y="1540775"/>
            <a:ext cx="3838800" cy="3067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2200" b="1" dirty="0">
                <a:solidFill>
                  <a:schemeClr val="accent1"/>
                </a:solidFill>
                <a:latin typeface="Work Sans"/>
                <a:ea typeface="Work Sans"/>
                <a:cs typeface="Work Sans"/>
                <a:sym typeface="Work Sans"/>
              </a:rPr>
              <a:t>Bibliography</a:t>
            </a:r>
            <a:endParaRPr sz="2200" b="1" dirty="0">
              <a:solidFill>
                <a:schemeClr val="accent1"/>
              </a:solidFill>
              <a:latin typeface="Work Sans"/>
              <a:ea typeface="Work Sans"/>
              <a:cs typeface="Work Sans"/>
              <a:sym typeface="Work Sans"/>
            </a:endParaRPr>
          </a:p>
          <a:p>
            <a:pPr marL="457200" lvl="0" indent="-298450" algn="l" rtl="0">
              <a:spcBef>
                <a:spcPts val="1000"/>
              </a:spcBef>
              <a:spcAft>
                <a:spcPts val="0"/>
              </a:spcAft>
              <a:buSzPts val="1100"/>
              <a:buFont typeface="Barlow"/>
              <a:buChar char="●"/>
            </a:pPr>
            <a:r>
              <a:rPr lang="en-US" sz="1100" dirty="0">
                <a:uFill>
                  <a:noFill/>
                </a:uFill>
                <a:latin typeface="Barlow"/>
                <a:ea typeface="Barlow"/>
                <a:cs typeface="Barlow"/>
                <a:sym typeface="Barlow"/>
              </a:rPr>
              <a:t>M. Hawkins, "Survey of Physician Appointment Wait Times and Medicare and Medicaid Acceptance Rates," AMN Healthcare, 2022.</a:t>
            </a:r>
            <a:br>
              <a:rPr lang="en-US" sz="1100" dirty="0">
                <a:uFill>
                  <a:noFill/>
                </a:uFill>
                <a:latin typeface="Barlow"/>
                <a:ea typeface="Barlow"/>
                <a:cs typeface="Barlow"/>
                <a:sym typeface="Barlow"/>
              </a:rPr>
            </a:br>
            <a:endParaRPr lang="en-US" sz="1100" dirty="0">
              <a:latin typeface="Barlow"/>
              <a:ea typeface="Barlow"/>
              <a:cs typeface="Barlow"/>
              <a:sym typeface="Barlow"/>
            </a:endParaRPr>
          </a:p>
          <a:p>
            <a:pPr marL="457200" lvl="0" indent="-298450" algn="l" rtl="0">
              <a:spcBef>
                <a:spcPts val="0"/>
              </a:spcBef>
              <a:spcAft>
                <a:spcPts val="0"/>
              </a:spcAft>
              <a:buSzPts val="1100"/>
              <a:buFont typeface="Barlow"/>
              <a:buChar char="●"/>
            </a:pPr>
            <a:r>
              <a:rPr lang="en-US" sz="1100" dirty="0">
                <a:uFill>
                  <a:noFill/>
                </a:uFill>
                <a:latin typeface="Barlow"/>
                <a:ea typeface="Barlow"/>
                <a:cs typeface="Barlow"/>
                <a:sym typeface="Barlow"/>
              </a:rPr>
              <a:t>A. H. Gertz, C. </a:t>
            </a:r>
            <a:r>
              <a:rPr lang="en-US" sz="1100" dirty="0" err="1">
                <a:uFill>
                  <a:noFill/>
                </a:uFill>
                <a:latin typeface="Barlow"/>
                <a:ea typeface="Barlow"/>
                <a:cs typeface="Barlow"/>
                <a:sym typeface="Barlow"/>
              </a:rPr>
              <a:t>C.Pollack</a:t>
            </a:r>
            <a:r>
              <a:rPr lang="en-US" sz="1100" dirty="0">
                <a:uFill>
                  <a:noFill/>
                </a:uFill>
                <a:latin typeface="Barlow"/>
                <a:ea typeface="Barlow"/>
                <a:cs typeface="Barlow"/>
                <a:sym typeface="Barlow"/>
              </a:rPr>
              <a:t>, M. </a:t>
            </a:r>
            <a:r>
              <a:rPr lang="en-US" sz="1100" dirty="0" err="1">
                <a:uFill>
                  <a:noFill/>
                </a:uFill>
                <a:latin typeface="Barlow"/>
                <a:ea typeface="Barlow"/>
                <a:cs typeface="Barlow"/>
                <a:sym typeface="Barlow"/>
              </a:rPr>
              <a:t>D.Schultheiss</a:t>
            </a:r>
            <a:r>
              <a:rPr lang="en-US" sz="1100" dirty="0">
                <a:uFill>
                  <a:noFill/>
                </a:uFill>
                <a:latin typeface="Barlow"/>
                <a:ea typeface="Barlow"/>
                <a:cs typeface="Barlow"/>
                <a:sym typeface="Barlow"/>
              </a:rPr>
              <a:t> and J. S. Brownstein, "Delayed medical care and underlying health in the United States during the COVID-19 pandemic: A cross-sectional study," Preventive Medicine Reports, 2022. </a:t>
            </a:r>
            <a:br>
              <a:rPr lang="en-US" sz="1100" dirty="0">
                <a:uFill>
                  <a:noFill/>
                </a:uFill>
                <a:latin typeface="Barlow"/>
                <a:ea typeface="Barlow"/>
                <a:cs typeface="Barlow"/>
                <a:sym typeface="Barlow"/>
              </a:rPr>
            </a:br>
            <a:endParaRPr lang="en-US" sz="1100" dirty="0">
              <a:latin typeface="Barlow"/>
              <a:ea typeface="Barlow"/>
              <a:cs typeface="Barlow"/>
              <a:sym typeface="Barlow"/>
            </a:endParaRPr>
          </a:p>
          <a:p>
            <a:pPr marL="457200" lvl="0" indent="-298450" algn="l" rtl="0">
              <a:spcBef>
                <a:spcPts val="0"/>
              </a:spcBef>
              <a:spcAft>
                <a:spcPts val="0"/>
              </a:spcAft>
              <a:buSzPts val="1100"/>
              <a:buFont typeface="Barlow"/>
              <a:buChar char="●"/>
            </a:pPr>
            <a:r>
              <a:rPr lang="en-US" sz="1100" dirty="0">
                <a:uFill>
                  <a:noFill/>
                </a:uFill>
                <a:latin typeface="Barlow"/>
                <a:ea typeface="Barlow"/>
                <a:cs typeface="Barlow"/>
                <a:sym typeface="Barlow"/>
              </a:rPr>
              <a:t>S. Kanias, "An AI approach to Large Scale Medical Appointment (Re)Scheduling Using ASP," University of Patras, Patra, 2023.</a:t>
            </a:r>
            <a:endParaRPr sz="1100" dirty="0">
              <a:latin typeface="Barlow"/>
              <a:ea typeface="Barlow"/>
              <a:cs typeface="Barlow"/>
              <a:sym typeface="Barlow"/>
            </a:endParaRPr>
          </a:p>
        </p:txBody>
      </p:sp>
      <p:sp>
        <p:nvSpPr>
          <p:cNvPr id="3889" name="Google Shape;3889;p67"/>
          <p:cNvSpPr txBox="1">
            <a:spLocks noGrp="1"/>
          </p:cNvSpPr>
          <p:nvPr>
            <p:ph type="body" idx="1"/>
          </p:nvPr>
        </p:nvSpPr>
        <p:spPr>
          <a:xfrm>
            <a:off x="4655230" y="1639249"/>
            <a:ext cx="3838800" cy="7747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b="1" dirty="0">
                <a:solidFill>
                  <a:schemeClr val="accent1"/>
                </a:solidFill>
                <a:latin typeface="Work Sans"/>
                <a:ea typeface="Work Sans"/>
                <a:cs typeface="Work Sans"/>
                <a:sym typeface="Work Sans"/>
              </a:rPr>
              <a:t>Icons</a:t>
            </a:r>
            <a:endParaRPr sz="2200" b="1" dirty="0">
              <a:solidFill>
                <a:schemeClr val="accent1"/>
              </a:solidFill>
              <a:latin typeface="Work Sans"/>
              <a:ea typeface="Work Sans"/>
              <a:cs typeface="Work Sans"/>
              <a:sym typeface="Work Sans"/>
            </a:endParaRPr>
          </a:p>
          <a:p>
            <a:pPr marL="457200" lvl="0" indent="-298450" algn="l" rtl="0">
              <a:spcBef>
                <a:spcPts val="1000"/>
              </a:spcBef>
              <a:spcAft>
                <a:spcPts val="0"/>
              </a:spcAft>
              <a:buSzPts val="1100"/>
              <a:buChar char="●"/>
            </a:pPr>
            <a:r>
              <a:rPr lang="en" sz="1100" dirty="0">
                <a:uFill>
                  <a:noFill/>
                </a:uFill>
                <a:hlinkClick r:id="rId3"/>
              </a:rPr>
              <a:t>Icon Pack: Medicine | Lineal</a:t>
            </a:r>
            <a:endParaRPr sz="1100" dirty="0"/>
          </a:p>
        </p:txBody>
      </p:sp>
      <p:sp>
        <p:nvSpPr>
          <p:cNvPr id="2" name="Google Shape;3888;p67">
            <a:extLst>
              <a:ext uri="{FF2B5EF4-FFF2-40B4-BE49-F238E27FC236}">
                <a16:creationId xmlns:a16="http://schemas.microsoft.com/office/drawing/2014/main" id="{AC379554-0D5F-8DE0-1478-E0666F4B2F14}"/>
              </a:ext>
            </a:extLst>
          </p:cNvPr>
          <p:cNvSpPr txBox="1">
            <a:spLocks/>
          </p:cNvSpPr>
          <p:nvPr/>
        </p:nvSpPr>
        <p:spPr>
          <a:xfrm>
            <a:off x="4655230" y="2413963"/>
            <a:ext cx="3942005" cy="17782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indent="0">
              <a:spcBef>
                <a:spcPts val="1000"/>
              </a:spcBef>
              <a:buFont typeface="Raleway"/>
              <a:buNone/>
            </a:pPr>
            <a:r>
              <a:rPr lang="en-US" sz="2200" b="1" dirty="0">
                <a:solidFill>
                  <a:schemeClr val="accent1"/>
                </a:solidFill>
                <a:latin typeface="Work Sans"/>
                <a:ea typeface="Work Sans"/>
                <a:cs typeface="Work Sans"/>
                <a:sym typeface="Work Sans"/>
              </a:rPr>
              <a:t>Online</a:t>
            </a:r>
          </a:p>
          <a:p>
            <a:pPr indent="-298450">
              <a:spcBef>
                <a:spcPts val="1000"/>
              </a:spcBef>
              <a:buSzPts val="1100"/>
              <a:buFont typeface="Barlow"/>
              <a:buChar char="●"/>
            </a:pPr>
            <a:r>
              <a:rPr lang="en-US" sz="1100" dirty="0">
                <a:uFill>
                  <a:noFill/>
                </a:uFill>
                <a:latin typeface="Barlow"/>
                <a:ea typeface="Barlow"/>
                <a:cs typeface="Barlow"/>
                <a:sym typeface="Barlow"/>
              </a:rPr>
              <a:t>J. </a:t>
            </a:r>
            <a:r>
              <a:rPr lang="en-US" sz="1100" dirty="0" err="1">
                <a:uFill>
                  <a:noFill/>
                </a:uFill>
                <a:latin typeface="Barlow"/>
                <a:ea typeface="Barlow"/>
                <a:cs typeface="Barlow"/>
                <a:sym typeface="Barlow"/>
              </a:rPr>
              <a:t>Gier</a:t>
            </a:r>
            <a:r>
              <a:rPr lang="en-US" sz="1100" dirty="0">
                <a:uFill>
                  <a:noFill/>
                </a:uFill>
                <a:latin typeface="Barlow"/>
                <a:ea typeface="Barlow"/>
                <a:cs typeface="Barlow"/>
                <a:sym typeface="Barlow"/>
              </a:rPr>
              <a:t>, "Healthcare Innovation," SCI Solutions, [Online]. Available: https://www.hcinnovationgroup.com/clinical-it/article/13008175/missed-appointments-cost-the-us-healthcare-system-150b-each-year. [Accessed August 2023].</a:t>
            </a:r>
            <a:endParaRPr lang="en-US" sz="1100" dirty="0">
              <a:latin typeface="Barlow"/>
              <a:ea typeface="Barlow"/>
              <a:cs typeface="Barlow"/>
              <a:sym typeface="Barlow"/>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5539"/>
        <p:cNvGrpSpPr/>
        <p:nvPr/>
      </p:nvGrpSpPr>
      <p:grpSpPr>
        <a:xfrm>
          <a:off x="0" y="0"/>
          <a:ext cx="0" cy="0"/>
          <a:chOff x="0" y="0"/>
          <a:chExt cx="0" cy="0"/>
        </a:xfrm>
      </p:grpSpPr>
      <p:pic>
        <p:nvPicPr>
          <p:cNvPr id="15540" name="Google Shape;15540;p85">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1863"/>
        <p:cNvGrpSpPr/>
        <p:nvPr/>
      </p:nvGrpSpPr>
      <p:grpSpPr>
        <a:xfrm>
          <a:off x="0" y="0"/>
          <a:ext cx="0" cy="0"/>
          <a:chOff x="0" y="0"/>
          <a:chExt cx="0" cy="0"/>
        </a:xfrm>
      </p:grpSpPr>
      <p:sp>
        <p:nvSpPr>
          <p:cNvPr id="1864" name="Google Shape;1864;p42"/>
          <p:cNvSpPr/>
          <p:nvPr/>
        </p:nvSpPr>
        <p:spPr>
          <a:xfrm>
            <a:off x="763500" y="3291738"/>
            <a:ext cx="3665100" cy="590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2"/>
          <p:cNvSpPr txBox="1">
            <a:spLocks noGrp="1"/>
          </p:cNvSpPr>
          <p:nvPr>
            <p:ph type="title"/>
          </p:nvPr>
        </p:nvSpPr>
        <p:spPr>
          <a:xfrm>
            <a:off x="856800" y="3393163"/>
            <a:ext cx="3478500" cy="38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t>
            </a:r>
            <a:r>
              <a:rPr lang="en-US" dirty="0"/>
              <a:t>MMWR 2020</a:t>
            </a:r>
            <a:endParaRPr dirty="0"/>
          </a:p>
        </p:txBody>
      </p:sp>
      <p:sp>
        <p:nvSpPr>
          <p:cNvPr id="1866" name="Google Shape;1866;p42"/>
          <p:cNvSpPr txBox="1">
            <a:spLocks noGrp="1"/>
          </p:cNvSpPr>
          <p:nvPr>
            <p:ph type="subTitle" idx="1"/>
          </p:nvPr>
        </p:nvSpPr>
        <p:spPr>
          <a:xfrm>
            <a:off x="723775" y="994675"/>
            <a:ext cx="4973700" cy="216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t>
            </a:r>
            <a:r>
              <a:rPr lang="en-US" dirty="0"/>
              <a:t>An estimated 41% of U.S. adults had delayed medical care including urgent or emergency care (12%)</a:t>
            </a:r>
            <a:r>
              <a:rPr lang="en" dirty="0"/>
              <a:t>.”</a:t>
            </a:r>
            <a:endParaRPr dirty="0"/>
          </a:p>
        </p:txBody>
      </p:sp>
      <p:sp>
        <p:nvSpPr>
          <p:cNvPr id="1867" name="Google Shape;1867;p42"/>
          <p:cNvSpPr/>
          <p:nvPr/>
        </p:nvSpPr>
        <p:spPr>
          <a:xfrm>
            <a:off x="6675275" y="2014725"/>
            <a:ext cx="75" cy="150"/>
          </a:xfrm>
          <a:custGeom>
            <a:avLst/>
            <a:gdLst/>
            <a:ahLst/>
            <a:cxnLst/>
            <a:rect l="l" t="t" r="r" b="b"/>
            <a:pathLst>
              <a:path w="3" h="6" extrusionOk="0">
                <a:moveTo>
                  <a:pt x="1" y="1"/>
                </a:moveTo>
                <a:lnTo>
                  <a:pt x="1" y="5"/>
                </a:lnTo>
                <a:lnTo>
                  <a:pt x="3" y="3"/>
                </a:lnTo>
                <a:lnTo>
                  <a:pt x="1"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111;p39">
            <a:extLst>
              <a:ext uri="{FF2B5EF4-FFF2-40B4-BE49-F238E27FC236}">
                <a16:creationId xmlns:a16="http://schemas.microsoft.com/office/drawing/2014/main" id="{C4635D7A-AF54-CF18-A11A-AE4CE7311A1B}"/>
              </a:ext>
            </a:extLst>
          </p:cNvPr>
          <p:cNvGrpSpPr/>
          <p:nvPr/>
        </p:nvGrpSpPr>
        <p:grpSpPr>
          <a:xfrm>
            <a:off x="5790775" y="822869"/>
            <a:ext cx="2775521" cy="3059269"/>
            <a:chOff x="5653328" y="1580303"/>
            <a:chExt cx="2572786" cy="2835807"/>
          </a:xfrm>
        </p:grpSpPr>
        <p:sp>
          <p:nvSpPr>
            <p:cNvPr id="3" name="Google Shape;1112;p39">
              <a:extLst>
                <a:ext uri="{FF2B5EF4-FFF2-40B4-BE49-F238E27FC236}">
                  <a16:creationId xmlns:a16="http://schemas.microsoft.com/office/drawing/2014/main" id="{DAF93A2C-D364-FD35-13EC-AC79E348C9D1}"/>
                </a:ext>
              </a:extLst>
            </p:cNvPr>
            <p:cNvSpPr/>
            <p:nvPr/>
          </p:nvSpPr>
          <p:spPr>
            <a:xfrm>
              <a:off x="6067949" y="2498198"/>
              <a:ext cx="1636694" cy="1632107"/>
            </a:xfrm>
            <a:custGeom>
              <a:avLst/>
              <a:gdLst/>
              <a:ahLst/>
              <a:cxnLst/>
              <a:rect l="l" t="t" r="r" b="b"/>
              <a:pathLst>
                <a:path w="21766" h="21705" extrusionOk="0">
                  <a:moveTo>
                    <a:pt x="10883" y="0"/>
                  </a:moveTo>
                  <a:cubicBezTo>
                    <a:pt x="4859" y="0"/>
                    <a:pt x="1" y="4858"/>
                    <a:pt x="1" y="10871"/>
                  </a:cubicBezTo>
                  <a:cubicBezTo>
                    <a:pt x="1" y="16846"/>
                    <a:pt x="4859" y="21704"/>
                    <a:pt x="10883" y="21704"/>
                  </a:cubicBezTo>
                  <a:cubicBezTo>
                    <a:pt x="16908" y="21704"/>
                    <a:pt x="21766" y="16846"/>
                    <a:pt x="21766" y="10871"/>
                  </a:cubicBezTo>
                  <a:cubicBezTo>
                    <a:pt x="21766" y="4858"/>
                    <a:pt x="16908" y="0"/>
                    <a:pt x="108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113;p39">
              <a:extLst>
                <a:ext uri="{FF2B5EF4-FFF2-40B4-BE49-F238E27FC236}">
                  <a16:creationId xmlns:a16="http://schemas.microsoft.com/office/drawing/2014/main" id="{1D9BFE2F-EE06-4609-509E-F47AB6DF6A1C}"/>
                </a:ext>
              </a:extLst>
            </p:cNvPr>
            <p:cNvSpPr/>
            <p:nvPr/>
          </p:nvSpPr>
          <p:spPr>
            <a:xfrm>
              <a:off x="7323766" y="2703629"/>
              <a:ext cx="548021" cy="589830"/>
            </a:xfrm>
            <a:custGeom>
              <a:avLst/>
              <a:gdLst/>
              <a:ahLst/>
              <a:cxnLst/>
              <a:rect l="l" t="t" r="r" b="b"/>
              <a:pathLst>
                <a:path w="7288" h="7844" extrusionOk="0">
                  <a:moveTo>
                    <a:pt x="6984" y="1"/>
                  </a:moveTo>
                  <a:cubicBezTo>
                    <a:pt x="6984" y="1"/>
                    <a:pt x="3146" y="305"/>
                    <a:pt x="1628" y="1823"/>
                  </a:cubicBezTo>
                  <a:cubicBezTo>
                    <a:pt x="158" y="3390"/>
                    <a:pt x="0" y="7786"/>
                    <a:pt x="0" y="7786"/>
                  </a:cubicBezTo>
                  <a:cubicBezTo>
                    <a:pt x="0" y="7786"/>
                    <a:pt x="362" y="7843"/>
                    <a:pt x="931" y="7843"/>
                  </a:cubicBezTo>
                  <a:cubicBezTo>
                    <a:pt x="2142" y="7843"/>
                    <a:pt x="4292" y="7585"/>
                    <a:pt x="5879" y="5964"/>
                  </a:cubicBezTo>
                  <a:cubicBezTo>
                    <a:pt x="7287" y="4495"/>
                    <a:pt x="6984" y="1"/>
                    <a:pt x="69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114;p39">
              <a:extLst>
                <a:ext uri="{FF2B5EF4-FFF2-40B4-BE49-F238E27FC236}">
                  <a16:creationId xmlns:a16="http://schemas.microsoft.com/office/drawing/2014/main" id="{660CEC72-576E-787E-A22D-2EDE4A0CD577}"/>
                </a:ext>
              </a:extLst>
            </p:cNvPr>
            <p:cNvSpPr/>
            <p:nvPr/>
          </p:nvSpPr>
          <p:spPr>
            <a:xfrm>
              <a:off x="7514609" y="2826947"/>
              <a:ext cx="197312" cy="226563"/>
            </a:xfrm>
            <a:custGeom>
              <a:avLst/>
              <a:gdLst/>
              <a:ahLst/>
              <a:cxnLst/>
              <a:rect l="l" t="t" r="r" b="b"/>
              <a:pathLst>
                <a:path w="2624" h="3013" extrusionOk="0">
                  <a:moveTo>
                    <a:pt x="2434" y="1"/>
                  </a:moveTo>
                  <a:cubicBezTo>
                    <a:pt x="2390" y="1"/>
                    <a:pt x="2351" y="25"/>
                    <a:pt x="2320" y="74"/>
                  </a:cubicBezTo>
                  <a:cubicBezTo>
                    <a:pt x="2272" y="122"/>
                    <a:pt x="802" y="1446"/>
                    <a:pt x="49" y="2758"/>
                  </a:cubicBezTo>
                  <a:cubicBezTo>
                    <a:pt x="1" y="2855"/>
                    <a:pt x="49" y="2964"/>
                    <a:pt x="98" y="3013"/>
                  </a:cubicBezTo>
                  <a:lnTo>
                    <a:pt x="195" y="3013"/>
                  </a:lnTo>
                  <a:cubicBezTo>
                    <a:pt x="256" y="3013"/>
                    <a:pt x="304" y="3013"/>
                    <a:pt x="353" y="2964"/>
                  </a:cubicBezTo>
                  <a:cubicBezTo>
                    <a:pt x="1057" y="1640"/>
                    <a:pt x="2527" y="329"/>
                    <a:pt x="2527" y="280"/>
                  </a:cubicBezTo>
                  <a:cubicBezTo>
                    <a:pt x="2624" y="231"/>
                    <a:pt x="2624" y="122"/>
                    <a:pt x="2575" y="74"/>
                  </a:cubicBezTo>
                  <a:cubicBezTo>
                    <a:pt x="2527" y="25"/>
                    <a:pt x="2478" y="1"/>
                    <a:pt x="24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15;p39">
              <a:extLst>
                <a:ext uri="{FF2B5EF4-FFF2-40B4-BE49-F238E27FC236}">
                  <a16:creationId xmlns:a16="http://schemas.microsoft.com/office/drawing/2014/main" id="{6DBCAE32-D90E-FA92-168A-FC19BFCA15B5}"/>
                </a:ext>
              </a:extLst>
            </p:cNvPr>
            <p:cNvSpPr/>
            <p:nvPr/>
          </p:nvSpPr>
          <p:spPr>
            <a:xfrm>
              <a:off x="7274439" y="3051326"/>
              <a:ext cx="898731" cy="592537"/>
            </a:xfrm>
            <a:custGeom>
              <a:avLst/>
              <a:gdLst/>
              <a:ahLst/>
              <a:cxnLst/>
              <a:rect l="l" t="t" r="r" b="b"/>
              <a:pathLst>
                <a:path w="11952" h="7880" extrusionOk="0">
                  <a:moveTo>
                    <a:pt x="6455" y="0"/>
                  </a:moveTo>
                  <a:cubicBezTo>
                    <a:pt x="3740" y="0"/>
                    <a:pt x="1588" y="2728"/>
                    <a:pt x="911" y="3818"/>
                  </a:cubicBezTo>
                  <a:cubicBezTo>
                    <a:pt x="413" y="4729"/>
                    <a:pt x="0" y="7620"/>
                    <a:pt x="0" y="7620"/>
                  </a:cubicBezTo>
                  <a:cubicBezTo>
                    <a:pt x="0" y="7620"/>
                    <a:pt x="1326" y="7880"/>
                    <a:pt x="2923" y="7880"/>
                  </a:cubicBezTo>
                  <a:cubicBezTo>
                    <a:pt x="3955" y="7880"/>
                    <a:pt x="5100" y="7771"/>
                    <a:pt x="6073" y="7413"/>
                  </a:cubicBezTo>
                  <a:cubicBezTo>
                    <a:pt x="8611" y="6502"/>
                    <a:pt x="11952" y="2251"/>
                    <a:pt x="11952" y="2251"/>
                  </a:cubicBezTo>
                  <a:cubicBezTo>
                    <a:pt x="11952" y="2251"/>
                    <a:pt x="9923" y="430"/>
                    <a:pt x="6935" y="29"/>
                  </a:cubicBezTo>
                  <a:cubicBezTo>
                    <a:pt x="6774" y="9"/>
                    <a:pt x="6613" y="0"/>
                    <a:pt x="64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16;p39">
              <a:extLst>
                <a:ext uri="{FF2B5EF4-FFF2-40B4-BE49-F238E27FC236}">
                  <a16:creationId xmlns:a16="http://schemas.microsoft.com/office/drawing/2014/main" id="{1C034A0D-5E73-EA92-8053-31472AC775FA}"/>
                </a:ext>
              </a:extLst>
            </p:cNvPr>
            <p:cNvSpPr/>
            <p:nvPr/>
          </p:nvSpPr>
          <p:spPr>
            <a:xfrm>
              <a:off x="7502728" y="3215475"/>
              <a:ext cx="430266" cy="268221"/>
            </a:xfrm>
            <a:custGeom>
              <a:avLst/>
              <a:gdLst/>
              <a:ahLst/>
              <a:cxnLst/>
              <a:rect l="l" t="t" r="r" b="b"/>
              <a:pathLst>
                <a:path w="5722" h="3567" extrusionOk="0">
                  <a:moveTo>
                    <a:pt x="5551" y="1"/>
                  </a:moveTo>
                  <a:cubicBezTo>
                    <a:pt x="5524" y="1"/>
                    <a:pt x="5495" y="7"/>
                    <a:pt x="5466" y="20"/>
                  </a:cubicBezTo>
                  <a:cubicBezTo>
                    <a:pt x="5320" y="117"/>
                    <a:pt x="1725" y="1696"/>
                    <a:pt x="110" y="3263"/>
                  </a:cubicBezTo>
                  <a:cubicBezTo>
                    <a:pt x="1" y="3311"/>
                    <a:pt x="1" y="3408"/>
                    <a:pt x="110" y="3518"/>
                  </a:cubicBezTo>
                  <a:cubicBezTo>
                    <a:pt x="110" y="3518"/>
                    <a:pt x="159" y="3566"/>
                    <a:pt x="207" y="3566"/>
                  </a:cubicBezTo>
                  <a:cubicBezTo>
                    <a:pt x="256" y="3566"/>
                    <a:pt x="304" y="3518"/>
                    <a:pt x="304" y="3518"/>
                  </a:cubicBezTo>
                  <a:cubicBezTo>
                    <a:pt x="1932" y="1939"/>
                    <a:pt x="5575" y="372"/>
                    <a:pt x="5624" y="323"/>
                  </a:cubicBezTo>
                  <a:cubicBezTo>
                    <a:pt x="5721" y="323"/>
                    <a:pt x="5721" y="226"/>
                    <a:pt x="5721" y="117"/>
                  </a:cubicBezTo>
                  <a:cubicBezTo>
                    <a:pt x="5686" y="46"/>
                    <a:pt x="5624" y="1"/>
                    <a:pt x="55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17;p39">
              <a:extLst>
                <a:ext uri="{FF2B5EF4-FFF2-40B4-BE49-F238E27FC236}">
                  <a16:creationId xmlns:a16="http://schemas.microsoft.com/office/drawing/2014/main" id="{A58FCE9B-000B-69FB-613C-739956A22D8F}"/>
                </a:ext>
              </a:extLst>
            </p:cNvPr>
            <p:cNvSpPr/>
            <p:nvPr/>
          </p:nvSpPr>
          <p:spPr>
            <a:xfrm>
              <a:off x="6654313" y="3502792"/>
              <a:ext cx="1571801" cy="913318"/>
            </a:xfrm>
            <a:custGeom>
              <a:avLst/>
              <a:gdLst/>
              <a:ahLst/>
              <a:cxnLst/>
              <a:rect l="l" t="t" r="r" b="b"/>
              <a:pathLst>
                <a:path w="20903" h="12146" extrusionOk="0">
                  <a:moveTo>
                    <a:pt x="20247" y="0"/>
                  </a:moveTo>
                  <a:cubicBezTo>
                    <a:pt x="20199" y="0"/>
                    <a:pt x="20138" y="49"/>
                    <a:pt x="20138" y="98"/>
                  </a:cubicBezTo>
                  <a:lnTo>
                    <a:pt x="13215" y="11284"/>
                  </a:lnTo>
                  <a:lnTo>
                    <a:pt x="207" y="11284"/>
                  </a:lnTo>
                  <a:cubicBezTo>
                    <a:pt x="98" y="11284"/>
                    <a:pt x="0" y="11381"/>
                    <a:pt x="0" y="11539"/>
                  </a:cubicBezTo>
                  <a:lnTo>
                    <a:pt x="0" y="11939"/>
                  </a:lnTo>
                  <a:cubicBezTo>
                    <a:pt x="0" y="12037"/>
                    <a:pt x="98" y="12146"/>
                    <a:pt x="207" y="12146"/>
                  </a:cubicBezTo>
                  <a:lnTo>
                    <a:pt x="13567" y="12146"/>
                  </a:lnTo>
                  <a:cubicBezTo>
                    <a:pt x="13664" y="12146"/>
                    <a:pt x="13713" y="12085"/>
                    <a:pt x="13761" y="12037"/>
                  </a:cubicBezTo>
                  <a:lnTo>
                    <a:pt x="20806" y="547"/>
                  </a:lnTo>
                  <a:cubicBezTo>
                    <a:pt x="20903" y="450"/>
                    <a:pt x="20854" y="304"/>
                    <a:pt x="20745" y="243"/>
                  </a:cubicBezTo>
                  <a:lnTo>
                    <a:pt x="20441" y="49"/>
                  </a:lnTo>
                  <a:cubicBezTo>
                    <a:pt x="20393" y="0"/>
                    <a:pt x="20296" y="0"/>
                    <a:pt x="202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18;p39">
              <a:extLst>
                <a:ext uri="{FF2B5EF4-FFF2-40B4-BE49-F238E27FC236}">
                  <a16:creationId xmlns:a16="http://schemas.microsoft.com/office/drawing/2014/main" id="{0F2EF117-8DBA-1CCB-E50D-C247AE3B99BE}"/>
                </a:ext>
              </a:extLst>
            </p:cNvPr>
            <p:cNvSpPr/>
            <p:nvPr/>
          </p:nvSpPr>
          <p:spPr>
            <a:xfrm>
              <a:off x="5881693" y="1580303"/>
              <a:ext cx="1191014" cy="1123413"/>
            </a:xfrm>
            <a:custGeom>
              <a:avLst/>
              <a:gdLst/>
              <a:ahLst/>
              <a:cxnLst/>
              <a:rect l="l" t="t" r="r" b="b"/>
              <a:pathLst>
                <a:path w="15839" h="14940" extrusionOk="0">
                  <a:moveTo>
                    <a:pt x="1020" y="1"/>
                  </a:moveTo>
                  <a:cubicBezTo>
                    <a:pt x="462" y="1"/>
                    <a:pt x="0" y="462"/>
                    <a:pt x="0" y="1021"/>
                  </a:cubicBezTo>
                  <a:lnTo>
                    <a:pt x="0" y="13968"/>
                  </a:lnTo>
                  <a:cubicBezTo>
                    <a:pt x="0" y="14478"/>
                    <a:pt x="462" y="14940"/>
                    <a:pt x="1020" y="14940"/>
                  </a:cubicBezTo>
                  <a:lnTo>
                    <a:pt x="14879" y="14940"/>
                  </a:lnTo>
                  <a:cubicBezTo>
                    <a:pt x="15389" y="14940"/>
                    <a:pt x="15838" y="14478"/>
                    <a:pt x="15838" y="13968"/>
                  </a:cubicBezTo>
                  <a:lnTo>
                    <a:pt x="15838" y="1021"/>
                  </a:lnTo>
                  <a:cubicBezTo>
                    <a:pt x="15838" y="462"/>
                    <a:pt x="15389" y="1"/>
                    <a:pt x="14879" y="1"/>
                  </a:cubicBezTo>
                  <a:close/>
                </a:path>
              </a:pathLst>
            </a:custGeom>
            <a:solidFill>
              <a:schemeClr val="accent6"/>
            </a:solidFill>
            <a:ln>
              <a:noFill/>
            </a:ln>
            <a:effectLst>
              <a:outerShdw blurRad="200025" dist="95250" dir="3900000" algn="bl" rotWithShape="0">
                <a:srgbClr val="FFFFFF">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19;p39">
              <a:extLst>
                <a:ext uri="{FF2B5EF4-FFF2-40B4-BE49-F238E27FC236}">
                  <a16:creationId xmlns:a16="http://schemas.microsoft.com/office/drawing/2014/main" id="{1DCAC6C2-AC35-B8B7-276C-8990E18A17CD}"/>
                </a:ext>
              </a:extLst>
            </p:cNvPr>
            <p:cNvSpPr/>
            <p:nvPr/>
          </p:nvSpPr>
          <p:spPr>
            <a:xfrm>
              <a:off x="6018697" y="1713698"/>
              <a:ext cx="68503" cy="64893"/>
            </a:xfrm>
            <a:custGeom>
              <a:avLst/>
              <a:gdLst/>
              <a:ahLst/>
              <a:cxnLst/>
              <a:rect l="l" t="t" r="r" b="b"/>
              <a:pathLst>
                <a:path w="911" h="863" extrusionOk="0">
                  <a:moveTo>
                    <a:pt x="462" y="0"/>
                  </a:moveTo>
                  <a:cubicBezTo>
                    <a:pt x="206" y="0"/>
                    <a:pt x="0" y="158"/>
                    <a:pt x="0" y="413"/>
                  </a:cubicBezTo>
                  <a:cubicBezTo>
                    <a:pt x="0" y="656"/>
                    <a:pt x="206" y="863"/>
                    <a:pt x="462" y="863"/>
                  </a:cubicBezTo>
                  <a:cubicBezTo>
                    <a:pt x="717" y="863"/>
                    <a:pt x="911" y="656"/>
                    <a:pt x="911" y="413"/>
                  </a:cubicBezTo>
                  <a:cubicBezTo>
                    <a:pt x="911" y="158"/>
                    <a:pt x="717" y="0"/>
                    <a:pt x="4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20;p39">
              <a:extLst>
                <a:ext uri="{FF2B5EF4-FFF2-40B4-BE49-F238E27FC236}">
                  <a16:creationId xmlns:a16="http://schemas.microsoft.com/office/drawing/2014/main" id="{0195DDB6-7E3C-84F6-7944-977B170F895D}"/>
                </a:ext>
              </a:extLst>
            </p:cNvPr>
            <p:cNvSpPr/>
            <p:nvPr/>
          </p:nvSpPr>
          <p:spPr>
            <a:xfrm>
              <a:off x="6236008" y="1713698"/>
              <a:ext cx="64968" cy="64893"/>
            </a:xfrm>
            <a:custGeom>
              <a:avLst/>
              <a:gdLst/>
              <a:ahLst/>
              <a:cxnLst/>
              <a:rect l="l" t="t" r="r" b="b"/>
              <a:pathLst>
                <a:path w="864" h="863" extrusionOk="0">
                  <a:moveTo>
                    <a:pt x="450" y="0"/>
                  </a:moveTo>
                  <a:cubicBezTo>
                    <a:pt x="195" y="0"/>
                    <a:pt x="1" y="158"/>
                    <a:pt x="1" y="413"/>
                  </a:cubicBezTo>
                  <a:cubicBezTo>
                    <a:pt x="1" y="656"/>
                    <a:pt x="195" y="863"/>
                    <a:pt x="450" y="863"/>
                  </a:cubicBezTo>
                  <a:cubicBezTo>
                    <a:pt x="657" y="863"/>
                    <a:pt x="863" y="656"/>
                    <a:pt x="863" y="413"/>
                  </a:cubicBezTo>
                  <a:cubicBezTo>
                    <a:pt x="863" y="158"/>
                    <a:pt x="657" y="0"/>
                    <a:pt x="4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21;p39">
              <a:extLst>
                <a:ext uri="{FF2B5EF4-FFF2-40B4-BE49-F238E27FC236}">
                  <a16:creationId xmlns:a16="http://schemas.microsoft.com/office/drawing/2014/main" id="{17255827-12D1-7898-434E-687611A556B5}"/>
                </a:ext>
              </a:extLst>
            </p:cNvPr>
            <p:cNvSpPr/>
            <p:nvPr/>
          </p:nvSpPr>
          <p:spPr>
            <a:xfrm>
              <a:off x="6452492" y="1713698"/>
              <a:ext cx="64893" cy="64893"/>
            </a:xfrm>
            <a:custGeom>
              <a:avLst/>
              <a:gdLst/>
              <a:ahLst/>
              <a:cxnLst/>
              <a:rect l="l" t="t" r="r" b="b"/>
              <a:pathLst>
                <a:path w="863" h="863" extrusionOk="0">
                  <a:moveTo>
                    <a:pt x="413" y="0"/>
                  </a:moveTo>
                  <a:cubicBezTo>
                    <a:pt x="158" y="0"/>
                    <a:pt x="0" y="158"/>
                    <a:pt x="0" y="413"/>
                  </a:cubicBezTo>
                  <a:cubicBezTo>
                    <a:pt x="0" y="656"/>
                    <a:pt x="158" y="863"/>
                    <a:pt x="413" y="863"/>
                  </a:cubicBezTo>
                  <a:cubicBezTo>
                    <a:pt x="656" y="863"/>
                    <a:pt x="863" y="656"/>
                    <a:pt x="863" y="413"/>
                  </a:cubicBezTo>
                  <a:cubicBezTo>
                    <a:pt x="863" y="158"/>
                    <a:pt x="656" y="0"/>
                    <a:pt x="4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22;p39">
              <a:extLst>
                <a:ext uri="{FF2B5EF4-FFF2-40B4-BE49-F238E27FC236}">
                  <a16:creationId xmlns:a16="http://schemas.microsoft.com/office/drawing/2014/main" id="{3B10C911-9884-66A6-84AF-3579C8D33212}"/>
                </a:ext>
              </a:extLst>
            </p:cNvPr>
            <p:cNvSpPr/>
            <p:nvPr/>
          </p:nvSpPr>
          <p:spPr>
            <a:xfrm>
              <a:off x="6666193" y="1713698"/>
              <a:ext cx="63991" cy="64893"/>
            </a:xfrm>
            <a:custGeom>
              <a:avLst/>
              <a:gdLst/>
              <a:ahLst/>
              <a:cxnLst/>
              <a:rect l="l" t="t" r="r" b="b"/>
              <a:pathLst>
                <a:path w="851" h="863" extrusionOk="0">
                  <a:moveTo>
                    <a:pt x="450" y="0"/>
                  </a:moveTo>
                  <a:cubicBezTo>
                    <a:pt x="195" y="0"/>
                    <a:pt x="0" y="158"/>
                    <a:pt x="0" y="413"/>
                  </a:cubicBezTo>
                  <a:cubicBezTo>
                    <a:pt x="0" y="656"/>
                    <a:pt x="195" y="863"/>
                    <a:pt x="450" y="863"/>
                  </a:cubicBezTo>
                  <a:cubicBezTo>
                    <a:pt x="656" y="863"/>
                    <a:pt x="850" y="656"/>
                    <a:pt x="850" y="413"/>
                  </a:cubicBezTo>
                  <a:cubicBezTo>
                    <a:pt x="850" y="158"/>
                    <a:pt x="656" y="0"/>
                    <a:pt x="4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23;p39">
              <a:extLst>
                <a:ext uri="{FF2B5EF4-FFF2-40B4-BE49-F238E27FC236}">
                  <a16:creationId xmlns:a16="http://schemas.microsoft.com/office/drawing/2014/main" id="{6D297553-67BE-A7F5-2261-AF097A6F6EA5}"/>
                </a:ext>
              </a:extLst>
            </p:cNvPr>
            <p:cNvSpPr/>
            <p:nvPr/>
          </p:nvSpPr>
          <p:spPr>
            <a:xfrm>
              <a:off x="6882602" y="1713698"/>
              <a:ext cx="64968" cy="64893"/>
            </a:xfrm>
            <a:custGeom>
              <a:avLst/>
              <a:gdLst/>
              <a:ahLst/>
              <a:cxnLst/>
              <a:rect l="l" t="t" r="r" b="b"/>
              <a:pathLst>
                <a:path w="864" h="863" extrusionOk="0">
                  <a:moveTo>
                    <a:pt x="402" y="0"/>
                  </a:moveTo>
                  <a:cubicBezTo>
                    <a:pt x="207" y="0"/>
                    <a:pt x="1" y="158"/>
                    <a:pt x="1" y="413"/>
                  </a:cubicBezTo>
                  <a:cubicBezTo>
                    <a:pt x="1" y="656"/>
                    <a:pt x="207" y="863"/>
                    <a:pt x="402" y="863"/>
                  </a:cubicBezTo>
                  <a:cubicBezTo>
                    <a:pt x="657" y="863"/>
                    <a:pt x="863" y="656"/>
                    <a:pt x="863" y="413"/>
                  </a:cubicBezTo>
                  <a:cubicBezTo>
                    <a:pt x="863" y="158"/>
                    <a:pt x="657" y="0"/>
                    <a:pt x="4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24;p39">
              <a:extLst>
                <a:ext uri="{FF2B5EF4-FFF2-40B4-BE49-F238E27FC236}">
                  <a16:creationId xmlns:a16="http://schemas.microsoft.com/office/drawing/2014/main" id="{7FF37D3E-CB0D-2D1A-3A6D-6ED688F5C516}"/>
                </a:ext>
              </a:extLst>
            </p:cNvPr>
            <p:cNvSpPr/>
            <p:nvPr/>
          </p:nvSpPr>
          <p:spPr>
            <a:xfrm>
              <a:off x="6018697" y="1843332"/>
              <a:ext cx="939787" cy="738039"/>
            </a:xfrm>
            <a:custGeom>
              <a:avLst/>
              <a:gdLst/>
              <a:ahLst/>
              <a:cxnLst/>
              <a:rect l="l" t="t" r="r" b="b"/>
              <a:pathLst>
                <a:path w="12498" h="9815" extrusionOk="0">
                  <a:moveTo>
                    <a:pt x="0" y="1"/>
                  </a:moveTo>
                  <a:lnTo>
                    <a:pt x="0" y="9814"/>
                  </a:lnTo>
                  <a:lnTo>
                    <a:pt x="12352" y="9814"/>
                  </a:lnTo>
                  <a:lnTo>
                    <a:pt x="12498"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25;p39">
              <a:extLst>
                <a:ext uri="{FF2B5EF4-FFF2-40B4-BE49-F238E27FC236}">
                  <a16:creationId xmlns:a16="http://schemas.microsoft.com/office/drawing/2014/main" id="{945D62D0-CA5E-883F-D7C3-C8EBD60C806B}"/>
                </a:ext>
              </a:extLst>
            </p:cNvPr>
            <p:cNvSpPr/>
            <p:nvPr/>
          </p:nvSpPr>
          <p:spPr>
            <a:xfrm>
              <a:off x="6004034" y="1875666"/>
              <a:ext cx="852185" cy="217990"/>
            </a:xfrm>
            <a:custGeom>
              <a:avLst/>
              <a:gdLst/>
              <a:ahLst/>
              <a:cxnLst/>
              <a:rect l="l" t="t" r="r" b="b"/>
              <a:pathLst>
                <a:path w="11333" h="2899" extrusionOk="0">
                  <a:moveTo>
                    <a:pt x="11113" y="0"/>
                  </a:moveTo>
                  <a:cubicBezTo>
                    <a:pt x="11085" y="0"/>
                    <a:pt x="11057" y="6"/>
                    <a:pt x="11029" y="20"/>
                  </a:cubicBezTo>
                  <a:lnTo>
                    <a:pt x="6523" y="2304"/>
                  </a:lnTo>
                  <a:lnTo>
                    <a:pt x="5163" y="1745"/>
                  </a:lnTo>
                  <a:lnTo>
                    <a:pt x="5005" y="1745"/>
                  </a:lnTo>
                  <a:lnTo>
                    <a:pt x="3644" y="2510"/>
                  </a:lnTo>
                  <a:lnTo>
                    <a:pt x="1665" y="931"/>
                  </a:lnTo>
                  <a:cubicBezTo>
                    <a:pt x="1626" y="912"/>
                    <a:pt x="1585" y="900"/>
                    <a:pt x="1547" y="900"/>
                  </a:cubicBezTo>
                  <a:cubicBezTo>
                    <a:pt x="1490" y="900"/>
                    <a:pt x="1439" y="926"/>
                    <a:pt x="1410" y="992"/>
                  </a:cubicBezTo>
                  <a:lnTo>
                    <a:pt x="49" y="2607"/>
                  </a:lnTo>
                  <a:cubicBezTo>
                    <a:pt x="1" y="2656"/>
                    <a:pt x="1" y="2753"/>
                    <a:pt x="98" y="2862"/>
                  </a:cubicBezTo>
                  <a:lnTo>
                    <a:pt x="195" y="2862"/>
                  </a:lnTo>
                  <a:cubicBezTo>
                    <a:pt x="244" y="2862"/>
                    <a:pt x="304" y="2862"/>
                    <a:pt x="304" y="2814"/>
                  </a:cubicBezTo>
                  <a:lnTo>
                    <a:pt x="1567" y="1296"/>
                  </a:lnTo>
                  <a:lnTo>
                    <a:pt x="3486" y="2862"/>
                  </a:lnTo>
                  <a:cubicBezTo>
                    <a:pt x="3535" y="2887"/>
                    <a:pt x="3575" y="2899"/>
                    <a:pt x="3608" y="2899"/>
                  </a:cubicBezTo>
                  <a:cubicBezTo>
                    <a:pt x="3641" y="2899"/>
                    <a:pt x="3669" y="2887"/>
                    <a:pt x="3693" y="2862"/>
                  </a:cubicBezTo>
                  <a:lnTo>
                    <a:pt x="5102" y="2097"/>
                  </a:lnTo>
                  <a:lnTo>
                    <a:pt x="6426" y="2656"/>
                  </a:lnTo>
                  <a:lnTo>
                    <a:pt x="6571" y="2656"/>
                  </a:lnTo>
                  <a:lnTo>
                    <a:pt x="11175" y="324"/>
                  </a:lnTo>
                  <a:cubicBezTo>
                    <a:pt x="11284" y="275"/>
                    <a:pt x="11333" y="178"/>
                    <a:pt x="11284" y="81"/>
                  </a:cubicBezTo>
                  <a:cubicBezTo>
                    <a:pt x="11249" y="38"/>
                    <a:pt x="11184" y="0"/>
                    <a:pt x="1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26;p39">
              <a:extLst>
                <a:ext uri="{FF2B5EF4-FFF2-40B4-BE49-F238E27FC236}">
                  <a16:creationId xmlns:a16="http://schemas.microsoft.com/office/drawing/2014/main" id="{6194D98B-B780-C015-1F9A-01A4CAE477B8}"/>
                </a:ext>
              </a:extLst>
            </p:cNvPr>
            <p:cNvSpPr/>
            <p:nvPr/>
          </p:nvSpPr>
          <p:spPr>
            <a:xfrm>
              <a:off x="6004034" y="2066509"/>
              <a:ext cx="863163" cy="370561"/>
            </a:xfrm>
            <a:custGeom>
              <a:avLst/>
              <a:gdLst/>
              <a:ahLst/>
              <a:cxnLst/>
              <a:rect l="l" t="t" r="r" b="b"/>
              <a:pathLst>
                <a:path w="11479" h="4928" extrusionOk="0">
                  <a:moveTo>
                    <a:pt x="11288" y="1"/>
                  </a:moveTo>
                  <a:cubicBezTo>
                    <a:pt x="11268" y="1"/>
                    <a:pt x="11250" y="6"/>
                    <a:pt x="11235" y="21"/>
                  </a:cubicBezTo>
                  <a:lnTo>
                    <a:pt x="7993" y="1843"/>
                  </a:lnTo>
                  <a:lnTo>
                    <a:pt x="6620" y="883"/>
                  </a:lnTo>
                  <a:cubicBezTo>
                    <a:pt x="6596" y="853"/>
                    <a:pt x="6571" y="837"/>
                    <a:pt x="6547" y="837"/>
                  </a:cubicBezTo>
                  <a:cubicBezTo>
                    <a:pt x="6523" y="837"/>
                    <a:pt x="6499" y="853"/>
                    <a:pt x="6474" y="883"/>
                  </a:cubicBezTo>
                  <a:cubicBezTo>
                    <a:pt x="6426" y="883"/>
                    <a:pt x="6426" y="932"/>
                    <a:pt x="6377" y="980"/>
                  </a:cubicBezTo>
                  <a:lnTo>
                    <a:pt x="5053" y="4417"/>
                  </a:lnTo>
                  <a:lnTo>
                    <a:pt x="3693" y="2596"/>
                  </a:lnTo>
                  <a:cubicBezTo>
                    <a:pt x="3629" y="2539"/>
                    <a:pt x="3586" y="2515"/>
                    <a:pt x="3541" y="2515"/>
                  </a:cubicBezTo>
                  <a:cubicBezTo>
                    <a:pt x="3510" y="2515"/>
                    <a:pt x="3478" y="2527"/>
                    <a:pt x="3438" y="2547"/>
                  </a:cubicBezTo>
                  <a:lnTo>
                    <a:pt x="98" y="4466"/>
                  </a:lnTo>
                  <a:cubicBezTo>
                    <a:pt x="1" y="4527"/>
                    <a:pt x="1" y="4624"/>
                    <a:pt x="49" y="4721"/>
                  </a:cubicBezTo>
                  <a:cubicBezTo>
                    <a:pt x="83" y="4755"/>
                    <a:pt x="141" y="4795"/>
                    <a:pt x="190" y="4795"/>
                  </a:cubicBezTo>
                  <a:cubicBezTo>
                    <a:pt x="210" y="4795"/>
                    <a:pt x="229" y="4788"/>
                    <a:pt x="244" y="4770"/>
                  </a:cubicBezTo>
                  <a:lnTo>
                    <a:pt x="3486" y="2899"/>
                  </a:lnTo>
                  <a:lnTo>
                    <a:pt x="4956" y="4879"/>
                  </a:lnTo>
                  <a:cubicBezTo>
                    <a:pt x="5005" y="4927"/>
                    <a:pt x="5053" y="4927"/>
                    <a:pt x="5102" y="4927"/>
                  </a:cubicBezTo>
                  <a:cubicBezTo>
                    <a:pt x="5211" y="4927"/>
                    <a:pt x="5260" y="4879"/>
                    <a:pt x="5260" y="4830"/>
                  </a:cubicBezTo>
                  <a:lnTo>
                    <a:pt x="6620" y="1284"/>
                  </a:lnTo>
                  <a:lnTo>
                    <a:pt x="7895" y="2146"/>
                  </a:lnTo>
                  <a:cubicBezTo>
                    <a:pt x="7920" y="2170"/>
                    <a:pt x="7956" y="2183"/>
                    <a:pt x="7993" y="2183"/>
                  </a:cubicBezTo>
                  <a:cubicBezTo>
                    <a:pt x="8029" y="2183"/>
                    <a:pt x="8065" y="2170"/>
                    <a:pt x="8090" y="2146"/>
                  </a:cubicBezTo>
                  <a:lnTo>
                    <a:pt x="11381" y="324"/>
                  </a:lnTo>
                  <a:cubicBezTo>
                    <a:pt x="11430" y="276"/>
                    <a:pt x="11478" y="166"/>
                    <a:pt x="11430" y="69"/>
                  </a:cubicBezTo>
                  <a:cubicBezTo>
                    <a:pt x="11395" y="35"/>
                    <a:pt x="11337" y="1"/>
                    <a:pt x="112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27;p39">
              <a:extLst>
                <a:ext uri="{FF2B5EF4-FFF2-40B4-BE49-F238E27FC236}">
                  <a16:creationId xmlns:a16="http://schemas.microsoft.com/office/drawing/2014/main" id="{F3DEE0D1-B7F9-B17A-A8AC-F573F2E3508D}"/>
                </a:ext>
              </a:extLst>
            </p:cNvPr>
            <p:cNvSpPr/>
            <p:nvPr/>
          </p:nvSpPr>
          <p:spPr>
            <a:xfrm>
              <a:off x="6977572" y="1873485"/>
              <a:ext cx="259498" cy="612914"/>
            </a:xfrm>
            <a:custGeom>
              <a:avLst/>
              <a:gdLst/>
              <a:ahLst/>
              <a:cxnLst/>
              <a:rect l="l" t="t" r="r" b="b"/>
              <a:pathLst>
                <a:path w="3451" h="8151" extrusionOk="0">
                  <a:moveTo>
                    <a:pt x="110" y="1"/>
                  </a:moveTo>
                  <a:lnTo>
                    <a:pt x="1" y="7750"/>
                  </a:lnTo>
                  <a:cubicBezTo>
                    <a:pt x="50" y="7750"/>
                    <a:pt x="2029" y="8150"/>
                    <a:pt x="2029" y="8150"/>
                  </a:cubicBezTo>
                  <a:cubicBezTo>
                    <a:pt x="2078" y="8150"/>
                    <a:pt x="3195" y="8150"/>
                    <a:pt x="3292" y="7798"/>
                  </a:cubicBezTo>
                  <a:cubicBezTo>
                    <a:pt x="3450" y="7288"/>
                    <a:pt x="3450" y="2333"/>
                    <a:pt x="3292" y="1567"/>
                  </a:cubicBezTo>
                  <a:cubicBezTo>
                    <a:pt x="3086" y="863"/>
                    <a:pt x="110" y="1"/>
                    <a:pt x="110" y="1"/>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28;p39">
              <a:extLst>
                <a:ext uri="{FF2B5EF4-FFF2-40B4-BE49-F238E27FC236}">
                  <a16:creationId xmlns:a16="http://schemas.microsoft.com/office/drawing/2014/main" id="{8C0B4E05-CAB7-11C2-434B-511DE4444822}"/>
                </a:ext>
              </a:extLst>
            </p:cNvPr>
            <p:cNvSpPr/>
            <p:nvPr/>
          </p:nvSpPr>
          <p:spPr>
            <a:xfrm>
              <a:off x="6650628" y="1934693"/>
              <a:ext cx="677733" cy="985506"/>
            </a:xfrm>
            <a:custGeom>
              <a:avLst/>
              <a:gdLst/>
              <a:ahLst/>
              <a:cxnLst/>
              <a:rect l="l" t="t" r="r" b="b"/>
              <a:pathLst>
                <a:path w="9013" h="13106" extrusionOk="0">
                  <a:moveTo>
                    <a:pt x="1519" y="0"/>
                  </a:moveTo>
                  <a:lnTo>
                    <a:pt x="1" y="1312"/>
                  </a:lnTo>
                  <a:lnTo>
                    <a:pt x="1" y="2077"/>
                  </a:lnTo>
                  <a:cubicBezTo>
                    <a:pt x="1" y="2077"/>
                    <a:pt x="815" y="5915"/>
                    <a:pt x="1009" y="6778"/>
                  </a:cubicBezTo>
                  <a:cubicBezTo>
                    <a:pt x="1215" y="7640"/>
                    <a:pt x="1920" y="8903"/>
                    <a:pt x="2989" y="9110"/>
                  </a:cubicBezTo>
                  <a:cubicBezTo>
                    <a:pt x="3140" y="9134"/>
                    <a:pt x="3304" y="9146"/>
                    <a:pt x="3481" y="9146"/>
                  </a:cubicBezTo>
                  <a:cubicBezTo>
                    <a:pt x="3657" y="9146"/>
                    <a:pt x="3845" y="9134"/>
                    <a:pt x="4045" y="9110"/>
                  </a:cubicBezTo>
                  <a:cubicBezTo>
                    <a:pt x="4094" y="9462"/>
                    <a:pt x="4094" y="9923"/>
                    <a:pt x="4094" y="9923"/>
                  </a:cubicBezTo>
                  <a:lnTo>
                    <a:pt x="1774" y="11077"/>
                  </a:lnTo>
                  <a:cubicBezTo>
                    <a:pt x="1774" y="11077"/>
                    <a:pt x="4203" y="13106"/>
                    <a:pt x="4555" y="13106"/>
                  </a:cubicBezTo>
                  <a:cubicBezTo>
                    <a:pt x="4908" y="13106"/>
                    <a:pt x="7543" y="11077"/>
                    <a:pt x="7543" y="11077"/>
                  </a:cubicBezTo>
                  <a:lnTo>
                    <a:pt x="6074" y="9668"/>
                  </a:lnTo>
                  <a:lnTo>
                    <a:pt x="6025" y="8599"/>
                  </a:lnTo>
                  <a:cubicBezTo>
                    <a:pt x="6280" y="8502"/>
                    <a:pt x="6584" y="8344"/>
                    <a:pt x="6729" y="8199"/>
                  </a:cubicBezTo>
                  <a:cubicBezTo>
                    <a:pt x="7385" y="7640"/>
                    <a:pt x="7434" y="6377"/>
                    <a:pt x="7385" y="5770"/>
                  </a:cubicBezTo>
                  <a:lnTo>
                    <a:pt x="7385" y="5612"/>
                  </a:lnTo>
                  <a:cubicBezTo>
                    <a:pt x="7446" y="5635"/>
                    <a:pt x="7520" y="5649"/>
                    <a:pt x="7607" y="5649"/>
                  </a:cubicBezTo>
                  <a:cubicBezTo>
                    <a:pt x="7746" y="5649"/>
                    <a:pt x="7915" y="5612"/>
                    <a:pt x="8102" y="5515"/>
                  </a:cubicBezTo>
                  <a:cubicBezTo>
                    <a:pt x="8648" y="5211"/>
                    <a:pt x="9013" y="4251"/>
                    <a:pt x="8406" y="3596"/>
                  </a:cubicBezTo>
                  <a:cubicBezTo>
                    <a:pt x="8234" y="3397"/>
                    <a:pt x="7931" y="3291"/>
                    <a:pt x="7637" y="3291"/>
                  </a:cubicBezTo>
                  <a:cubicBezTo>
                    <a:pt x="7409" y="3291"/>
                    <a:pt x="7187" y="3354"/>
                    <a:pt x="7033" y="3486"/>
                  </a:cubicBezTo>
                  <a:cubicBezTo>
                    <a:pt x="6827" y="2126"/>
                    <a:pt x="6632" y="608"/>
                    <a:pt x="6584" y="559"/>
                  </a:cubicBezTo>
                  <a:cubicBezTo>
                    <a:pt x="6474" y="450"/>
                    <a:pt x="1519" y="0"/>
                    <a:pt x="1519"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29;p39">
              <a:extLst>
                <a:ext uri="{FF2B5EF4-FFF2-40B4-BE49-F238E27FC236}">
                  <a16:creationId xmlns:a16="http://schemas.microsoft.com/office/drawing/2014/main" id="{A293EA6E-3483-61A3-E9E6-C6437453B06D}"/>
                </a:ext>
              </a:extLst>
            </p:cNvPr>
            <p:cNvSpPr/>
            <p:nvPr/>
          </p:nvSpPr>
          <p:spPr>
            <a:xfrm>
              <a:off x="6878993" y="2581288"/>
              <a:ext cx="224758" cy="168136"/>
            </a:xfrm>
            <a:custGeom>
              <a:avLst/>
              <a:gdLst/>
              <a:ahLst/>
              <a:cxnLst/>
              <a:rect l="l" t="t" r="r" b="b"/>
              <a:pathLst>
                <a:path w="2989" h="2236" extrusionOk="0">
                  <a:moveTo>
                    <a:pt x="2988" y="0"/>
                  </a:moveTo>
                  <a:lnTo>
                    <a:pt x="2988" y="0"/>
                  </a:lnTo>
                  <a:cubicBezTo>
                    <a:pt x="2988" y="1"/>
                    <a:pt x="2478" y="256"/>
                    <a:pt x="1773" y="353"/>
                  </a:cubicBezTo>
                  <a:cubicBezTo>
                    <a:pt x="1118" y="462"/>
                    <a:pt x="1008" y="511"/>
                    <a:pt x="1008" y="511"/>
                  </a:cubicBezTo>
                  <a:lnTo>
                    <a:pt x="1057" y="1324"/>
                  </a:lnTo>
                  <a:lnTo>
                    <a:pt x="0" y="1822"/>
                  </a:lnTo>
                  <a:lnTo>
                    <a:pt x="304" y="2235"/>
                  </a:lnTo>
                  <a:lnTo>
                    <a:pt x="1518" y="1725"/>
                  </a:lnTo>
                  <a:lnTo>
                    <a:pt x="1470" y="814"/>
                  </a:lnTo>
                  <a:cubicBezTo>
                    <a:pt x="1470" y="814"/>
                    <a:pt x="1919" y="656"/>
                    <a:pt x="2332" y="462"/>
                  </a:cubicBezTo>
                  <a:cubicBezTo>
                    <a:pt x="2733" y="256"/>
                    <a:pt x="2988" y="1"/>
                    <a:pt x="2988" y="0"/>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30;p39">
              <a:extLst>
                <a:ext uri="{FF2B5EF4-FFF2-40B4-BE49-F238E27FC236}">
                  <a16:creationId xmlns:a16="http://schemas.microsoft.com/office/drawing/2014/main" id="{CC3CA09C-94AD-B852-30E9-C34C4233189B}"/>
                </a:ext>
              </a:extLst>
            </p:cNvPr>
            <p:cNvSpPr/>
            <p:nvPr/>
          </p:nvSpPr>
          <p:spPr>
            <a:xfrm>
              <a:off x="6627844" y="1794080"/>
              <a:ext cx="609230" cy="413948"/>
            </a:xfrm>
            <a:custGeom>
              <a:avLst/>
              <a:gdLst/>
              <a:ahLst/>
              <a:cxnLst/>
              <a:rect l="l" t="t" r="r" b="b"/>
              <a:pathLst>
                <a:path w="8102" h="5505" extrusionOk="0">
                  <a:moveTo>
                    <a:pt x="5065" y="0"/>
                  </a:moveTo>
                  <a:cubicBezTo>
                    <a:pt x="3741" y="49"/>
                    <a:pt x="2174" y="146"/>
                    <a:pt x="1008" y="1105"/>
                  </a:cubicBezTo>
                  <a:cubicBezTo>
                    <a:pt x="0" y="2016"/>
                    <a:pt x="0" y="2733"/>
                    <a:pt x="97" y="3692"/>
                  </a:cubicBezTo>
                  <a:cubicBezTo>
                    <a:pt x="146" y="4555"/>
                    <a:pt x="607" y="5356"/>
                    <a:pt x="607" y="5356"/>
                  </a:cubicBezTo>
                  <a:cubicBezTo>
                    <a:pt x="607" y="5356"/>
                    <a:pt x="450" y="3534"/>
                    <a:pt x="911" y="3134"/>
                  </a:cubicBezTo>
                  <a:cubicBezTo>
                    <a:pt x="1101" y="2943"/>
                    <a:pt x="1396" y="2887"/>
                    <a:pt x="1695" y="2887"/>
                  </a:cubicBezTo>
                  <a:cubicBezTo>
                    <a:pt x="2027" y="2887"/>
                    <a:pt x="2364" y="2956"/>
                    <a:pt x="2575" y="2988"/>
                  </a:cubicBezTo>
                  <a:cubicBezTo>
                    <a:pt x="2863" y="2988"/>
                    <a:pt x="3885" y="2167"/>
                    <a:pt x="4767" y="2167"/>
                  </a:cubicBezTo>
                  <a:cubicBezTo>
                    <a:pt x="4814" y="2167"/>
                    <a:pt x="4861" y="2169"/>
                    <a:pt x="4907" y="2174"/>
                  </a:cubicBezTo>
                  <a:cubicBezTo>
                    <a:pt x="5818" y="2271"/>
                    <a:pt x="6826" y="3231"/>
                    <a:pt x="7032" y="4858"/>
                  </a:cubicBezTo>
                  <a:cubicBezTo>
                    <a:pt x="7081" y="5162"/>
                    <a:pt x="7081" y="5308"/>
                    <a:pt x="7081" y="5466"/>
                  </a:cubicBezTo>
                  <a:cubicBezTo>
                    <a:pt x="7090" y="5493"/>
                    <a:pt x="7105" y="5504"/>
                    <a:pt x="7125" y="5504"/>
                  </a:cubicBezTo>
                  <a:cubicBezTo>
                    <a:pt x="7212" y="5504"/>
                    <a:pt x="7402" y="5289"/>
                    <a:pt x="7688" y="5210"/>
                  </a:cubicBezTo>
                  <a:cubicBezTo>
                    <a:pt x="8101" y="5053"/>
                    <a:pt x="8041" y="3182"/>
                    <a:pt x="7895" y="2429"/>
                  </a:cubicBezTo>
                  <a:cubicBezTo>
                    <a:pt x="7688" y="1166"/>
                    <a:pt x="6377" y="0"/>
                    <a:pt x="5065"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31;p39">
              <a:extLst>
                <a:ext uri="{FF2B5EF4-FFF2-40B4-BE49-F238E27FC236}">
                  <a16:creationId xmlns:a16="http://schemas.microsoft.com/office/drawing/2014/main" id="{A7B3DFA2-2260-0DB0-699C-4FB0749196E7}"/>
                </a:ext>
              </a:extLst>
            </p:cNvPr>
            <p:cNvSpPr/>
            <p:nvPr/>
          </p:nvSpPr>
          <p:spPr>
            <a:xfrm>
              <a:off x="6780338" y="2216897"/>
              <a:ext cx="117906" cy="227465"/>
            </a:xfrm>
            <a:custGeom>
              <a:avLst/>
              <a:gdLst/>
              <a:ahLst/>
              <a:cxnLst/>
              <a:rect l="l" t="t" r="r" b="b"/>
              <a:pathLst>
                <a:path w="1568" h="3025" extrusionOk="0">
                  <a:moveTo>
                    <a:pt x="122" y="0"/>
                  </a:moveTo>
                  <a:cubicBezTo>
                    <a:pt x="98" y="0"/>
                    <a:pt x="73" y="13"/>
                    <a:pt x="49" y="37"/>
                  </a:cubicBezTo>
                  <a:cubicBezTo>
                    <a:pt x="0" y="98"/>
                    <a:pt x="0" y="146"/>
                    <a:pt x="49" y="195"/>
                  </a:cubicBezTo>
                  <a:cubicBezTo>
                    <a:pt x="49" y="195"/>
                    <a:pt x="608" y="705"/>
                    <a:pt x="656" y="1203"/>
                  </a:cubicBezTo>
                  <a:cubicBezTo>
                    <a:pt x="705" y="1458"/>
                    <a:pt x="656" y="1762"/>
                    <a:pt x="608" y="2017"/>
                  </a:cubicBezTo>
                  <a:cubicBezTo>
                    <a:pt x="547" y="2223"/>
                    <a:pt x="498" y="2417"/>
                    <a:pt x="547" y="2624"/>
                  </a:cubicBezTo>
                  <a:cubicBezTo>
                    <a:pt x="608" y="2976"/>
                    <a:pt x="1009" y="3025"/>
                    <a:pt x="1312" y="3025"/>
                  </a:cubicBezTo>
                  <a:lnTo>
                    <a:pt x="1458" y="3025"/>
                  </a:lnTo>
                  <a:cubicBezTo>
                    <a:pt x="1567" y="3025"/>
                    <a:pt x="1567" y="2976"/>
                    <a:pt x="1567" y="2879"/>
                  </a:cubicBezTo>
                  <a:cubicBezTo>
                    <a:pt x="1567" y="2830"/>
                    <a:pt x="1519" y="2770"/>
                    <a:pt x="1458" y="2770"/>
                  </a:cubicBezTo>
                  <a:cubicBezTo>
                    <a:pt x="1394" y="2790"/>
                    <a:pt x="1302" y="2803"/>
                    <a:pt x="1205" y="2803"/>
                  </a:cubicBezTo>
                  <a:cubicBezTo>
                    <a:pt x="1005" y="2803"/>
                    <a:pt x="786" y="2747"/>
                    <a:pt x="753" y="2575"/>
                  </a:cubicBezTo>
                  <a:cubicBezTo>
                    <a:pt x="705" y="2466"/>
                    <a:pt x="753" y="2272"/>
                    <a:pt x="802" y="2065"/>
                  </a:cubicBezTo>
                  <a:cubicBezTo>
                    <a:pt x="851" y="1762"/>
                    <a:pt x="911" y="1458"/>
                    <a:pt x="911" y="1154"/>
                  </a:cubicBezTo>
                  <a:cubicBezTo>
                    <a:pt x="802" y="596"/>
                    <a:pt x="243" y="37"/>
                    <a:pt x="195" y="37"/>
                  </a:cubicBezTo>
                  <a:cubicBezTo>
                    <a:pt x="171" y="13"/>
                    <a:pt x="146" y="0"/>
                    <a:pt x="122"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32;p39">
              <a:extLst>
                <a:ext uri="{FF2B5EF4-FFF2-40B4-BE49-F238E27FC236}">
                  <a16:creationId xmlns:a16="http://schemas.microsoft.com/office/drawing/2014/main" id="{9EEAAF95-AAFF-5A91-7995-182DCB42D447}"/>
                </a:ext>
              </a:extLst>
            </p:cNvPr>
            <p:cNvSpPr/>
            <p:nvPr/>
          </p:nvSpPr>
          <p:spPr>
            <a:xfrm>
              <a:off x="6920951" y="2465639"/>
              <a:ext cx="79556" cy="59103"/>
            </a:xfrm>
            <a:custGeom>
              <a:avLst/>
              <a:gdLst/>
              <a:ahLst/>
              <a:cxnLst/>
              <a:rect l="l" t="t" r="r" b="b"/>
              <a:pathLst>
                <a:path w="1058" h="786" extrusionOk="0">
                  <a:moveTo>
                    <a:pt x="906" y="0"/>
                  </a:moveTo>
                  <a:cubicBezTo>
                    <a:pt x="857" y="0"/>
                    <a:pt x="803" y="35"/>
                    <a:pt x="803" y="69"/>
                  </a:cubicBezTo>
                  <a:cubicBezTo>
                    <a:pt x="608" y="579"/>
                    <a:pt x="147" y="579"/>
                    <a:pt x="147" y="579"/>
                  </a:cubicBezTo>
                  <a:cubicBezTo>
                    <a:pt x="49" y="579"/>
                    <a:pt x="1" y="628"/>
                    <a:pt x="1" y="676"/>
                  </a:cubicBezTo>
                  <a:cubicBezTo>
                    <a:pt x="1" y="737"/>
                    <a:pt x="49" y="785"/>
                    <a:pt x="147" y="785"/>
                  </a:cubicBezTo>
                  <a:cubicBezTo>
                    <a:pt x="147" y="785"/>
                    <a:pt x="754" y="785"/>
                    <a:pt x="1009" y="130"/>
                  </a:cubicBezTo>
                  <a:cubicBezTo>
                    <a:pt x="1058" y="69"/>
                    <a:pt x="1009" y="20"/>
                    <a:pt x="960" y="20"/>
                  </a:cubicBezTo>
                  <a:cubicBezTo>
                    <a:pt x="946" y="6"/>
                    <a:pt x="927" y="0"/>
                    <a:pt x="906"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33;p39">
              <a:extLst>
                <a:ext uri="{FF2B5EF4-FFF2-40B4-BE49-F238E27FC236}">
                  <a16:creationId xmlns:a16="http://schemas.microsoft.com/office/drawing/2014/main" id="{362B983C-4023-55DF-A37C-7E8CB67E03EA}"/>
                </a:ext>
              </a:extLst>
            </p:cNvPr>
            <p:cNvSpPr/>
            <p:nvPr/>
          </p:nvSpPr>
          <p:spPr>
            <a:xfrm>
              <a:off x="7183078" y="2257953"/>
              <a:ext cx="57599" cy="49403"/>
            </a:xfrm>
            <a:custGeom>
              <a:avLst/>
              <a:gdLst/>
              <a:ahLst/>
              <a:cxnLst/>
              <a:rect l="l" t="t" r="r" b="b"/>
              <a:pathLst>
                <a:path w="766" h="657" extrusionOk="0">
                  <a:moveTo>
                    <a:pt x="657" y="1"/>
                  </a:moveTo>
                  <a:cubicBezTo>
                    <a:pt x="159" y="98"/>
                    <a:pt x="1" y="511"/>
                    <a:pt x="1" y="511"/>
                  </a:cubicBezTo>
                  <a:cubicBezTo>
                    <a:pt x="1" y="608"/>
                    <a:pt x="1" y="657"/>
                    <a:pt x="110" y="657"/>
                  </a:cubicBezTo>
                  <a:cubicBezTo>
                    <a:pt x="159" y="657"/>
                    <a:pt x="207" y="608"/>
                    <a:pt x="207" y="560"/>
                  </a:cubicBezTo>
                  <a:cubicBezTo>
                    <a:pt x="207" y="560"/>
                    <a:pt x="304" y="256"/>
                    <a:pt x="657" y="207"/>
                  </a:cubicBezTo>
                  <a:cubicBezTo>
                    <a:pt x="766" y="207"/>
                    <a:pt x="766" y="159"/>
                    <a:pt x="766" y="98"/>
                  </a:cubicBezTo>
                  <a:cubicBezTo>
                    <a:pt x="766" y="50"/>
                    <a:pt x="717" y="1"/>
                    <a:pt x="657" y="1"/>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34;p39">
              <a:extLst>
                <a:ext uri="{FF2B5EF4-FFF2-40B4-BE49-F238E27FC236}">
                  <a16:creationId xmlns:a16="http://schemas.microsoft.com/office/drawing/2014/main" id="{819CC7CF-CF98-0787-A4C1-F7524AAC0CCE}"/>
                </a:ext>
              </a:extLst>
            </p:cNvPr>
            <p:cNvSpPr/>
            <p:nvPr/>
          </p:nvSpPr>
          <p:spPr>
            <a:xfrm>
              <a:off x="6924636" y="2169374"/>
              <a:ext cx="129787" cy="46696"/>
            </a:xfrm>
            <a:custGeom>
              <a:avLst/>
              <a:gdLst/>
              <a:ahLst/>
              <a:cxnLst/>
              <a:rect l="l" t="t" r="r" b="b"/>
              <a:pathLst>
                <a:path w="1726" h="621" extrusionOk="0">
                  <a:moveTo>
                    <a:pt x="725" y="0"/>
                  </a:moveTo>
                  <a:cubicBezTo>
                    <a:pt x="363" y="0"/>
                    <a:pt x="49" y="89"/>
                    <a:pt x="49" y="219"/>
                  </a:cubicBezTo>
                  <a:cubicBezTo>
                    <a:pt x="0" y="365"/>
                    <a:pt x="146" y="620"/>
                    <a:pt x="146" y="620"/>
                  </a:cubicBezTo>
                  <a:cubicBezTo>
                    <a:pt x="146" y="620"/>
                    <a:pt x="401" y="475"/>
                    <a:pt x="705" y="365"/>
                  </a:cubicBezTo>
                  <a:cubicBezTo>
                    <a:pt x="1057" y="317"/>
                    <a:pt x="1725" y="317"/>
                    <a:pt x="1725" y="317"/>
                  </a:cubicBezTo>
                  <a:cubicBezTo>
                    <a:pt x="1725" y="317"/>
                    <a:pt x="1422" y="62"/>
                    <a:pt x="960" y="13"/>
                  </a:cubicBezTo>
                  <a:cubicBezTo>
                    <a:pt x="881" y="4"/>
                    <a:pt x="802" y="0"/>
                    <a:pt x="725"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35;p39">
              <a:extLst>
                <a:ext uri="{FF2B5EF4-FFF2-40B4-BE49-F238E27FC236}">
                  <a16:creationId xmlns:a16="http://schemas.microsoft.com/office/drawing/2014/main" id="{82321821-F55E-B567-4D9C-3EED0DBFCEBF}"/>
                </a:ext>
              </a:extLst>
            </p:cNvPr>
            <p:cNvSpPr/>
            <p:nvPr/>
          </p:nvSpPr>
          <p:spPr>
            <a:xfrm>
              <a:off x="6688977" y="2204339"/>
              <a:ext cx="121590" cy="65570"/>
            </a:xfrm>
            <a:custGeom>
              <a:avLst/>
              <a:gdLst/>
              <a:ahLst/>
              <a:cxnLst/>
              <a:rect l="l" t="t" r="r" b="b"/>
              <a:pathLst>
                <a:path w="1617" h="872" extrusionOk="0">
                  <a:moveTo>
                    <a:pt x="1030" y="0"/>
                  </a:moveTo>
                  <a:cubicBezTo>
                    <a:pt x="821" y="0"/>
                    <a:pt x="381" y="134"/>
                    <a:pt x="244" y="313"/>
                  </a:cubicBezTo>
                  <a:cubicBezTo>
                    <a:pt x="49" y="507"/>
                    <a:pt x="1" y="872"/>
                    <a:pt x="1" y="872"/>
                  </a:cubicBezTo>
                  <a:cubicBezTo>
                    <a:pt x="1" y="872"/>
                    <a:pt x="499" y="507"/>
                    <a:pt x="803" y="459"/>
                  </a:cubicBezTo>
                  <a:cubicBezTo>
                    <a:pt x="1106" y="362"/>
                    <a:pt x="1616" y="362"/>
                    <a:pt x="1616" y="362"/>
                  </a:cubicBezTo>
                  <a:cubicBezTo>
                    <a:pt x="1616" y="362"/>
                    <a:pt x="1313" y="10"/>
                    <a:pt x="1106" y="10"/>
                  </a:cubicBezTo>
                  <a:cubicBezTo>
                    <a:pt x="1087" y="3"/>
                    <a:pt x="1061" y="0"/>
                    <a:pt x="1030"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36;p39">
              <a:extLst>
                <a:ext uri="{FF2B5EF4-FFF2-40B4-BE49-F238E27FC236}">
                  <a16:creationId xmlns:a16="http://schemas.microsoft.com/office/drawing/2014/main" id="{54CBDC2D-564C-2281-DA89-39AF5C5019CA}"/>
                </a:ext>
              </a:extLst>
            </p:cNvPr>
            <p:cNvSpPr/>
            <p:nvPr/>
          </p:nvSpPr>
          <p:spPr>
            <a:xfrm>
              <a:off x="6973963" y="2268856"/>
              <a:ext cx="42109" cy="61885"/>
            </a:xfrm>
            <a:custGeom>
              <a:avLst/>
              <a:gdLst/>
              <a:ahLst/>
              <a:cxnLst/>
              <a:rect l="l" t="t" r="r" b="b"/>
              <a:pathLst>
                <a:path w="560" h="823" extrusionOk="0">
                  <a:moveTo>
                    <a:pt x="270" y="1"/>
                  </a:moveTo>
                  <a:cubicBezTo>
                    <a:pt x="249" y="1"/>
                    <a:pt x="228" y="5"/>
                    <a:pt x="207" y="14"/>
                  </a:cubicBezTo>
                  <a:cubicBezTo>
                    <a:pt x="49" y="14"/>
                    <a:pt x="0" y="208"/>
                    <a:pt x="0" y="463"/>
                  </a:cubicBezTo>
                  <a:cubicBezTo>
                    <a:pt x="44" y="648"/>
                    <a:pt x="175" y="823"/>
                    <a:pt x="306" y="823"/>
                  </a:cubicBezTo>
                  <a:cubicBezTo>
                    <a:pt x="322" y="823"/>
                    <a:pt x="337" y="821"/>
                    <a:pt x="353" y="815"/>
                  </a:cubicBezTo>
                  <a:cubicBezTo>
                    <a:pt x="510" y="815"/>
                    <a:pt x="559" y="560"/>
                    <a:pt x="510" y="366"/>
                  </a:cubicBezTo>
                  <a:cubicBezTo>
                    <a:pt x="510" y="148"/>
                    <a:pt x="395" y="1"/>
                    <a:pt x="270" y="1"/>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37;p39">
              <a:extLst>
                <a:ext uri="{FF2B5EF4-FFF2-40B4-BE49-F238E27FC236}">
                  <a16:creationId xmlns:a16="http://schemas.microsoft.com/office/drawing/2014/main" id="{F1908D84-1D8B-D5ED-07C5-2B27B90A6BFA}"/>
                </a:ext>
              </a:extLst>
            </p:cNvPr>
            <p:cNvSpPr/>
            <p:nvPr/>
          </p:nvSpPr>
          <p:spPr>
            <a:xfrm>
              <a:off x="6752967" y="2303144"/>
              <a:ext cx="45719" cy="65420"/>
            </a:xfrm>
            <a:custGeom>
              <a:avLst/>
              <a:gdLst/>
              <a:ahLst/>
              <a:cxnLst/>
              <a:rect l="l" t="t" r="r" b="b"/>
              <a:pathLst>
                <a:path w="608" h="870" extrusionOk="0">
                  <a:moveTo>
                    <a:pt x="254" y="0"/>
                  </a:moveTo>
                  <a:cubicBezTo>
                    <a:pt x="238" y="0"/>
                    <a:pt x="222" y="2"/>
                    <a:pt x="207" y="7"/>
                  </a:cubicBezTo>
                  <a:cubicBezTo>
                    <a:pt x="109" y="56"/>
                    <a:pt x="0" y="262"/>
                    <a:pt x="61" y="469"/>
                  </a:cubicBezTo>
                  <a:cubicBezTo>
                    <a:pt x="109" y="712"/>
                    <a:pt x="255" y="870"/>
                    <a:pt x="413" y="870"/>
                  </a:cubicBezTo>
                  <a:cubicBezTo>
                    <a:pt x="559" y="821"/>
                    <a:pt x="607" y="615"/>
                    <a:pt x="559" y="359"/>
                  </a:cubicBezTo>
                  <a:cubicBezTo>
                    <a:pt x="515" y="185"/>
                    <a:pt x="393" y="0"/>
                    <a:pt x="254"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38;p39">
              <a:extLst>
                <a:ext uri="{FF2B5EF4-FFF2-40B4-BE49-F238E27FC236}">
                  <a16:creationId xmlns:a16="http://schemas.microsoft.com/office/drawing/2014/main" id="{5B10484C-486B-4899-159D-6E6224597BDD}"/>
                </a:ext>
              </a:extLst>
            </p:cNvPr>
            <p:cNvSpPr/>
            <p:nvPr/>
          </p:nvSpPr>
          <p:spPr>
            <a:xfrm>
              <a:off x="6650628" y="2661670"/>
              <a:ext cx="673221" cy="1533452"/>
            </a:xfrm>
            <a:custGeom>
              <a:avLst/>
              <a:gdLst/>
              <a:ahLst/>
              <a:cxnLst/>
              <a:rect l="l" t="t" r="r" b="b"/>
              <a:pathLst>
                <a:path w="8953" h="20393" extrusionOk="0">
                  <a:moveTo>
                    <a:pt x="6074" y="0"/>
                  </a:moveTo>
                  <a:cubicBezTo>
                    <a:pt x="6074" y="0"/>
                    <a:pt x="6074" y="353"/>
                    <a:pt x="5819" y="960"/>
                  </a:cubicBezTo>
                  <a:cubicBezTo>
                    <a:pt x="5577" y="1424"/>
                    <a:pt x="5114" y="1606"/>
                    <a:pt x="4706" y="1606"/>
                  </a:cubicBezTo>
                  <a:cubicBezTo>
                    <a:pt x="4354" y="1606"/>
                    <a:pt x="4044" y="1471"/>
                    <a:pt x="3948" y="1263"/>
                  </a:cubicBezTo>
                  <a:cubicBezTo>
                    <a:pt x="3742" y="753"/>
                    <a:pt x="4094" y="255"/>
                    <a:pt x="4094" y="255"/>
                  </a:cubicBezTo>
                  <a:lnTo>
                    <a:pt x="4094" y="255"/>
                  </a:lnTo>
                  <a:lnTo>
                    <a:pt x="1313" y="1215"/>
                  </a:lnTo>
                  <a:lnTo>
                    <a:pt x="1" y="19785"/>
                  </a:lnTo>
                  <a:lnTo>
                    <a:pt x="2989" y="20393"/>
                  </a:lnTo>
                  <a:lnTo>
                    <a:pt x="7240" y="18717"/>
                  </a:lnTo>
                  <a:lnTo>
                    <a:pt x="8952" y="1470"/>
                  </a:lnTo>
                  <a:lnTo>
                    <a:pt x="6074" y="0"/>
                  </a:lnTo>
                  <a:close/>
                </a:path>
              </a:pathLst>
            </a:custGeom>
            <a:solidFill>
              <a:srgbClr val="53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39;p39">
              <a:extLst>
                <a:ext uri="{FF2B5EF4-FFF2-40B4-BE49-F238E27FC236}">
                  <a16:creationId xmlns:a16="http://schemas.microsoft.com/office/drawing/2014/main" id="{871F8F5F-3C4B-8F24-5FD6-FFE089DF6DB0}"/>
                </a:ext>
              </a:extLst>
            </p:cNvPr>
            <p:cNvSpPr/>
            <p:nvPr/>
          </p:nvSpPr>
          <p:spPr>
            <a:xfrm>
              <a:off x="6920951" y="2726488"/>
              <a:ext cx="704276" cy="1583080"/>
            </a:xfrm>
            <a:custGeom>
              <a:avLst/>
              <a:gdLst/>
              <a:ahLst/>
              <a:cxnLst/>
              <a:rect l="l" t="t" r="r" b="b"/>
              <a:pathLst>
                <a:path w="9366" h="21053" extrusionOk="0">
                  <a:moveTo>
                    <a:pt x="4143" y="1"/>
                  </a:moveTo>
                  <a:cubicBezTo>
                    <a:pt x="4045" y="146"/>
                    <a:pt x="2527" y="2430"/>
                    <a:pt x="1871" y="4652"/>
                  </a:cubicBezTo>
                  <a:cubicBezTo>
                    <a:pt x="1361" y="6474"/>
                    <a:pt x="353" y="9158"/>
                    <a:pt x="98" y="14320"/>
                  </a:cubicBezTo>
                  <a:cubicBezTo>
                    <a:pt x="1" y="15729"/>
                    <a:pt x="1" y="17405"/>
                    <a:pt x="98" y="19227"/>
                  </a:cubicBezTo>
                  <a:cubicBezTo>
                    <a:pt x="142" y="20567"/>
                    <a:pt x="835" y="21053"/>
                    <a:pt x="1816" y="21053"/>
                  </a:cubicBezTo>
                  <a:cubicBezTo>
                    <a:pt x="4392" y="21053"/>
                    <a:pt x="8952" y="17709"/>
                    <a:pt x="8952" y="17709"/>
                  </a:cubicBezTo>
                  <a:lnTo>
                    <a:pt x="9365" y="13664"/>
                  </a:lnTo>
                  <a:cubicBezTo>
                    <a:pt x="9365" y="13664"/>
                    <a:pt x="9365" y="5612"/>
                    <a:pt x="9001" y="3693"/>
                  </a:cubicBezTo>
                  <a:cubicBezTo>
                    <a:pt x="8855" y="2976"/>
                    <a:pt x="8199" y="2126"/>
                    <a:pt x="7240" y="1519"/>
                  </a:cubicBezTo>
                  <a:cubicBezTo>
                    <a:pt x="6681" y="1106"/>
                    <a:pt x="5661" y="657"/>
                    <a:pt x="4956" y="353"/>
                  </a:cubicBezTo>
                  <a:cubicBezTo>
                    <a:pt x="4507" y="146"/>
                    <a:pt x="4143" y="1"/>
                    <a:pt x="41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40;p39">
              <a:extLst>
                <a:ext uri="{FF2B5EF4-FFF2-40B4-BE49-F238E27FC236}">
                  <a16:creationId xmlns:a16="http://schemas.microsoft.com/office/drawing/2014/main" id="{C0E689A8-3CBF-ADBD-50EE-6B106B18A0EF}"/>
                </a:ext>
              </a:extLst>
            </p:cNvPr>
            <p:cNvSpPr/>
            <p:nvPr/>
          </p:nvSpPr>
          <p:spPr>
            <a:xfrm>
              <a:off x="6928320" y="2718291"/>
              <a:ext cx="365373" cy="1085064"/>
            </a:xfrm>
            <a:custGeom>
              <a:avLst/>
              <a:gdLst/>
              <a:ahLst/>
              <a:cxnLst/>
              <a:rect l="l" t="t" r="r" b="b"/>
              <a:pathLst>
                <a:path w="4859" h="14430" extrusionOk="0">
                  <a:moveTo>
                    <a:pt x="4154" y="0"/>
                  </a:moveTo>
                  <a:cubicBezTo>
                    <a:pt x="4045" y="0"/>
                    <a:pt x="4045" y="110"/>
                    <a:pt x="4045" y="110"/>
                  </a:cubicBezTo>
                  <a:cubicBezTo>
                    <a:pt x="3947" y="255"/>
                    <a:pt x="2429" y="2539"/>
                    <a:pt x="1773" y="4761"/>
                  </a:cubicBezTo>
                  <a:cubicBezTo>
                    <a:pt x="1263" y="6583"/>
                    <a:pt x="255" y="9267"/>
                    <a:pt x="0" y="14429"/>
                  </a:cubicBezTo>
                  <a:cubicBezTo>
                    <a:pt x="0" y="14429"/>
                    <a:pt x="1008" y="10628"/>
                    <a:pt x="1773" y="9413"/>
                  </a:cubicBezTo>
                  <a:cubicBezTo>
                    <a:pt x="2478" y="8150"/>
                    <a:pt x="3850" y="6122"/>
                    <a:pt x="3850" y="6122"/>
                  </a:cubicBezTo>
                  <a:lnTo>
                    <a:pt x="3036" y="4458"/>
                  </a:lnTo>
                  <a:lnTo>
                    <a:pt x="4761" y="3340"/>
                  </a:lnTo>
                  <a:cubicBezTo>
                    <a:pt x="4761" y="3340"/>
                    <a:pt x="4858" y="1021"/>
                    <a:pt x="4858" y="462"/>
                  </a:cubicBezTo>
                  <a:lnTo>
                    <a:pt x="4858" y="304"/>
                  </a:lnTo>
                  <a:cubicBezTo>
                    <a:pt x="4810" y="207"/>
                    <a:pt x="4251" y="0"/>
                    <a:pt x="4154" y="0"/>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41;p39">
              <a:extLst>
                <a:ext uri="{FF2B5EF4-FFF2-40B4-BE49-F238E27FC236}">
                  <a16:creationId xmlns:a16="http://schemas.microsoft.com/office/drawing/2014/main" id="{686D070B-02FB-221F-8952-8EB2313D4060}"/>
                </a:ext>
              </a:extLst>
            </p:cNvPr>
            <p:cNvSpPr/>
            <p:nvPr/>
          </p:nvSpPr>
          <p:spPr>
            <a:xfrm>
              <a:off x="5950195" y="2718291"/>
              <a:ext cx="902340" cy="1419306"/>
            </a:xfrm>
            <a:custGeom>
              <a:avLst/>
              <a:gdLst/>
              <a:ahLst/>
              <a:cxnLst/>
              <a:rect l="l" t="t" r="r" b="b"/>
              <a:pathLst>
                <a:path w="12000" h="18875" extrusionOk="0">
                  <a:moveTo>
                    <a:pt x="12000" y="0"/>
                  </a:moveTo>
                  <a:lnTo>
                    <a:pt x="12000" y="0"/>
                  </a:lnTo>
                  <a:cubicBezTo>
                    <a:pt x="12000" y="0"/>
                    <a:pt x="11648" y="110"/>
                    <a:pt x="11186" y="255"/>
                  </a:cubicBezTo>
                  <a:cubicBezTo>
                    <a:pt x="10482" y="462"/>
                    <a:pt x="9571" y="766"/>
                    <a:pt x="9061" y="1021"/>
                  </a:cubicBezTo>
                  <a:cubicBezTo>
                    <a:pt x="8247" y="1421"/>
                    <a:pt x="7543" y="2077"/>
                    <a:pt x="7239" y="3340"/>
                  </a:cubicBezTo>
                  <a:cubicBezTo>
                    <a:pt x="6935" y="4664"/>
                    <a:pt x="6838" y="8247"/>
                    <a:pt x="6838" y="8247"/>
                  </a:cubicBezTo>
                  <a:lnTo>
                    <a:pt x="4360" y="4458"/>
                  </a:lnTo>
                  <a:lnTo>
                    <a:pt x="0" y="6729"/>
                  </a:lnTo>
                  <a:lnTo>
                    <a:pt x="4360" y="13871"/>
                  </a:lnTo>
                  <a:lnTo>
                    <a:pt x="6632" y="14429"/>
                  </a:lnTo>
                  <a:lnTo>
                    <a:pt x="6729" y="17964"/>
                  </a:lnTo>
                  <a:lnTo>
                    <a:pt x="11138" y="18875"/>
                  </a:lnTo>
                  <a:cubicBezTo>
                    <a:pt x="11138" y="18875"/>
                    <a:pt x="11138" y="16700"/>
                    <a:pt x="11186" y="14077"/>
                  </a:cubicBezTo>
                  <a:cubicBezTo>
                    <a:pt x="11186" y="10628"/>
                    <a:pt x="11235" y="6486"/>
                    <a:pt x="11344" y="5320"/>
                  </a:cubicBezTo>
                  <a:cubicBezTo>
                    <a:pt x="11441" y="3340"/>
                    <a:pt x="12000" y="0"/>
                    <a:pt x="120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42;p39">
              <a:extLst>
                <a:ext uri="{FF2B5EF4-FFF2-40B4-BE49-F238E27FC236}">
                  <a16:creationId xmlns:a16="http://schemas.microsoft.com/office/drawing/2014/main" id="{FD2ED0BB-D01B-FC84-CBCD-2EAE4D45A837}"/>
                </a:ext>
              </a:extLst>
            </p:cNvPr>
            <p:cNvSpPr/>
            <p:nvPr/>
          </p:nvSpPr>
          <p:spPr>
            <a:xfrm>
              <a:off x="6666193" y="2710396"/>
              <a:ext cx="190018" cy="1066491"/>
            </a:xfrm>
            <a:custGeom>
              <a:avLst/>
              <a:gdLst/>
              <a:ahLst/>
              <a:cxnLst/>
              <a:rect l="l" t="t" r="r" b="b"/>
              <a:pathLst>
                <a:path w="2527" h="14183" extrusionOk="0">
                  <a:moveTo>
                    <a:pt x="2428" y="0"/>
                  </a:moveTo>
                  <a:cubicBezTo>
                    <a:pt x="2255" y="0"/>
                    <a:pt x="1815" y="161"/>
                    <a:pt x="1761" y="215"/>
                  </a:cubicBezTo>
                  <a:cubicBezTo>
                    <a:pt x="1713" y="215"/>
                    <a:pt x="1713" y="263"/>
                    <a:pt x="1664" y="360"/>
                  </a:cubicBezTo>
                  <a:cubicBezTo>
                    <a:pt x="1312" y="871"/>
                    <a:pt x="146" y="2790"/>
                    <a:pt x="146" y="2790"/>
                  </a:cubicBezTo>
                  <a:lnTo>
                    <a:pt x="1057" y="4053"/>
                  </a:lnTo>
                  <a:lnTo>
                    <a:pt x="0" y="5619"/>
                  </a:lnTo>
                  <a:cubicBezTo>
                    <a:pt x="0" y="5619"/>
                    <a:pt x="705" y="8765"/>
                    <a:pt x="911" y="9980"/>
                  </a:cubicBezTo>
                  <a:cubicBezTo>
                    <a:pt x="1106" y="11085"/>
                    <a:pt x="1616" y="13818"/>
                    <a:pt x="1664" y="14182"/>
                  </a:cubicBezTo>
                  <a:cubicBezTo>
                    <a:pt x="1664" y="10733"/>
                    <a:pt x="1713" y="6591"/>
                    <a:pt x="1822" y="5425"/>
                  </a:cubicBezTo>
                  <a:cubicBezTo>
                    <a:pt x="1919" y="3445"/>
                    <a:pt x="2478" y="105"/>
                    <a:pt x="2478" y="105"/>
                  </a:cubicBezTo>
                  <a:cubicBezTo>
                    <a:pt x="2478" y="105"/>
                    <a:pt x="2527" y="8"/>
                    <a:pt x="2478" y="8"/>
                  </a:cubicBezTo>
                  <a:cubicBezTo>
                    <a:pt x="2466" y="3"/>
                    <a:pt x="2449" y="0"/>
                    <a:pt x="2428" y="0"/>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43;p39">
              <a:extLst>
                <a:ext uri="{FF2B5EF4-FFF2-40B4-BE49-F238E27FC236}">
                  <a16:creationId xmlns:a16="http://schemas.microsoft.com/office/drawing/2014/main" id="{57078B01-894D-7AF2-DEE3-17CA29ADC6F4}"/>
                </a:ext>
              </a:extLst>
            </p:cNvPr>
            <p:cNvSpPr/>
            <p:nvPr/>
          </p:nvSpPr>
          <p:spPr>
            <a:xfrm>
              <a:off x="7270754" y="3315558"/>
              <a:ext cx="30228" cy="159865"/>
            </a:xfrm>
            <a:custGeom>
              <a:avLst/>
              <a:gdLst/>
              <a:ahLst/>
              <a:cxnLst/>
              <a:rect l="l" t="t" r="r" b="b"/>
              <a:pathLst>
                <a:path w="402" h="2126" extrusionOk="0">
                  <a:moveTo>
                    <a:pt x="207" y="1"/>
                  </a:moveTo>
                  <a:cubicBezTo>
                    <a:pt x="49" y="1"/>
                    <a:pt x="1" y="110"/>
                    <a:pt x="1" y="207"/>
                  </a:cubicBezTo>
                  <a:lnTo>
                    <a:pt x="1" y="1883"/>
                  </a:lnTo>
                  <a:cubicBezTo>
                    <a:pt x="1" y="2029"/>
                    <a:pt x="49" y="2126"/>
                    <a:pt x="207" y="2126"/>
                  </a:cubicBezTo>
                  <a:cubicBezTo>
                    <a:pt x="304" y="2126"/>
                    <a:pt x="401" y="2029"/>
                    <a:pt x="401" y="1883"/>
                  </a:cubicBezTo>
                  <a:lnTo>
                    <a:pt x="401" y="207"/>
                  </a:lnTo>
                  <a:cubicBezTo>
                    <a:pt x="401" y="110"/>
                    <a:pt x="304" y="1"/>
                    <a:pt x="207" y="1"/>
                  </a:cubicBezTo>
                  <a:close/>
                </a:path>
              </a:pathLst>
            </a:custGeom>
            <a:solidFill>
              <a:srgbClr val="FF7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44;p39">
              <a:extLst>
                <a:ext uri="{FF2B5EF4-FFF2-40B4-BE49-F238E27FC236}">
                  <a16:creationId xmlns:a16="http://schemas.microsoft.com/office/drawing/2014/main" id="{5C9B7303-51E9-A23F-CC61-841479D23855}"/>
                </a:ext>
              </a:extLst>
            </p:cNvPr>
            <p:cNvSpPr/>
            <p:nvPr/>
          </p:nvSpPr>
          <p:spPr>
            <a:xfrm>
              <a:off x="7339256" y="3311874"/>
              <a:ext cx="68578" cy="236639"/>
            </a:xfrm>
            <a:custGeom>
              <a:avLst/>
              <a:gdLst/>
              <a:ahLst/>
              <a:cxnLst/>
              <a:rect l="l" t="t" r="r" b="b"/>
              <a:pathLst>
                <a:path w="912" h="3147" extrusionOk="0">
                  <a:moveTo>
                    <a:pt x="462" y="1"/>
                  </a:moveTo>
                  <a:cubicBezTo>
                    <a:pt x="207" y="1"/>
                    <a:pt x="1" y="207"/>
                    <a:pt x="1" y="462"/>
                  </a:cubicBezTo>
                  <a:lnTo>
                    <a:pt x="1" y="2685"/>
                  </a:lnTo>
                  <a:cubicBezTo>
                    <a:pt x="1" y="2940"/>
                    <a:pt x="207" y="3147"/>
                    <a:pt x="462" y="3147"/>
                  </a:cubicBezTo>
                  <a:cubicBezTo>
                    <a:pt x="705" y="3147"/>
                    <a:pt x="912" y="2940"/>
                    <a:pt x="912" y="2685"/>
                  </a:cubicBezTo>
                  <a:lnTo>
                    <a:pt x="912" y="462"/>
                  </a:lnTo>
                  <a:cubicBezTo>
                    <a:pt x="912" y="207"/>
                    <a:pt x="705" y="1"/>
                    <a:pt x="462" y="1"/>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45;p39">
              <a:extLst>
                <a:ext uri="{FF2B5EF4-FFF2-40B4-BE49-F238E27FC236}">
                  <a16:creationId xmlns:a16="http://schemas.microsoft.com/office/drawing/2014/main" id="{1B4670C4-9B88-14ED-486A-1212CF828F2B}"/>
                </a:ext>
              </a:extLst>
            </p:cNvPr>
            <p:cNvSpPr/>
            <p:nvPr/>
          </p:nvSpPr>
          <p:spPr>
            <a:xfrm>
              <a:off x="7205937" y="3406919"/>
              <a:ext cx="266717" cy="327925"/>
            </a:xfrm>
            <a:custGeom>
              <a:avLst/>
              <a:gdLst/>
              <a:ahLst/>
              <a:cxnLst/>
              <a:rect l="l" t="t" r="r" b="b"/>
              <a:pathLst>
                <a:path w="3547" h="4361" extrusionOk="0">
                  <a:moveTo>
                    <a:pt x="304" y="0"/>
                  </a:moveTo>
                  <a:cubicBezTo>
                    <a:pt x="304" y="0"/>
                    <a:pt x="0" y="4360"/>
                    <a:pt x="1774" y="4360"/>
                  </a:cubicBezTo>
                  <a:cubicBezTo>
                    <a:pt x="3547" y="4360"/>
                    <a:pt x="3195" y="0"/>
                    <a:pt x="3195" y="0"/>
                  </a:cubicBez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46;p39">
              <a:extLst>
                <a:ext uri="{FF2B5EF4-FFF2-40B4-BE49-F238E27FC236}">
                  <a16:creationId xmlns:a16="http://schemas.microsoft.com/office/drawing/2014/main" id="{60C14A32-BDE7-EBB2-56FD-6F0546BAFB17}"/>
                </a:ext>
              </a:extLst>
            </p:cNvPr>
            <p:cNvSpPr/>
            <p:nvPr/>
          </p:nvSpPr>
          <p:spPr>
            <a:xfrm>
              <a:off x="7354821" y="3266231"/>
              <a:ext cx="33838" cy="266792"/>
            </a:xfrm>
            <a:custGeom>
              <a:avLst/>
              <a:gdLst/>
              <a:ahLst/>
              <a:cxnLst/>
              <a:rect l="l" t="t" r="r" b="b"/>
              <a:pathLst>
                <a:path w="450" h="3548" extrusionOk="0">
                  <a:moveTo>
                    <a:pt x="255" y="1"/>
                  </a:moveTo>
                  <a:cubicBezTo>
                    <a:pt x="97" y="1"/>
                    <a:pt x="0" y="110"/>
                    <a:pt x="0" y="207"/>
                  </a:cubicBezTo>
                  <a:lnTo>
                    <a:pt x="0" y="3292"/>
                  </a:lnTo>
                  <a:cubicBezTo>
                    <a:pt x="0" y="3450"/>
                    <a:pt x="97" y="3547"/>
                    <a:pt x="255" y="3547"/>
                  </a:cubicBezTo>
                  <a:cubicBezTo>
                    <a:pt x="352" y="3547"/>
                    <a:pt x="449" y="3450"/>
                    <a:pt x="449" y="3292"/>
                  </a:cubicBezTo>
                  <a:lnTo>
                    <a:pt x="449" y="207"/>
                  </a:lnTo>
                  <a:cubicBezTo>
                    <a:pt x="449" y="110"/>
                    <a:pt x="352" y="1"/>
                    <a:pt x="255" y="1"/>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47;p39">
              <a:extLst>
                <a:ext uri="{FF2B5EF4-FFF2-40B4-BE49-F238E27FC236}">
                  <a16:creationId xmlns:a16="http://schemas.microsoft.com/office/drawing/2014/main" id="{83B8324B-E8C5-535A-D5F1-17B723D97AE6}"/>
                </a:ext>
              </a:extLst>
            </p:cNvPr>
            <p:cNvSpPr/>
            <p:nvPr/>
          </p:nvSpPr>
          <p:spPr>
            <a:xfrm>
              <a:off x="5730101" y="2940114"/>
              <a:ext cx="502378" cy="243105"/>
            </a:xfrm>
            <a:custGeom>
              <a:avLst/>
              <a:gdLst/>
              <a:ahLst/>
              <a:cxnLst/>
              <a:rect l="l" t="t" r="r" b="b"/>
              <a:pathLst>
                <a:path w="6681" h="3233" extrusionOk="0">
                  <a:moveTo>
                    <a:pt x="3016" y="1"/>
                  </a:moveTo>
                  <a:cubicBezTo>
                    <a:pt x="2879" y="1"/>
                    <a:pt x="2825" y="76"/>
                    <a:pt x="2879" y="245"/>
                  </a:cubicBezTo>
                  <a:cubicBezTo>
                    <a:pt x="3085" y="645"/>
                    <a:pt x="3838" y="743"/>
                    <a:pt x="3947" y="900"/>
                  </a:cubicBezTo>
                  <a:cubicBezTo>
                    <a:pt x="4040" y="993"/>
                    <a:pt x="3688" y="1027"/>
                    <a:pt x="3328" y="1027"/>
                  </a:cubicBezTo>
                  <a:cubicBezTo>
                    <a:pt x="3121" y="1027"/>
                    <a:pt x="2910" y="1015"/>
                    <a:pt x="2781" y="998"/>
                  </a:cubicBezTo>
                  <a:cubicBezTo>
                    <a:pt x="2463" y="998"/>
                    <a:pt x="1770" y="632"/>
                    <a:pt x="1343" y="632"/>
                  </a:cubicBezTo>
                  <a:cubicBezTo>
                    <a:pt x="1297" y="632"/>
                    <a:pt x="1254" y="636"/>
                    <a:pt x="1215" y="645"/>
                  </a:cubicBezTo>
                  <a:cubicBezTo>
                    <a:pt x="850" y="694"/>
                    <a:pt x="1008" y="900"/>
                    <a:pt x="1008" y="900"/>
                  </a:cubicBezTo>
                  <a:cubicBezTo>
                    <a:pt x="1008" y="900"/>
                    <a:pt x="852" y="857"/>
                    <a:pt x="715" y="857"/>
                  </a:cubicBezTo>
                  <a:cubicBezTo>
                    <a:pt x="646" y="857"/>
                    <a:pt x="583" y="868"/>
                    <a:pt x="547" y="900"/>
                  </a:cubicBezTo>
                  <a:cubicBezTo>
                    <a:pt x="401" y="949"/>
                    <a:pt x="547" y="1107"/>
                    <a:pt x="547" y="1107"/>
                  </a:cubicBezTo>
                  <a:cubicBezTo>
                    <a:pt x="547" y="1107"/>
                    <a:pt x="462" y="1090"/>
                    <a:pt x="362" y="1090"/>
                  </a:cubicBezTo>
                  <a:cubicBezTo>
                    <a:pt x="271" y="1090"/>
                    <a:pt x="166" y="1104"/>
                    <a:pt x="97" y="1156"/>
                  </a:cubicBezTo>
                  <a:cubicBezTo>
                    <a:pt x="0" y="1301"/>
                    <a:pt x="194" y="1459"/>
                    <a:pt x="194" y="1459"/>
                  </a:cubicBezTo>
                  <a:cubicBezTo>
                    <a:pt x="194" y="1459"/>
                    <a:pt x="49" y="1605"/>
                    <a:pt x="97" y="1763"/>
                  </a:cubicBezTo>
                  <a:cubicBezTo>
                    <a:pt x="97" y="1909"/>
                    <a:pt x="911" y="2771"/>
                    <a:pt x="1822" y="2868"/>
                  </a:cubicBezTo>
                  <a:cubicBezTo>
                    <a:pt x="2733" y="2977"/>
                    <a:pt x="5101" y="3232"/>
                    <a:pt x="5101" y="3232"/>
                  </a:cubicBezTo>
                  <a:lnTo>
                    <a:pt x="6680" y="2164"/>
                  </a:lnTo>
                  <a:cubicBezTo>
                    <a:pt x="6680" y="2164"/>
                    <a:pt x="6316" y="1350"/>
                    <a:pt x="6073" y="949"/>
                  </a:cubicBezTo>
                  <a:cubicBezTo>
                    <a:pt x="5708" y="439"/>
                    <a:pt x="3741" y="245"/>
                    <a:pt x="3486" y="135"/>
                  </a:cubicBezTo>
                  <a:cubicBezTo>
                    <a:pt x="3286" y="49"/>
                    <a:pt x="3125" y="1"/>
                    <a:pt x="3016" y="1"/>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48;p39">
              <a:extLst>
                <a:ext uri="{FF2B5EF4-FFF2-40B4-BE49-F238E27FC236}">
                  <a16:creationId xmlns:a16="http://schemas.microsoft.com/office/drawing/2014/main" id="{22F810A9-773E-B757-29A2-3DC7094936E7}"/>
                </a:ext>
              </a:extLst>
            </p:cNvPr>
            <p:cNvSpPr/>
            <p:nvPr/>
          </p:nvSpPr>
          <p:spPr>
            <a:xfrm>
              <a:off x="5939216" y="3053432"/>
              <a:ext cx="460344" cy="414700"/>
            </a:xfrm>
            <a:custGeom>
              <a:avLst/>
              <a:gdLst/>
              <a:ahLst/>
              <a:cxnLst/>
              <a:rect l="l" t="t" r="r" b="b"/>
              <a:pathLst>
                <a:path w="6122" h="5515" extrusionOk="0">
                  <a:moveTo>
                    <a:pt x="4506" y="1"/>
                  </a:moveTo>
                  <a:lnTo>
                    <a:pt x="0" y="2333"/>
                  </a:lnTo>
                  <a:lnTo>
                    <a:pt x="2126" y="5515"/>
                  </a:lnTo>
                  <a:lnTo>
                    <a:pt x="6122" y="2478"/>
                  </a:lnTo>
                  <a:lnTo>
                    <a:pt x="45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49;p39">
              <a:extLst>
                <a:ext uri="{FF2B5EF4-FFF2-40B4-BE49-F238E27FC236}">
                  <a16:creationId xmlns:a16="http://schemas.microsoft.com/office/drawing/2014/main" id="{4DD8BEA7-C812-E009-D035-DF560FBE43BC}"/>
                </a:ext>
              </a:extLst>
            </p:cNvPr>
            <p:cNvSpPr/>
            <p:nvPr/>
          </p:nvSpPr>
          <p:spPr>
            <a:xfrm>
              <a:off x="5653328" y="3487227"/>
              <a:ext cx="1389228" cy="384622"/>
            </a:xfrm>
            <a:custGeom>
              <a:avLst/>
              <a:gdLst/>
              <a:ahLst/>
              <a:cxnLst/>
              <a:rect l="l" t="t" r="r" b="b"/>
              <a:pathLst>
                <a:path w="18475" h="5115" extrusionOk="0">
                  <a:moveTo>
                    <a:pt x="8199" y="1"/>
                  </a:moveTo>
                  <a:cubicBezTo>
                    <a:pt x="8199" y="1"/>
                    <a:pt x="8005" y="511"/>
                    <a:pt x="7640" y="754"/>
                  </a:cubicBezTo>
                  <a:cubicBezTo>
                    <a:pt x="7240" y="1058"/>
                    <a:pt x="6535" y="1118"/>
                    <a:pt x="6535" y="1118"/>
                  </a:cubicBezTo>
                  <a:lnTo>
                    <a:pt x="1021" y="1118"/>
                  </a:lnTo>
                  <a:cubicBezTo>
                    <a:pt x="462" y="1118"/>
                    <a:pt x="1" y="1519"/>
                    <a:pt x="1" y="2078"/>
                  </a:cubicBezTo>
                  <a:lnTo>
                    <a:pt x="1" y="4155"/>
                  </a:lnTo>
                  <a:cubicBezTo>
                    <a:pt x="1" y="4653"/>
                    <a:pt x="462" y="5114"/>
                    <a:pt x="1021" y="5114"/>
                  </a:cubicBezTo>
                  <a:lnTo>
                    <a:pt x="17515" y="5114"/>
                  </a:lnTo>
                  <a:cubicBezTo>
                    <a:pt x="18025" y="5114"/>
                    <a:pt x="18474" y="4653"/>
                    <a:pt x="18474" y="4155"/>
                  </a:cubicBezTo>
                  <a:lnTo>
                    <a:pt x="18474" y="2078"/>
                  </a:lnTo>
                  <a:cubicBezTo>
                    <a:pt x="18474" y="1519"/>
                    <a:pt x="18025" y="1118"/>
                    <a:pt x="17515" y="1118"/>
                  </a:cubicBezTo>
                  <a:lnTo>
                    <a:pt x="8199" y="1118"/>
                  </a:lnTo>
                  <a:lnTo>
                    <a:pt x="8199" y="1"/>
                  </a:lnTo>
                  <a:close/>
                </a:path>
              </a:pathLst>
            </a:custGeom>
            <a:solidFill>
              <a:schemeClr val="accent6"/>
            </a:solidFill>
            <a:ln>
              <a:noFill/>
            </a:ln>
            <a:effectLst>
              <a:outerShdw blurRad="200025" dist="95250" dir="3900000" algn="bl" rotWithShape="0">
                <a:srgbClr val="FFFFFF">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50;p39">
              <a:extLst>
                <a:ext uri="{FF2B5EF4-FFF2-40B4-BE49-F238E27FC236}">
                  <a16:creationId xmlns:a16="http://schemas.microsoft.com/office/drawing/2014/main" id="{678575E9-9D33-4602-AD4D-1D52E8D696D1}"/>
                </a:ext>
              </a:extLst>
            </p:cNvPr>
            <p:cNvSpPr/>
            <p:nvPr/>
          </p:nvSpPr>
          <p:spPr>
            <a:xfrm>
              <a:off x="5779354" y="3692732"/>
              <a:ext cx="64968" cy="64893"/>
            </a:xfrm>
            <a:custGeom>
              <a:avLst/>
              <a:gdLst/>
              <a:ahLst/>
              <a:cxnLst/>
              <a:rect l="l" t="t" r="r" b="b"/>
              <a:pathLst>
                <a:path w="864" h="863" extrusionOk="0">
                  <a:moveTo>
                    <a:pt x="402" y="1"/>
                  </a:moveTo>
                  <a:cubicBezTo>
                    <a:pt x="147" y="1"/>
                    <a:pt x="1" y="207"/>
                    <a:pt x="1" y="450"/>
                  </a:cubicBezTo>
                  <a:cubicBezTo>
                    <a:pt x="1" y="657"/>
                    <a:pt x="147" y="863"/>
                    <a:pt x="402" y="863"/>
                  </a:cubicBezTo>
                  <a:cubicBezTo>
                    <a:pt x="657" y="863"/>
                    <a:pt x="863" y="657"/>
                    <a:pt x="863" y="450"/>
                  </a:cubicBezTo>
                  <a:cubicBezTo>
                    <a:pt x="863" y="207"/>
                    <a:pt x="657" y="1"/>
                    <a:pt x="4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51;p39">
              <a:extLst>
                <a:ext uri="{FF2B5EF4-FFF2-40B4-BE49-F238E27FC236}">
                  <a16:creationId xmlns:a16="http://schemas.microsoft.com/office/drawing/2014/main" id="{B3569A0D-229C-F39C-D96D-0D0DF9A133E8}"/>
                </a:ext>
              </a:extLst>
            </p:cNvPr>
            <p:cNvSpPr/>
            <p:nvPr/>
          </p:nvSpPr>
          <p:spPr>
            <a:xfrm>
              <a:off x="5992153" y="3692732"/>
              <a:ext cx="64968" cy="64893"/>
            </a:xfrm>
            <a:custGeom>
              <a:avLst/>
              <a:gdLst/>
              <a:ahLst/>
              <a:cxnLst/>
              <a:rect l="l" t="t" r="r" b="b"/>
              <a:pathLst>
                <a:path w="864" h="863" extrusionOk="0">
                  <a:moveTo>
                    <a:pt x="462" y="1"/>
                  </a:moveTo>
                  <a:cubicBezTo>
                    <a:pt x="207" y="1"/>
                    <a:pt x="1" y="207"/>
                    <a:pt x="1" y="450"/>
                  </a:cubicBezTo>
                  <a:cubicBezTo>
                    <a:pt x="1" y="657"/>
                    <a:pt x="207" y="863"/>
                    <a:pt x="462" y="863"/>
                  </a:cubicBezTo>
                  <a:cubicBezTo>
                    <a:pt x="657" y="863"/>
                    <a:pt x="863" y="657"/>
                    <a:pt x="863" y="450"/>
                  </a:cubicBezTo>
                  <a:cubicBezTo>
                    <a:pt x="863" y="207"/>
                    <a:pt x="657"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52;p39">
              <a:extLst>
                <a:ext uri="{FF2B5EF4-FFF2-40B4-BE49-F238E27FC236}">
                  <a16:creationId xmlns:a16="http://schemas.microsoft.com/office/drawing/2014/main" id="{5A38CC17-A6D7-37B8-DC68-5414DE815F6E}"/>
                </a:ext>
              </a:extLst>
            </p:cNvPr>
            <p:cNvSpPr/>
            <p:nvPr/>
          </p:nvSpPr>
          <p:spPr>
            <a:xfrm>
              <a:off x="6209539" y="3692732"/>
              <a:ext cx="63991" cy="64893"/>
            </a:xfrm>
            <a:custGeom>
              <a:avLst/>
              <a:gdLst/>
              <a:ahLst/>
              <a:cxnLst/>
              <a:rect l="l" t="t" r="r" b="b"/>
              <a:pathLst>
                <a:path w="851" h="863" extrusionOk="0">
                  <a:moveTo>
                    <a:pt x="401" y="1"/>
                  </a:moveTo>
                  <a:cubicBezTo>
                    <a:pt x="195" y="1"/>
                    <a:pt x="0" y="207"/>
                    <a:pt x="0" y="450"/>
                  </a:cubicBezTo>
                  <a:cubicBezTo>
                    <a:pt x="0" y="657"/>
                    <a:pt x="195" y="863"/>
                    <a:pt x="401" y="863"/>
                  </a:cubicBezTo>
                  <a:cubicBezTo>
                    <a:pt x="656" y="863"/>
                    <a:pt x="851" y="657"/>
                    <a:pt x="851" y="450"/>
                  </a:cubicBezTo>
                  <a:cubicBezTo>
                    <a:pt x="851" y="207"/>
                    <a:pt x="656" y="1"/>
                    <a:pt x="4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53;p39">
              <a:extLst>
                <a:ext uri="{FF2B5EF4-FFF2-40B4-BE49-F238E27FC236}">
                  <a16:creationId xmlns:a16="http://schemas.microsoft.com/office/drawing/2014/main" id="{0A0FB8D7-E9E2-46A9-F3FC-E059E17B5CCE}"/>
                </a:ext>
              </a:extLst>
            </p:cNvPr>
            <p:cNvSpPr/>
            <p:nvPr/>
          </p:nvSpPr>
          <p:spPr>
            <a:xfrm>
              <a:off x="6422339" y="3692732"/>
              <a:ext cx="64893" cy="64893"/>
            </a:xfrm>
            <a:custGeom>
              <a:avLst/>
              <a:gdLst/>
              <a:ahLst/>
              <a:cxnLst/>
              <a:rect l="l" t="t" r="r" b="b"/>
              <a:pathLst>
                <a:path w="863" h="863" extrusionOk="0">
                  <a:moveTo>
                    <a:pt x="450" y="1"/>
                  </a:moveTo>
                  <a:cubicBezTo>
                    <a:pt x="207" y="1"/>
                    <a:pt x="0" y="207"/>
                    <a:pt x="0" y="450"/>
                  </a:cubicBezTo>
                  <a:cubicBezTo>
                    <a:pt x="0" y="657"/>
                    <a:pt x="207" y="863"/>
                    <a:pt x="450" y="863"/>
                  </a:cubicBezTo>
                  <a:cubicBezTo>
                    <a:pt x="705" y="863"/>
                    <a:pt x="863" y="657"/>
                    <a:pt x="863" y="450"/>
                  </a:cubicBezTo>
                  <a:cubicBezTo>
                    <a:pt x="863" y="207"/>
                    <a:pt x="705" y="1"/>
                    <a:pt x="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54;p39">
              <a:extLst>
                <a:ext uri="{FF2B5EF4-FFF2-40B4-BE49-F238E27FC236}">
                  <a16:creationId xmlns:a16="http://schemas.microsoft.com/office/drawing/2014/main" id="{779633F6-A384-188A-74FE-3224FF9C0059}"/>
                </a:ext>
              </a:extLst>
            </p:cNvPr>
            <p:cNvSpPr/>
            <p:nvPr/>
          </p:nvSpPr>
          <p:spPr>
            <a:xfrm>
              <a:off x="6638747" y="3692732"/>
              <a:ext cx="64968" cy="64893"/>
            </a:xfrm>
            <a:custGeom>
              <a:avLst/>
              <a:gdLst/>
              <a:ahLst/>
              <a:cxnLst/>
              <a:rect l="l" t="t" r="r" b="b"/>
              <a:pathLst>
                <a:path w="864" h="863" extrusionOk="0">
                  <a:moveTo>
                    <a:pt x="414" y="1"/>
                  </a:moveTo>
                  <a:cubicBezTo>
                    <a:pt x="207" y="1"/>
                    <a:pt x="1" y="207"/>
                    <a:pt x="1" y="450"/>
                  </a:cubicBezTo>
                  <a:cubicBezTo>
                    <a:pt x="1" y="657"/>
                    <a:pt x="207" y="863"/>
                    <a:pt x="414" y="863"/>
                  </a:cubicBezTo>
                  <a:cubicBezTo>
                    <a:pt x="669" y="863"/>
                    <a:pt x="863" y="657"/>
                    <a:pt x="863" y="450"/>
                  </a:cubicBezTo>
                  <a:cubicBezTo>
                    <a:pt x="863" y="207"/>
                    <a:pt x="669" y="1"/>
                    <a:pt x="4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55;p39">
              <a:extLst>
                <a:ext uri="{FF2B5EF4-FFF2-40B4-BE49-F238E27FC236}">
                  <a16:creationId xmlns:a16="http://schemas.microsoft.com/office/drawing/2014/main" id="{9E8D4076-8002-3E77-7DA0-D08EA3711C5C}"/>
                </a:ext>
              </a:extLst>
            </p:cNvPr>
            <p:cNvSpPr/>
            <p:nvPr/>
          </p:nvSpPr>
          <p:spPr>
            <a:xfrm>
              <a:off x="6852449" y="3692732"/>
              <a:ext cx="68578" cy="64893"/>
            </a:xfrm>
            <a:custGeom>
              <a:avLst/>
              <a:gdLst/>
              <a:ahLst/>
              <a:cxnLst/>
              <a:rect l="l" t="t" r="r" b="b"/>
              <a:pathLst>
                <a:path w="912" h="863" extrusionOk="0">
                  <a:moveTo>
                    <a:pt x="450" y="1"/>
                  </a:moveTo>
                  <a:cubicBezTo>
                    <a:pt x="195" y="1"/>
                    <a:pt x="1" y="207"/>
                    <a:pt x="1" y="450"/>
                  </a:cubicBezTo>
                  <a:cubicBezTo>
                    <a:pt x="1" y="657"/>
                    <a:pt x="195" y="863"/>
                    <a:pt x="450" y="863"/>
                  </a:cubicBezTo>
                  <a:cubicBezTo>
                    <a:pt x="705" y="863"/>
                    <a:pt x="912" y="657"/>
                    <a:pt x="912" y="450"/>
                  </a:cubicBezTo>
                  <a:cubicBezTo>
                    <a:pt x="912" y="207"/>
                    <a:pt x="705" y="1"/>
                    <a:pt x="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56;p39">
              <a:extLst>
                <a:ext uri="{FF2B5EF4-FFF2-40B4-BE49-F238E27FC236}">
                  <a16:creationId xmlns:a16="http://schemas.microsoft.com/office/drawing/2014/main" id="{1650F18C-E6F7-404A-30E0-7D233E10E69B}"/>
                </a:ext>
              </a:extLst>
            </p:cNvPr>
            <p:cNvSpPr/>
            <p:nvPr/>
          </p:nvSpPr>
          <p:spPr>
            <a:xfrm>
              <a:off x="7400464" y="1683545"/>
              <a:ext cx="810151" cy="974527"/>
            </a:xfrm>
            <a:custGeom>
              <a:avLst/>
              <a:gdLst/>
              <a:ahLst/>
              <a:cxnLst/>
              <a:rect l="l" t="t" r="r" b="b"/>
              <a:pathLst>
                <a:path w="10774" h="12960" extrusionOk="0">
                  <a:moveTo>
                    <a:pt x="960" y="0"/>
                  </a:moveTo>
                  <a:cubicBezTo>
                    <a:pt x="401" y="0"/>
                    <a:pt x="0" y="401"/>
                    <a:pt x="0" y="960"/>
                  </a:cubicBezTo>
                  <a:lnTo>
                    <a:pt x="0" y="10883"/>
                  </a:lnTo>
                  <a:cubicBezTo>
                    <a:pt x="0" y="11381"/>
                    <a:pt x="401" y="11842"/>
                    <a:pt x="960" y="11842"/>
                  </a:cubicBezTo>
                  <a:lnTo>
                    <a:pt x="2017" y="11842"/>
                  </a:lnTo>
                  <a:lnTo>
                    <a:pt x="2017" y="12960"/>
                  </a:lnTo>
                  <a:cubicBezTo>
                    <a:pt x="2017" y="12960"/>
                    <a:pt x="2223" y="12450"/>
                    <a:pt x="2624" y="12195"/>
                  </a:cubicBezTo>
                  <a:cubicBezTo>
                    <a:pt x="3037" y="11891"/>
                    <a:pt x="3693" y="11842"/>
                    <a:pt x="3693" y="11842"/>
                  </a:cubicBezTo>
                  <a:lnTo>
                    <a:pt x="9814" y="11842"/>
                  </a:lnTo>
                  <a:cubicBezTo>
                    <a:pt x="10324" y="11842"/>
                    <a:pt x="10774" y="11381"/>
                    <a:pt x="10774" y="10883"/>
                  </a:cubicBezTo>
                  <a:lnTo>
                    <a:pt x="10774" y="960"/>
                  </a:lnTo>
                  <a:cubicBezTo>
                    <a:pt x="10774" y="401"/>
                    <a:pt x="10324" y="0"/>
                    <a:pt x="9814" y="0"/>
                  </a:cubicBezTo>
                  <a:close/>
                </a:path>
              </a:pathLst>
            </a:custGeom>
            <a:solidFill>
              <a:schemeClr val="accent6"/>
            </a:solidFill>
            <a:ln>
              <a:noFill/>
            </a:ln>
            <a:effectLst>
              <a:outerShdw blurRad="200025" dist="95250" dir="3900000" algn="bl" rotWithShape="0">
                <a:schemeClr val="accent6">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57;p39">
              <a:extLst>
                <a:ext uri="{FF2B5EF4-FFF2-40B4-BE49-F238E27FC236}">
                  <a16:creationId xmlns:a16="http://schemas.microsoft.com/office/drawing/2014/main" id="{8DFEC7B4-5849-E4FA-03F9-CDD6072376EC}"/>
                </a:ext>
              </a:extLst>
            </p:cNvPr>
            <p:cNvSpPr/>
            <p:nvPr/>
          </p:nvSpPr>
          <p:spPr>
            <a:xfrm>
              <a:off x="7643416" y="1797689"/>
              <a:ext cx="324241" cy="327023"/>
            </a:xfrm>
            <a:custGeom>
              <a:avLst/>
              <a:gdLst/>
              <a:ahLst/>
              <a:cxnLst/>
              <a:rect l="l" t="t" r="r" b="b"/>
              <a:pathLst>
                <a:path w="4312" h="4349" extrusionOk="0">
                  <a:moveTo>
                    <a:pt x="2186" y="1"/>
                  </a:moveTo>
                  <a:cubicBezTo>
                    <a:pt x="972" y="1"/>
                    <a:pt x="0" y="1009"/>
                    <a:pt x="0" y="2175"/>
                  </a:cubicBezTo>
                  <a:cubicBezTo>
                    <a:pt x="0" y="3389"/>
                    <a:pt x="972" y="4349"/>
                    <a:pt x="2186" y="4349"/>
                  </a:cubicBezTo>
                  <a:cubicBezTo>
                    <a:pt x="3340" y="4349"/>
                    <a:pt x="4312" y="3389"/>
                    <a:pt x="4312" y="2175"/>
                  </a:cubicBezTo>
                  <a:cubicBezTo>
                    <a:pt x="4312" y="1009"/>
                    <a:pt x="3340" y="1"/>
                    <a:pt x="2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58;p39">
              <a:extLst>
                <a:ext uri="{FF2B5EF4-FFF2-40B4-BE49-F238E27FC236}">
                  <a16:creationId xmlns:a16="http://schemas.microsoft.com/office/drawing/2014/main" id="{C645CED3-A464-437A-9199-81457B214089}"/>
                </a:ext>
              </a:extLst>
            </p:cNvPr>
            <p:cNvSpPr/>
            <p:nvPr/>
          </p:nvSpPr>
          <p:spPr>
            <a:xfrm>
              <a:off x="7708234" y="1862507"/>
              <a:ext cx="198289" cy="262205"/>
            </a:xfrm>
            <a:custGeom>
              <a:avLst/>
              <a:gdLst/>
              <a:ahLst/>
              <a:cxnLst/>
              <a:rect l="l" t="t" r="r" b="b"/>
              <a:pathLst>
                <a:path w="2637" h="3487" extrusionOk="0">
                  <a:moveTo>
                    <a:pt x="1324" y="1"/>
                  </a:moveTo>
                  <a:cubicBezTo>
                    <a:pt x="814" y="1"/>
                    <a:pt x="413" y="450"/>
                    <a:pt x="413" y="960"/>
                  </a:cubicBezTo>
                  <a:cubicBezTo>
                    <a:pt x="413" y="1361"/>
                    <a:pt x="656" y="1774"/>
                    <a:pt x="1069" y="1871"/>
                  </a:cubicBezTo>
                  <a:lnTo>
                    <a:pt x="1069" y="2175"/>
                  </a:lnTo>
                  <a:cubicBezTo>
                    <a:pt x="608" y="2272"/>
                    <a:pt x="207" y="2576"/>
                    <a:pt x="0" y="3037"/>
                  </a:cubicBezTo>
                  <a:cubicBezTo>
                    <a:pt x="353" y="3341"/>
                    <a:pt x="814" y="3487"/>
                    <a:pt x="1324" y="3487"/>
                  </a:cubicBezTo>
                  <a:cubicBezTo>
                    <a:pt x="1774" y="3487"/>
                    <a:pt x="2235" y="3341"/>
                    <a:pt x="2636" y="3037"/>
                  </a:cubicBezTo>
                  <a:cubicBezTo>
                    <a:pt x="2381" y="2576"/>
                    <a:pt x="1980" y="2272"/>
                    <a:pt x="1519" y="2175"/>
                  </a:cubicBezTo>
                  <a:lnTo>
                    <a:pt x="1519" y="1871"/>
                  </a:lnTo>
                  <a:cubicBezTo>
                    <a:pt x="1932" y="1774"/>
                    <a:pt x="2174" y="1361"/>
                    <a:pt x="2174" y="960"/>
                  </a:cubicBezTo>
                  <a:cubicBezTo>
                    <a:pt x="2174" y="450"/>
                    <a:pt x="1774" y="1"/>
                    <a:pt x="13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59;p39">
              <a:extLst>
                <a:ext uri="{FF2B5EF4-FFF2-40B4-BE49-F238E27FC236}">
                  <a16:creationId xmlns:a16="http://schemas.microsoft.com/office/drawing/2014/main" id="{22D550C1-11A9-A786-25CC-693035AFF83D}"/>
                </a:ext>
              </a:extLst>
            </p:cNvPr>
            <p:cNvSpPr/>
            <p:nvPr/>
          </p:nvSpPr>
          <p:spPr>
            <a:xfrm>
              <a:off x="7510924" y="2352998"/>
              <a:ext cx="601034" cy="75"/>
            </a:xfrm>
            <a:custGeom>
              <a:avLst/>
              <a:gdLst/>
              <a:ahLst/>
              <a:cxnLst/>
              <a:rect l="l" t="t" r="r" b="b"/>
              <a:pathLst>
                <a:path w="7993" h="1" extrusionOk="0">
                  <a:moveTo>
                    <a:pt x="1" y="0"/>
                  </a:moveTo>
                  <a:lnTo>
                    <a:pt x="79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60;p39">
              <a:extLst>
                <a:ext uri="{FF2B5EF4-FFF2-40B4-BE49-F238E27FC236}">
                  <a16:creationId xmlns:a16="http://schemas.microsoft.com/office/drawing/2014/main" id="{84FBE70A-14C5-1306-3A0A-50555F501E2D}"/>
                </a:ext>
              </a:extLst>
            </p:cNvPr>
            <p:cNvSpPr/>
            <p:nvPr/>
          </p:nvSpPr>
          <p:spPr>
            <a:xfrm>
              <a:off x="7510924" y="2338335"/>
              <a:ext cx="601034" cy="26544"/>
            </a:xfrm>
            <a:custGeom>
              <a:avLst/>
              <a:gdLst/>
              <a:ahLst/>
              <a:cxnLst/>
              <a:rect l="l" t="t" r="r" b="b"/>
              <a:pathLst>
                <a:path w="7993" h="353" extrusionOk="0">
                  <a:moveTo>
                    <a:pt x="1" y="1"/>
                  </a:moveTo>
                  <a:lnTo>
                    <a:pt x="1" y="353"/>
                  </a:lnTo>
                  <a:lnTo>
                    <a:pt x="7993" y="353"/>
                  </a:lnTo>
                  <a:lnTo>
                    <a:pt x="79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61;p39">
              <a:extLst>
                <a:ext uri="{FF2B5EF4-FFF2-40B4-BE49-F238E27FC236}">
                  <a16:creationId xmlns:a16="http://schemas.microsoft.com/office/drawing/2014/main" id="{BC2728F7-26E3-56FB-90AF-8A5BAC82C142}"/>
                </a:ext>
              </a:extLst>
            </p:cNvPr>
            <p:cNvSpPr/>
            <p:nvPr/>
          </p:nvSpPr>
          <p:spPr>
            <a:xfrm>
              <a:off x="7510924" y="2444284"/>
              <a:ext cx="601034" cy="75"/>
            </a:xfrm>
            <a:custGeom>
              <a:avLst/>
              <a:gdLst/>
              <a:ahLst/>
              <a:cxnLst/>
              <a:rect l="l" t="t" r="r" b="b"/>
              <a:pathLst>
                <a:path w="7993" h="1" extrusionOk="0">
                  <a:moveTo>
                    <a:pt x="1" y="1"/>
                  </a:moveTo>
                  <a:lnTo>
                    <a:pt x="79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62;p39">
              <a:extLst>
                <a:ext uri="{FF2B5EF4-FFF2-40B4-BE49-F238E27FC236}">
                  <a16:creationId xmlns:a16="http://schemas.microsoft.com/office/drawing/2014/main" id="{FE6A9A5F-5FC6-4D45-A455-FD7C36AEA846}"/>
                </a:ext>
              </a:extLst>
            </p:cNvPr>
            <p:cNvSpPr/>
            <p:nvPr/>
          </p:nvSpPr>
          <p:spPr>
            <a:xfrm>
              <a:off x="7510924" y="2433306"/>
              <a:ext cx="601034" cy="26619"/>
            </a:xfrm>
            <a:custGeom>
              <a:avLst/>
              <a:gdLst/>
              <a:ahLst/>
              <a:cxnLst/>
              <a:rect l="l" t="t" r="r" b="b"/>
              <a:pathLst>
                <a:path w="7993" h="354" extrusionOk="0">
                  <a:moveTo>
                    <a:pt x="1" y="1"/>
                  </a:moveTo>
                  <a:lnTo>
                    <a:pt x="1" y="353"/>
                  </a:lnTo>
                  <a:lnTo>
                    <a:pt x="7993" y="353"/>
                  </a:lnTo>
                  <a:lnTo>
                    <a:pt x="79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63;p39">
              <a:extLst>
                <a:ext uri="{FF2B5EF4-FFF2-40B4-BE49-F238E27FC236}">
                  <a16:creationId xmlns:a16="http://schemas.microsoft.com/office/drawing/2014/main" id="{CBCEF682-113C-B754-E7FF-752B6E5087FE}"/>
                </a:ext>
              </a:extLst>
            </p:cNvPr>
            <p:cNvSpPr/>
            <p:nvPr/>
          </p:nvSpPr>
          <p:spPr>
            <a:xfrm>
              <a:off x="7510924" y="2212310"/>
              <a:ext cx="601034" cy="64968"/>
            </a:xfrm>
            <a:custGeom>
              <a:avLst/>
              <a:gdLst/>
              <a:ahLst/>
              <a:cxnLst/>
              <a:rect l="l" t="t" r="r" b="b"/>
              <a:pathLst>
                <a:path w="7993" h="864" extrusionOk="0">
                  <a:moveTo>
                    <a:pt x="1" y="1"/>
                  </a:moveTo>
                  <a:lnTo>
                    <a:pt x="1" y="863"/>
                  </a:lnTo>
                  <a:lnTo>
                    <a:pt x="7993" y="863"/>
                  </a:lnTo>
                  <a:lnTo>
                    <a:pt x="79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64;p39">
              <a:extLst>
                <a:ext uri="{FF2B5EF4-FFF2-40B4-BE49-F238E27FC236}">
                  <a16:creationId xmlns:a16="http://schemas.microsoft.com/office/drawing/2014/main" id="{2BCF5555-494C-26BF-3BB9-9D59A1D1D900}"/>
                </a:ext>
              </a:extLst>
            </p:cNvPr>
            <p:cNvSpPr/>
            <p:nvPr/>
          </p:nvSpPr>
          <p:spPr>
            <a:xfrm>
              <a:off x="5661600" y="2078991"/>
              <a:ext cx="520650" cy="734354"/>
            </a:xfrm>
            <a:custGeom>
              <a:avLst/>
              <a:gdLst/>
              <a:ahLst/>
              <a:cxnLst/>
              <a:rect l="l" t="t" r="r" b="b"/>
              <a:pathLst>
                <a:path w="6924" h="9766" extrusionOk="0">
                  <a:moveTo>
                    <a:pt x="960" y="0"/>
                  </a:moveTo>
                  <a:cubicBezTo>
                    <a:pt x="401" y="0"/>
                    <a:pt x="0" y="462"/>
                    <a:pt x="0" y="960"/>
                  </a:cubicBezTo>
                  <a:lnTo>
                    <a:pt x="0" y="8757"/>
                  </a:lnTo>
                  <a:cubicBezTo>
                    <a:pt x="0" y="9316"/>
                    <a:pt x="401" y="9765"/>
                    <a:pt x="960" y="9765"/>
                  </a:cubicBezTo>
                  <a:lnTo>
                    <a:pt x="5915" y="9765"/>
                  </a:lnTo>
                  <a:cubicBezTo>
                    <a:pt x="6474" y="9765"/>
                    <a:pt x="6923" y="9316"/>
                    <a:pt x="6923" y="8757"/>
                  </a:cubicBezTo>
                  <a:lnTo>
                    <a:pt x="6923" y="960"/>
                  </a:lnTo>
                  <a:cubicBezTo>
                    <a:pt x="6923" y="462"/>
                    <a:pt x="6474" y="0"/>
                    <a:pt x="5915" y="0"/>
                  </a:cubicBezTo>
                  <a:close/>
                </a:path>
              </a:pathLst>
            </a:custGeom>
            <a:solidFill>
              <a:schemeClr val="accent6"/>
            </a:solidFill>
            <a:ln>
              <a:noFill/>
            </a:ln>
            <a:effectLst>
              <a:outerShdw blurRad="200025" dist="95250" dir="3900000" algn="bl" rotWithShape="0">
                <a:srgbClr val="FFFFFF">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65;p39">
              <a:extLst>
                <a:ext uri="{FF2B5EF4-FFF2-40B4-BE49-F238E27FC236}">
                  <a16:creationId xmlns:a16="http://schemas.microsoft.com/office/drawing/2014/main" id="{84BE0DCC-EA5A-A2A3-EC70-7DB4EF97103B}"/>
                </a:ext>
              </a:extLst>
            </p:cNvPr>
            <p:cNvSpPr/>
            <p:nvPr/>
          </p:nvSpPr>
          <p:spPr>
            <a:xfrm>
              <a:off x="5760179" y="2185842"/>
              <a:ext cx="323414" cy="75"/>
            </a:xfrm>
            <a:custGeom>
              <a:avLst/>
              <a:gdLst/>
              <a:ahLst/>
              <a:cxnLst/>
              <a:rect l="l" t="t" r="r" b="b"/>
              <a:pathLst>
                <a:path w="4301" h="1" extrusionOk="0">
                  <a:moveTo>
                    <a:pt x="1" y="0"/>
                  </a:moveTo>
                  <a:lnTo>
                    <a:pt x="43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66;p39">
              <a:extLst>
                <a:ext uri="{FF2B5EF4-FFF2-40B4-BE49-F238E27FC236}">
                  <a16:creationId xmlns:a16="http://schemas.microsoft.com/office/drawing/2014/main" id="{E8368DF0-7920-F1E1-C375-0C5B75DAA940}"/>
                </a:ext>
              </a:extLst>
            </p:cNvPr>
            <p:cNvSpPr/>
            <p:nvPr/>
          </p:nvSpPr>
          <p:spPr>
            <a:xfrm>
              <a:off x="5760179" y="2170276"/>
              <a:ext cx="323414" cy="26619"/>
            </a:xfrm>
            <a:custGeom>
              <a:avLst/>
              <a:gdLst/>
              <a:ahLst/>
              <a:cxnLst/>
              <a:rect l="l" t="t" r="r" b="b"/>
              <a:pathLst>
                <a:path w="4301" h="354" extrusionOk="0">
                  <a:moveTo>
                    <a:pt x="1" y="1"/>
                  </a:moveTo>
                  <a:lnTo>
                    <a:pt x="1" y="353"/>
                  </a:lnTo>
                  <a:lnTo>
                    <a:pt x="4300" y="353"/>
                  </a:lnTo>
                  <a:lnTo>
                    <a:pt x="430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67;p39">
              <a:extLst>
                <a:ext uri="{FF2B5EF4-FFF2-40B4-BE49-F238E27FC236}">
                  <a16:creationId xmlns:a16="http://schemas.microsoft.com/office/drawing/2014/main" id="{74DA6CE7-9A4A-2DC8-1145-C5DF2F374DA2}"/>
                </a:ext>
              </a:extLst>
            </p:cNvPr>
            <p:cNvSpPr/>
            <p:nvPr/>
          </p:nvSpPr>
          <p:spPr>
            <a:xfrm>
              <a:off x="5786723" y="2379467"/>
              <a:ext cx="266717" cy="327925"/>
            </a:xfrm>
            <a:custGeom>
              <a:avLst/>
              <a:gdLst/>
              <a:ahLst/>
              <a:cxnLst/>
              <a:rect l="l" t="t" r="r" b="b"/>
              <a:pathLst>
                <a:path w="3547" h="4361" extrusionOk="0">
                  <a:moveTo>
                    <a:pt x="304" y="0"/>
                  </a:moveTo>
                  <a:cubicBezTo>
                    <a:pt x="158" y="0"/>
                    <a:pt x="0" y="158"/>
                    <a:pt x="0" y="255"/>
                  </a:cubicBezTo>
                  <a:lnTo>
                    <a:pt x="0" y="4106"/>
                  </a:lnTo>
                  <a:cubicBezTo>
                    <a:pt x="0" y="4251"/>
                    <a:pt x="158" y="4361"/>
                    <a:pt x="304" y="4361"/>
                  </a:cubicBezTo>
                  <a:lnTo>
                    <a:pt x="3291" y="4361"/>
                  </a:lnTo>
                  <a:cubicBezTo>
                    <a:pt x="3437" y="4361"/>
                    <a:pt x="3547" y="4251"/>
                    <a:pt x="3547" y="4106"/>
                  </a:cubicBezTo>
                  <a:lnTo>
                    <a:pt x="3547" y="255"/>
                  </a:lnTo>
                  <a:cubicBezTo>
                    <a:pt x="3547" y="158"/>
                    <a:pt x="3437" y="0"/>
                    <a:pt x="3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68;p39">
              <a:extLst>
                <a:ext uri="{FF2B5EF4-FFF2-40B4-BE49-F238E27FC236}">
                  <a16:creationId xmlns:a16="http://schemas.microsoft.com/office/drawing/2014/main" id="{EA8D399E-9DBE-1E77-4C86-A37430158A43}"/>
                </a:ext>
              </a:extLst>
            </p:cNvPr>
            <p:cNvSpPr/>
            <p:nvPr/>
          </p:nvSpPr>
          <p:spPr>
            <a:xfrm>
              <a:off x="5839659" y="2278106"/>
              <a:ext cx="164451" cy="102340"/>
            </a:xfrm>
            <a:custGeom>
              <a:avLst/>
              <a:gdLst/>
              <a:ahLst/>
              <a:cxnLst/>
              <a:rect l="l" t="t" r="r" b="b"/>
              <a:pathLst>
                <a:path w="2187" h="1361" extrusionOk="0">
                  <a:moveTo>
                    <a:pt x="256" y="0"/>
                  </a:moveTo>
                  <a:cubicBezTo>
                    <a:pt x="110" y="0"/>
                    <a:pt x="0" y="97"/>
                    <a:pt x="0" y="255"/>
                  </a:cubicBezTo>
                  <a:lnTo>
                    <a:pt x="0" y="1117"/>
                  </a:lnTo>
                  <a:cubicBezTo>
                    <a:pt x="0" y="1263"/>
                    <a:pt x="110" y="1360"/>
                    <a:pt x="256" y="1360"/>
                  </a:cubicBezTo>
                  <a:lnTo>
                    <a:pt x="1883" y="1360"/>
                  </a:lnTo>
                  <a:cubicBezTo>
                    <a:pt x="2029" y="1360"/>
                    <a:pt x="2187" y="1263"/>
                    <a:pt x="2187" y="1117"/>
                  </a:cubicBezTo>
                  <a:lnTo>
                    <a:pt x="2187" y="255"/>
                  </a:lnTo>
                  <a:cubicBezTo>
                    <a:pt x="2187" y="97"/>
                    <a:pt x="2029" y="0"/>
                    <a:pt x="18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69;p39">
              <a:extLst>
                <a:ext uri="{FF2B5EF4-FFF2-40B4-BE49-F238E27FC236}">
                  <a16:creationId xmlns:a16="http://schemas.microsoft.com/office/drawing/2014/main" id="{A1B28FE4-C303-C48B-EE78-7CDE6BCA6763}"/>
                </a:ext>
              </a:extLst>
            </p:cNvPr>
            <p:cNvSpPr/>
            <p:nvPr/>
          </p:nvSpPr>
          <p:spPr>
            <a:xfrm>
              <a:off x="5839659" y="2436990"/>
              <a:ext cx="27446" cy="186408"/>
            </a:xfrm>
            <a:custGeom>
              <a:avLst/>
              <a:gdLst/>
              <a:ahLst/>
              <a:cxnLst/>
              <a:rect l="l" t="t" r="r" b="b"/>
              <a:pathLst>
                <a:path w="365" h="2479" extrusionOk="0">
                  <a:moveTo>
                    <a:pt x="158" y="0"/>
                  </a:moveTo>
                  <a:cubicBezTo>
                    <a:pt x="110" y="0"/>
                    <a:pt x="0" y="49"/>
                    <a:pt x="0" y="146"/>
                  </a:cubicBezTo>
                  <a:lnTo>
                    <a:pt x="0" y="2332"/>
                  </a:lnTo>
                  <a:cubicBezTo>
                    <a:pt x="0" y="2430"/>
                    <a:pt x="110" y="2478"/>
                    <a:pt x="158" y="2478"/>
                  </a:cubicBezTo>
                  <a:cubicBezTo>
                    <a:pt x="256" y="2478"/>
                    <a:pt x="365" y="2430"/>
                    <a:pt x="365" y="2332"/>
                  </a:cubicBezTo>
                  <a:lnTo>
                    <a:pt x="365" y="146"/>
                  </a:lnTo>
                  <a:cubicBezTo>
                    <a:pt x="365" y="49"/>
                    <a:pt x="256" y="0"/>
                    <a:pt x="1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2079"/>
        <p:cNvGrpSpPr/>
        <p:nvPr/>
      </p:nvGrpSpPr>
      <p:grpSpPr>
        <a:xfrm>
          <a:off x="0" y="0"/>
          <a:ext cx="0" cy="0"/>
          <a:chOff x="0" y="0"/>
          <a:chExt cx="0" cy="0"/>
        </a:xfrm>
      </p:grpSpPr>
      <p:sp>
        <p:nvSpPr>
          <p:cNvPr id="2080" name="Google Shape;2080;p44"/>
          <p:cNvSpPr txBox="1">
            <a:spLocks noGrp="1"/>
          </p:cNvSpPr>
          <p:nvPr>
            <p:ph type="title"/>
          </p:nvPr>
        </p:nvSpPr>
        <p:spPr>
          <a:xfrm>
            <a:off x="122222" y="872375"/>
            <a:ext cx="6979628" cy="522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4800" dirty="0"/>
              <a:t>51.7% below 50k</a:t>
            </a:r>
          </a:p>
        </p:txBody>
      </p:sp>
      <p:sp>
        <p:nvSpPr>
          <p:cNvPr id="2081" name="Google Shape;2081;p44"/>
          <p:cNvSpPr txBox="1">
            <a:spLocks noGrp="1"/>
          </p:cNvSpPr>
          <p:nvPr>
            <p:ph type="subTitle" idx="1"/>
          </p:nvPr>
        </p:nvSpPr>
        <p:spPr>
          <a:xfrm>
            <a:off x="2272750" y="1451527"/>
            <a:ext cx="4829100" cy="62416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1200" dirty="0"/>
              <a:t>Delayed treatments due to unavailable appointments mostly concern low-income households</a:t>
            </a:r>
          </a:p>
        </p:txBody>
      </p:sp>
      <p:sp>
        <p:nvSpPr>
          <p:cNvPr id="2082" name="Google Shape;2082;p44"/>
          <p:cNvSpPr txBox="1">
            <a:spLocks noGrp="1"/>
          </p:cNvSpPr>
          <p:nvPr>
            <p:ph type="title" idx="2"/>
          </p:nvPr>
        </p:nvSpPr>
        <p:spPr>
          <a:xfrm>
            <a:off x="2272750" y="2185670"/>
            <a:ext cx="4829100" cy="522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4800" b="1" dirty="0"/>
              <a:t>26</a:t>
            </a:r>
            <a:r>
              <a:rPr lang="en-US" sz="4800" dirty="0"/>
              <a:t> days</a:t>
            </a:r>
            <a:endParaRPr sz="4800" dirty="0"/>
          </a:p>
        </p:txBody>
      </p:sp>
      <p:sp>
        <p:nvSpPr>
          <p:cNvPr id="2083" name="Google Shape;2083;p44"/>
          <p:cNvSpPr txBox="1">
            <a:spLocks noGrp="1"/>
          </p:cNvSpPr>
          <p:nvPr>
            <p:ph type="subTitle" idx="3"/>
          </p:nvPr>
        </p:nvSpPr>
        <p:spPr>
          <a:xfrm>
            <a:off x="2272750" y="2764764"/>
            <a:ext cx="4829100" cy="363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1200" dirty="0"/>
              <a:t>Average waiting time for an appointment in the US for 2022</a:t>
            </a:r>
            <a:endParaRPr sz="1200" dirty="0"/>
          </a:p>
        </p:txBody>
      </p:sp>
      <p:sp>
        <p:nvSpPr>
          <p:cNvPr id="2084" name="Google Shape;2084;p44"/>
          <p:cNvSpPr txBox="1">
            <a:spLocks noGrp="1"/>
          </p:cNvSpPr>
          <p:nvPr>
            <p:ph type="title" idx="4"/>
          </p:nvPr>
        </p:nvSpPr>
        <p:spPr>
          <a:xfrm>
            <a:off x="2272750" y="3498965"/>
            <a:ext cx="4829100" cy="522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4800" dirty="0"/>
              <a:t> $150 billion </a:t>
            </a:r>
            <a:endParaRPr sz="4800" dirty="0"/>
          </a:p>
        </p:txBody>
      </p:sp>
      <p:sp>
        <p:nvSpPr>
          <p:cNvPr id="2085" name="Google Shape;2085;p44"/>
          <p:cNvSpPr txBox="1">
            <a:spLocks noGrp="1"/>
          </p:cNvSpPr>
          <p:nvPr>
            <p:ph type="subTitle" idx="5"/>
          </p:nvPr>
        </p:nvSpPr>
        <p:spPr>
          <a:xfrm>
            <a:off x="1772736" y="4078000"/>
            <a:ext cx="5329114" cy="61294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1200" dirty="0"/>
              <a:t>The monetary loss for the US healthcare system due to unclaimed medical appointments</a:t>
            </a:r>
            <a:endParaRPr sz="1200" dirty="0"/>
          </a:p>
        </p:txBody>
      </p:sp>
      <p:grpSp>
        <p:nvGrpSpPr>
          <p:cNvPr id="2086" name="Google Shape;2086;p44"/>
          <p:cNvGrpSpPr/>
          <p:nvPr/>
        </p:nvGrpSpPr>
        <p:grpSpPr>
          <a:xfrm>
            <a:off x="7316795" y="643776"/>
            <a:ext cx="1113980" cy="1082449"/>
            <a:chOff x="7316795" y="643776"/>
            <a:chExt cx="1113980" cy="1082449"/>
          </a:xfrm>
        </p:grpSpPr>
        <p:sp>
          <p:nvSpPr>
            <p:cNvPr id="2087" name="Google Shape;2087;p44"/>
            <p:cNvSpPr/>
            <p:nvPr/>
          </p:nvSpPr>
          <p:spPr>
            <a:xfrm flipH="1">
              <a:off x="7316795" y="845725"/>
              <a:ext cx="880500" cy="8805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4"/>
            <p:cNvSpPr/>
            <p:nvPr/>
          </p:nvSpPr>
          <p:spPr>
            <a:xfrm flipH="1">
              <a:off x="7981594" y="643776"/>
              <a:ext cx="449181" cy="453014"/>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9" name="Google Shape;2089;p44"/>
          <p:cNvGrpSpPr/>
          <p:nvPr/>
        </p:nvGrpSpPr>
        <p:grpSpPr>
          <a:xfrm>
            <a:off x="7316795" y="1965126"/>
            <a:ext cx="1113980" cy="1082449"/>
            <a:chOff x="7316795" y="1965126"/>
            <a:chExt cx="1113980" cy="1082449"/>
          </a:xfrm>
        </p:grpSpPr>
        <p:sp>
          <p:nvSpPr>
            <p:cNvPr id="2090" name="Google Shape;2090;p44"/>
            <p:cNvSpPr/>
            <p:nvPr/>
          </p:nvSpPr>
          <p:spPr>
            <a:xfrm flipH="1">
              <a:off x="7316795" y="2167075"/>
              <a:ext cx="880500" cy="8805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4"/>
            <p:cNvSpPr/>
            <p:nvPr/>
          </p:nvSpPr>
          <p:spPr>
            <a:xfrm flipH="1">
              <a:off x="7981594" y="1965126"/>
              <a:ext cx="449181" cy="453014"/>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2" name="Google Shape;2092;p44"/>
          <p:cNvGrpSpPr/>
          <p:nvPr/>
        </p:nvGrpSpPr>
        <p:grpSpPr>
          <a:xfrm>
            <a:off x="7316795" y="3286476"/>
            <a:ext cx="1113980" cy="1082449"/>
            <a:chOff x="7316795" y="3286476"/>
            <a:chExt cx="1113980" cy="1082449"/>
          </a:xfrm>
        </p:grpSpPr>
        <p:sp>
          <p:nvSpPr>
            <p:cNvPr id="2093" name="Google Shape;2093;p44"/>
            <p:cNvSpPr/>
            <p:nvPr/>
          </p:nvSpPr>
          <p:spPr>
            <a:xfrm flipH="1">
              <a:off x="7316795" y="3488425"/>
              <a:ext cx="880500" cy="8805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4"/>
            <p:cNvSpPr/>
            <p:nvPr/>
          </p:nvSpPr>
          <p:spPr>
            <a:xfrm flipH="1">
              <a:off x="7981594" y="3286476"/>
              <a:ext cx="449181" cy="453014"/>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5" name="Google Shape;2095;p44"/>
          <p:cNvGrpSpPr/>
          <p:nvPr/>
        </p:nvGrpSpPr>
        <p:grpSpPr>
          <a:xfrm>
            <a:off x="0" y="1169624"/>
            <a:ext cx="2057815" cy="2804252"/>
            <a:chOff x="0" y="1169624"/>
            <a:chExt cx="2057815" cy="2804252"/>
          </a:xfrm>
        </p:grpSpPr>
        <p:grpSp>
          <p:nvGrpSpPr>
            <p:cNvPr id="2096" name="Google Shape;2096;p44"/>
            <p:cNvGrpSpPr/>
            <p:nvPr/>
          </p:nvGrpSpPr>
          <p:grpSpPr>
            <a:xfrm>
              <a:off x="0" y="1169624"/>
              <a:ext cx="2057815" cy="2780847"/>
              <a:chOff x="-6450" y="1025825"/>
              <a:chExt cx="1836024" cy="2922900"/>
            </a:xfrm>
          </p:grpSpPr>
          <p:sp>
            <p:nvSpPr>
              <p:cNvPr id="2097" name="Google Shape;2097;p44"/>
              <p:cNvSpPr/>
              <p:nvPr/>
            </p:nvSpPr>
            <p:spPr>
              <a:xfrm>
                <a:off x="102599" y="1031486"/>
                <a:ext cx="1726975" cy="2763025"/>
              </a:xfrm>
              <a:custGeom>
                <a:avLst/>
                <a:gdLst/>
                <a:ahLst/>
                <a:cxnLst/>
                <a:rect l="l" t="t" r="r" b="b"/>
                <a:pathLst>
                  <a:path w="69079" h="110521" extrusionOk="0">
                    <a:moveTo>
                      <a:pt x="32068" y="580"/>
                    </a:moveTo>
                    <a:cubicBezTo>
                      <a:pt x="23421" y="-1055"/>
                      <a:pt x="6010" y="-25"/>
                      <a:pt x="1820" y="14287"/>
                    </a:cubicBezTo>
                    <a:cubicBezTo>
                      <a:pt x="-2370" y="28599"/>
                      <a:pt x="1238" y="70416"/>
                      <a:pt x="6927" y="86453"/>
                    </a:cubicBezTo>
                    <a:cubicBezTo>
                      <a:pt x="12616" y="102490"/>
                      <a:pt x="25674" y="110127"/>
                      <a:pt x="35954" y="110508"/>
                    </a:cubicBezTo>
                    <a:cubicBezTo>
                      <a:pt x="46235" y="110889"/>
                      <a:pt x="65652" y="103140"/>
                      <a:pt x="68610" y="88738"/>
                    </a:cubicBezTo>
                    <a:cubicBezTo>
                      <a:pt x="71568" y="74336"/>
                      <a:pt x="59794" y="38791"/>
                      <a:pt x="53704" y="24098"/>
                    </a:cubicBezTo>
                    <a:cubicBezTo>
                      <a:pt x="47614" y="9405"/>
                      <a:pt x="40715" y="2215"/>
                      <a:pt x="32068" y="580"/>
                    </a:cubicBezTo>
                    <a:close/>
                  </a:path>
                </a:pathLst>
              </a:custGeom>
              <a:solidFill>
                <a:schemeClr val="lt1"/>
              </a:solidFill>
              <a:ln>
                <a:noFill/>
              </a:ln>
            </p:spPr>
            <p:txBody>
              <a:bodyPr/>
              <a:lstStyle/>
              <a:p>
                <a:endParaRPr lang="en-US"/>
              </a:p>
            </p:txBody>
          </p:sp>
          <p:sp>
            <p:nvSpPr>
              <p:cNvPr id="2098" name="Google Shape;2098;p44"/>
              <p:cNvSpPr/>
              <p:nvPr/>
            </p:nvSpPr>
            <p:spPr>
              <a:xfrm>
                <a:off x="-6450" y="1025825"/>
                <a:ext cx="1222925" cy="2922900"/>
              </a:xfrm>
              <a:custGeom>
                <a:avLst/>
                <a:gdLst/>
                <a:ahLst/>
                <a:cxnLst/>
                <a:rect l="l" t="t" r="r" b="b"/>
                <a:pathLst>
                  <a:path w="48917" h="116916" extrusionOk="0">
                    <a:moveTo>
                      <a:pt x="0" y="0"/>
                    </a:moveTo>
                    <a:lnTo>
                      <a:pt x="0" y="116916"/>
                    </a:lnTo>
                    <a:lnTo>
                      <a:pt x="45289" y="110331"/>
                    </a:lnTo>
                    <a:lnTo>
                      <a:pt x="48917" y="107106"/>
                    </a:lnTo>
                    <a:lnTo>
                      <a:pt x="31178" y="403"/>
                    </a:lnTo>
                    <a:close/>
                  </a:path>
                </a:pathLst>
              </a:custGeom>
              <a:solidFill>
                <a:schemeClr val="lt1"/>
              </a:solidFill>
              <a:ln>
                <a:noFill/>
              </a:ln>
            </p:spPr>
            <p:txBody>
              <a:bodyPr/>
              <a:lstStyle/>
              <a:p>
                <a:endParaRPr lang="en-US"/>
              </a:p>
            </p:txBody>
          </p:sp>
        </p:grpSp>
        <p:grpSp>
          <p:nvGrpSpPr>
            <p:cNvPr id="2099" name="Google Shape;2099;p44"/>
            <p:cNvGrpSpPr/>
            <p:nvPr/>
          </p:nvGrpSpPr>
          <p:grpSpPr>
            <a:xfrm>
              <a:off x="322235" y="1386430"/>
              <a:ext cx="1629690" cy="2587447"/>
              <a:chOff x="147560" y="1096805"/>
              <a:chExt cx="1629690" cy="2587447"/>
            </a:xfrm>
          </p:grpSpPr>
          <p:grpSp>
            <p:nvGrpSpPr>
              <p:cNvPr id="2100" name="Google Shape;2100;p44"/>
              <p:cNvGrpSpPr/>
              <p:nvPr/>
            </p:nvGrpSpPr>
            <p:grpSpPr>
              <a:xfrm flipH="1">
                <a:off x="147560" y="1096805"/>
                <a:ext cx="1406218" cy="2587447"/>
                <a:chOff x="10973368" y="1419830"/>
                <a:chExt cx="1406218" cy="2587447"/>
              </a:xfrm>
            </p:grpSpPr>
            <p:sp>
              <p:nvSpPr>
                <p:cNvPr id="2101" name="Google Shape;2101;p44"/>
                <p:cNvSpPr/>
                <p:nvPr/>
              </p:nvSpPr>
              <p:spPr>
                <a:xfrm>
                  <a:off x="10995664" y="1419830"/>
                  <a:ext cx="1383921" cy="2587446"/>
                </a:xfrm>
                <a:custGeom>
                  <a:avLst/>
                  <a:gdLst/>
                  <a:ahLst/>
                  <a:cxnLst/>
                  <a:rect l="l" t="t" r="r" b="b"/>
                  <a:pathLst>
                    <a:path w="41763" h="78088" extrusionOk="0">
                      <a:moveTo>
                        <a:pt x="38297" y="0"/>
                      </a:moveTo>
                      <a:cubicBezTo>
                        <a:pt x="38284" y="0"/>
                        <a:pt x="38271" y="0"/>
                        <a:pt x="38258" y="0"/>
                      </a:cubicBezTo>
                      <a:lnTo>
                        <a:pt x="8773" y="0"/>
                      </a:lnTo>
                      <a:cubicBezTo>
                        <a:pt x="6677" y="35"/>
                        <a:pt x="4947" y="1653"/>
                        <a:pt x="4774" y="3743"/>
                      </a:cubicBezTo>
                      <a:lnTo>
                        <a:pt x="10" y="74359"/>
                      </a:lnTo>
                      <a:cubicBezTo>
                        <a:pt x="3" y="74459"/>
                        <a:pt x="0" y="74562"/>
                        <a:pt x="0" y="74663"/>
                      </a:cubicBezTo>
                      <a:cubicBezTo>
                        <a:pt x="21" y="76564"/>
                        <a:pt x="1569" y="78087"/>
                        <a:pt x="3463" y="78087"/>
                      </a:cubicBezTo>
                      <a:cubicBezTo>
                        <a:pt x="3476" y="78087"/>
                        <a:pt x="3489" y="78087"/>
                        <a:pt x="3502" y="78087"/>
                      </a:cubicBezTo>
                      <a:lnTo>
                        <a:pt x="32982" y="78087"/>
                      </a:lnTo>
                      <a:cubicBezTo>
                        <a:pt x="35074" y="78052"/>
                        <a:pt x="36799" y="76441"/>
                        <a:pt x="36977" y="74359"/>
                      </a:cubicBezTo>
                      <a:lnTo>
                        <a:pt x="41751" y="3745"/>
                      </a:lnTo>
                      <a:cubicBezTo>
                        <a:pt x="41758" y="3638"/>
                        <a:pt x="41762" y="3530"/>
                        <a:pt x="41760" y="3423"/>
                      </a:cubicBezTo>
                      <a:cubicBezTo>
                        <a:pt x="41739" y="1524"/>
                        <a:pt x="40191" y="0"/>
                        <a:pt x="38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2" name="Google Shape;2102;p44"/>
                <p:cNvGrpSpPr/>
                <p:nvPr/>
              </p:nvGrpSpPr>
              <p:grpSpPr>
                <a:xfrm>
                  <a:off x="10973368" y="1419830"/>
                  <a:ext cx="1384087" cy="2587446"/>
                  <a:chOff x="10973368" y="1419830"/>
                  <a:chExt cx="1384087" cy="2587446"/>
                </a:xfrm>
              </p:grpSpPr>
              <p:grpSp>
                <p:nvGrpSpPr>
                  <p:cNvPr id="2103" name="Google Shape;2103;p44"/>
                  <p:cNvGrpSpPr/>
                  <p:nvPr/>
                </p:nvGrpSpPr>
                <p:grpSpPr>
                  <a:xfrm>
                    <a:off x="10973368" y="1419830"/>
                    <a:ext cx="1384087" cy="2587446"/>
                    <a:chOff x="1452475" y="3106525"/>
                    <a:chExt cx="1044200" cy="1952200"/>
                  </a:xfrm>
                </p:grpSpPr>
                <p:sp>
                  <p:nvSpPr>
                    <p:cNvPr id="2104" name="Google Shape;2104;p44"/>
                    <p:cNvSpPr/>
                    <p:nvPr/>
                  </p:nvSpPr>
                  <p:spPr>
                    <a:xfrm>
                      <a:off x="1452475" y="3106525"/>
                      <a:ext cx="1044200" cy="1952200"/>
                    </a:xfrm>
                    <a:custGeom>
                      <a:avLst/>
                      <a:gdLst/>
                      <a:ahLst/>
                      <a:cxnLst/>
                      <a:rect l="l" t="t" r="r" b="b"/>
                      <a:pathLst>
                        <a:path w="41768" h="78088" extrusionOk="0">
                          <a:moveTo>
                            <a:pt x="38305" y="0"/>
                          </a:moveTo>
                          <a:cubicBezTo>
                            <a:pt x="38292" y="0"/>
                            <a:pt x="38279" y="0"/>
                            <a:pt x="38266" y="0"/>
                          </a:cubicBezTo>
                          <a:lnTo>
                            <a:pt x="8793" y="0"/>
                          </a:lnTo>
                          <a:cubicBezTo>
                            <a:pt x="6696" y="28"/>
                            <a:pt x="4959" y="1642"/>
                            <a:pt x="4782" y="3733"/>
                          </a:cubicBezTo>
                          <a:lnTo>
                            <a:pt x="13" y="74359"/>
                          </a:lnTo>
                          <a:cubicBezTo>
                            <a:pt x="6" y="74459"/>
                            <a:pt x="1" y="74562"/>
                            <a:pt x="3" y="74663"/>
                          </a:cubicBezTo>
                          <a:cubicBezTo>
                            <a:pt x="24" y="76562"/>
                            <a:pt x="1572" y="78087"/>
                            <a:pt x="3466" y="78087"/>
                          </a:cubicBezTo>
                          <a:cubicBezTo>
                            <a:pt x="3479" y="78087"/>
                            <a:pt x="3492" y="78087"/>
                            <a:pt x="3505" y="78087"/>
                          </a:cubicBezTo>
                          <a:lnTo>
                            <a:pt x="32992" y="78087"/>
                          </a:lnTo>
                          <a:cubicBezTo>
                            <a:pt x="35084" y="78055"/>
                            <a:pt x="36811" y="76444"/>
                            <a:pt x="36989" y="74359"/>
                          </a:cubicBezTo>
                          <a:lnTo>
                            <a:pt x="41758" y="3733"/>
                          </a:lnTo>
                          <a:cubicBezTo>
                            <a:pt x="41765" y="3628"/>
                            <a:pt x="41768" y="3528"/>
                            <a:pt x="41768" y="3425"/>
                          </a:cubicBezTo>
                          <a:cubicBezTo>
                            <a:pt x="41747" y="1526"/>
                            <a:pt x="40201" y="0"/>
                            <a:pt x="383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4"/>
                    <p:cNvSpPr/>
                    <p:nvPr/>
                  </p:nvSpPr>
                  <p:spPr>
                    <a:xfrm>
                      <a:off x="1944650" y="3148950"/>
                      <a:ext cx="184575" cy="21275"/>
                    </a:xfrm>
                    <a:custGeom>
                      <a:avLst/>
                      <a:gdLst/>
                      <a:ahLst/>
                      <a:cxnLst/>
                      <a:rect l="l" t="t" r="r" b="b"/>
                      <a:pathLst>
                        <a:path w="7383" h="851" extrusionOk="0">
                          <a:moveTo>
                            <a:pt x="6997" y="0"/>
                          </a:moveTo>
                          <a:cubicBezTo>
                            <a:pt x="6994" y="0"/>
                            <a:pt x="6991" y="0"/>
                            <a:pt x="6988" y="1"/>
                          </a:cubicBezTo>
                          <a:lnTo>
                            <a:pt x="454" y="1"/>
                          </a:lnTo>
                          <a:cubicBezTo>
                            <a:pt x="216" y="3"/>
                            <a:pt x="20" y="187"/>
                            <a:pt x="3" y="423"/>
                          </a:cubicBezTo>
                          <a:cubicBezTo>
                            <a:pt x="1" y="437"/>
                            <a:pt x="1" y="449"/>
                            <a:pt x="1" y="460"/>
                          </a:cubicBezTo>
                          <a:cubicBezTo>
                            <a:pt x="3" y="676"/>
                            <a:pt x="178" y="850"/>
                            <a:pt x="393" y="850"/>
                          </a:cubicBezTo>
                          <a:cubicBezTo>
                            <a:pt x="395" y="850"/>
                            <a:pt x="396" y="850"/>
                            <a:pt x="398" y="850"/>
                          </a:cubicBezTo>
                          <a:lnTo>
                            <a:pt x="6930" y="850"/>
                          </a:lnTo>
                          <a:cubicBezTo>
                            <a:pt x="7168" y="846"/>
                            <a:pt x="7362" y="661"/>
                            <a:pt x="7383" y="423"/>
                          </a:cubicBezTo>
                          <a:cubicBezTo>
                            <a:pt x="7383" y="409"/>
                            <a:pt x="7383" y="397"/>
                            <a:pt x="7383" y="383"/>
                          </a:cubicBezTo>
                          <a:cubicBezTo>
                            <a:pt x="7380" y="171"/>
                            <a:pt x="7207" y="0"/>
                            <a:pt x="69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6" name="Google Shape;2106;p44"/>
                  <p:cNvSpPr/>
                  <p:nvPr/>
                </p:nvSpPr>
                <p:spPr>
                  <a:xfrm>
                    <a:off x="10978675" y="1562113"/>
                    <a:ext cx="1373475" cy="2302875"/>
                  </a:xfrm>
                  <a:custGeom>
                    <a:avLst/>
                    <a:gdLst/>
                    <a:ahLst/>
                    <a:cxnLst/>
                    <a:rect l="l" t="t" r="r" b="b"/>
                    <a:pathLst>
                      <a:path w="54939" h="92115" extrusionOk="0">
                        <a:moveTo>
                          <a:pt x="6217" y="0"/>
                        </a:moveTo>
                        <a:lnTo>
                          <a:pt x="54939" y="0"/>
                        </a:lnTo>
                        <a:lnTo>
                          <a:pt x="48722" y="92115"/>
                        </a:lnTo>
                        <a:lnTo>
                          <a:pt x="0" y="92115"/>
                        </a:lnTo>
                        <a:close/>
                      </a:path>
                    </a:pathLst>
                  </a:custGeom>
                  <a:solidFill>
                    <a:schemeClr val="lt2"/>
                  </a:solidFill>
                  <a:ln>
                    <a:noFill/>
                  </a:ln>
                </p:spPr>
                <p:txBody>
                  <a:bodyPr/>
                  <a:lstStyle/>
                  <a:p>
                    <a:endParaRPr lang="en-US"/>
                  </a:p>
                </p:txBody>
              </p:sp>
            </p:grpSp>
          </p:grpSp>
          <p:grpSp>
            <p:nvGrpSpPr>
              <p:cNvPr id="2107" name="Google Shape;2107;p44"/>
              <p:cNvGrpSpPr/>
              <p:nvPr/>
            </p:nvGrpSpPr>
            <p:grpSpPr>
              <a:xfrm>
                <a:off x="537200" y="1521987"/>
                <a:ext cx="1240051" cy="2099527"/>
                <a:chOff x="418425" y="1451524"/>
                <a:chExt cx="1240051" cy="2099527"/>
              </a:xfrm>
            </p:grpSpPr>
            <p:sp>
              <p:nvSpPr>
                <p:cNvPr id="2108" name="Google Shape;2108;p44"/>
                <p:cNvSpPr/>
                <p:nvPr/>
              </p:nvSpPr>
              <p:spPr>
                <a:xfrm>
                  <a:off x="552082" y="1451644"/>
                  <a:ext cx="245659" cy="333424"/>
                </a:xfrm>
                <a:custGeom>
                  <a:avLst/>
                  <a:gdLst/>
                  <a:ahLst/>
                  <a:cxnLst/>
                  <a:rect l="l" t="t" r="r" b="b"/>
                  <a:pathLst>
                    <a:path w="4095" h="5558" extrusionOk="0">
                      <a:moveTo>
                        <a:pt x="1689" y="1"/>
                      </a:moveTo>
                      <a:cubicBezTo>
                        <a:pt x="1618" y="1"/>
                        <a:pt x="1546" y="6"/>
                        <a:pt x="1475" y="17"/>
                      </a:cubicBezTo>
                      <a:cubicBezTo>
                        <a:pt x="1795" y="48"/>
                        <a:pt x="2075" y="246"/>
                        <a:pt x="2213" y="536"/>
                      </a:cubicBezTo>
                      <a:cubicBezTo>
                        <a:pt x="2332" y="844"/>
                        <a:pt x="2286" y="1189"/>
                        <a:pt x="2092" y="1455"/>
                      </a:cubicBezTo>
                      <a:cubicBezTo>
                        <a:pt x="2031" y="1010"/>
                        <a:pt x="1749" y="622"/>
                        <a:pt x="1342" y="428"/>
                      </a:cubicBezTo>
                      <a:cubicBezTo>
                        <a:pt x="1177" y="364"/>
                        <a:pt x="1004" y="333"/>
                        <a:pt x="831" y="333"/>
                      </a:cubicBezTo>
                      <a:cubicBezTo>
                        <a:pt x="552" y="333"/>
                        <a:pt x="274" y="416"/>
                        <a:pt x="37" y="578"/>
                      </a:cubicBezTo>
                      <a:cubicBezTo>
                        <a:pt x="327" y="711"/>
                        <a:pt x="516" y="998"/>
                        <a:pt x="521" y="1318"/>
                      </a:cubicBezTo>
                      <a:cubicBezTo>
                        <a:pt x="388" y="1152"/>
                        <a:pt x="205" y="1035"/>
                        <a:pt x="0" y="984"/>
                      </a:cubicBezTo>
                      <a:lnTo>
                        <a:pt x="0" y="984"/>
                      </a:lnTo>
                      <a:cubicBezTo>
                        <a:pt x="294" y="1374"/>
                        <a:pt x="432" y="1862"/>
                        <a:pt x="388" y="2347"/>
                      </a:cubicBezTo>
                      <a:cubicBezTo>
                        <a:pt x="371" y="2833"/>
                        <a:pt x="215" y="3302"/>
                        <a:pt x="187" y="3785"/>
                      </a:cubicBezTo>
                      <a:cubicBezTo>
                        <a:pt x="124" y="4897"/>
                        <a:pt x="913" y="5518"/>
                        <a:pt x="1356" y="5557"/>
                      </a:cubicBezTo>
                      <a:cubicBezTo>
                        <a:pt x="1369" y="5557"/>
                        <a:pt x="1381" y="5558"/>
                        <a:pt x="1393" y="5558"/>
                      </a:cubicBezTo>
                      <a:cubicBezTo>
                        <a:pt x="1831" y="5558"/>
                        <a:pt x="2255" y="5397"/>
                        <a:pt x="2582" y="5104"/>
                      </a:cubicBezTo>
                      <a:cubicBezTo>
                        <a:pt x="3100" y="4738"/>
                        <a:pt x="3520" y="4252"/>
                        <a:pt x="3808" y="3690"/>
                      </a:cubicBezTo>
                      <a:cubicBezTo>
                        <a:pt x="4095" y="3111"/>
                        <a:pt x="4032" y="2420"/>
                        <a:pt x="3644" y="1901"/>
                      </a:cubicBezTo>
                      <a:lnTo>
                        <a:pt x="3614" y="1866"/>
                      </a:lnTo>
                      <a:cubicBezTo>
                        <a:pt x="3468" y="1710"/>
                        <a:pt x="3279" y="1638"/>
                        <a:pt x="3092" y="1638"/>
                      </a:cubicBezTo>
                      <a:cubicBezTo>
                        <a:pt x="2842" y="1638"/>
                        <a:pt x="2596" y="1768"/>
                        <a:pt x="2465" y="2002"/>
                      </a:cubicBezTo>
                      <a:lnTo>
                        <a:pt x="2465" y="2002"/>
                      </a:lnTo>
                      <a:cubicBezTo>
                        <a:pt x="2570" y="1743"/>
                        <a:pt x="2659" y="1478"/>
                        <a:pt x="2729" y="1206"/>
                      </a:cubicBezTo>
                      <a:cubicBezTo>
                        <a:pt x="2835" y="383"/>
                        <a:pt x="2278" y="1"/>
                        <a:pt x="16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4"/>
                <p:cNvSpPr/>
                <p:nvPr/>
              </p:nvSpPr>
              <p:spPr>
                <a:xfrm>
                  <a:off x="552082" y="1451644"/>
                  <a:ext cx="245659" cy="333424"/>
                </a:xfrm>
                <a:custGeom>
                  <a:avLst/>
                  <a:gdLst/>
                  <a:ahLst/>
                  <a:cxnLst/>
                  <a:rect l="l" t="t" r="r" b="b"/>
                  <a:pathLst>
                    <a:path w="4095" h="5558" extrusionOk="0">
                      <a:moveTo>
                        <a:pt x="1689" y="1"/>
                      </a:moveTo>
                      <a:cubicBezTo>
                        <a:pt x="1618" y="1"/>
                        <a:pt x="1546" y="6"/>
                        <a:pt x="1475" y="17"/>
                      </a:cubicBezTo>
                      <a:cubicBezTo>
                        <a:pt x="1795" y="48"/>
                        <a:pt x="2075" y="246"/>
                        <a:pt x="2213" y="536"/>
                      </a:cubicBezTo>
                      <a:cubicBezTo>
                        <a:pt x="2332" y="844"/>
                        <a:pt x="2286" y="1189"/>
                        <a:pt x="2092" y="1455"/>
                      </a:cubicBezTo>
                      <a:cubicBezTo>
                        <a:pt x="2031" y="1010"/>
                        <a:pt x="1749" y="622"/>
                        <a:pt x="1342" y="428"/>
                      </a:cubicBezTo>
                      <a:cubicBezTo>
                        <a:pt x="1177" y="364"/>
                        <a:pt x="1004" y="333"/>
                        <a:pt x="831" y="333"/>
                      </a:cubicBezTo>
                      <a:cubicBezTo>
                        <a:pt x="552" y="333"/>
                        <a:pt x="274" y="416"/>
                        <a:pt x="37" y="578"/>
                      </a:cubicBezTo>
                      <a:cubicBezTo>
                        <a:pt x="327" y="711"/>
                        <a:pt x="516" y="998"/>
                        <a:pt x="521" y="1318"/>
                      </a:cubicBezTo>
                      <a:cubicBezTo>
                        <a:pt x="388" y="1152"/>
                        <a:pt x="205" y="1035"/>
                        <a:pt x="0" y="984"/>
                      </a:cubicBezTo>
                      <a:lnTo>
                        <a:pt x="0" y="984"/>
                      </a:lnTo>
                      <a:cubicBezTo>
                        <a:pt x="294" y="1374"/>
                        <a:pt x="432" y="1862"/>
                        <a:pt x="388" y="2347"/>
                      </a:cubicBezTo>
                      <a:cubicBezTo>
                        <a:pt x="371" y="2833"/>
                        <a:pt x="215" y="3302"/>
                        <a:pt x="187" y="3785"/>
                      </a:cubicBezTo>
                      <a:cubicBezTo>
                        <a:pt x="124" y="4897"/>
                        <a:pt x="913" y="5518"/>
                        <a:pt x="1356" y="5557"/>
                      </a:cubicBezTo>
                      <a:cubicBezTo>
                        <a:pt x="1369" y="5557"/>
                        <a:pt x="1381" y="5558"/>
                        <a:pt x="1393" y="5558"/>
                      </a:cubicBezTo>
                      <a:cubicBezTo>
                        <a:pt x="1831" y="5558"/>
                        <a:pt x="2255" y="5397"/>
                        <a:pt x="2582" y="5104"/>
                      </a:cubicBezTo>
                      <a:cubicBezTo>
                        <a:pt x="3100" y="4738"/>
                        <a:pt x="3520" y="4252"/>
                        <a:pt x="3808" y="3690"/>
                      </a:cubicBezTo>
                      <a:cubicBezTo>
                        <a:pt x="4095" y="3111"/>
                        <a:pt x="4032" y="2420"/>
                        <a:pt x="3644" y="1901"/>
                      </a:cubicBezTo>
                      <a:lnTo>
                        <a:pt x="3614" y="1866"/>
                      </a:lnTo>
                      <a:cubicBezTo>
                        <a:pt x="3468" y="1710"/>
                        <a:pt x="3279" y="1638"/>
                        <a:pt x="3092" y="1638"/>
                      </a:cubicBezTo>
                      <a:cubicBezTo>
                        <a:pt x="2842" y="1638"/>
                        <a:pt x="2596" y="1768"/>
                        <a:pt x="2465" y="2002"/>
                      </a:cubicBezTo>
                      <a:lnTo>
                        <a:pt x="2465" y="2002"/>
                      </a:lnTo>
                      <a:cubicBezTo>
                        <a:pt x="2570" y="1743"/>
                        <a:pt x="2659" y="1478"/>
                        <a:pt x="2729" y="1206"/>
                      </a:cubicBezTo>
                      <a:cubicBezTo>
                        <a:pt x="2835" y="383"/>
                        <a:pt x="2278" y="1"/>
                        <a:pt x="16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4"/>
                <p:cNvSpPr/>
                <p:nvPr/>
              </p:nvSpPr>
              <p:spPr>
                <a:xfrm>
                  <a:off x="552082" y="1451524"/>
                  <a:ext cx="245659" cy="333244"/>
                </a:xfrm>
                <a:custGeom>
                  <a:avLst/>
                  <a:gdLst/>
                  <a:ahLst/>
                  <a:cxnLst/>
                  <a:rect l="l" t="t" r="r" b="b"/>
                  <a:pathLst>
                    <a:path w="4095" h="5555" extrusionOk="0">
                      <a:moveTo>
                        <a:pt x="1690" y="1"/>
                      </a:moveTo>
                      <a:lnTo>
                        <a:pt x="1690" y="3"/>
                      </a:lnTo>
                      <a:cubicBezTo>
                        <a:pt x="1618" y="3"/>
                        <a:pt x="1545" y="10"/>
                        <a:pt x="1475" y="22"/>
                      </a:cubicBezTo>
                      <a:cubicBezTo>
                        <a:pt x="1795" y="52"/>
                        <a:pt x="2075" y="248"/>
                        <a:pt x="2213" y="540"/>
                      </a:cubicBezTo>
                      <a:cubicBezTo>
                        <a:pt x="2332" y="846"/>
                        <a:pt x="2286" y="1194"/>
                        <a:pt x="2092" y="1457"/>
                      </a:cubicBezTo>
                      <a:cubicBezTo>
                        <a:pt x="2029" y="1012"/>
                        <a:pt x="1749" y="626"/>
                        <a:pt x="1342" y="430"/>
                      </a:cubicBezTo>
                      <a:cubicBezTo>
                        <a:pt x="1178" y="367"/>
                        <a:pt x="1006" y="336"/>
                        <a:pt x="835" y="336"/>
                      </a:cubicBezTo>
                      <a:cubicBezTo>
                        <a:pt x="555" y="336"/>
                        <a:pt x="276" y="419"/>
                        <a:pt x="37" y="580"/>
                      </a:cubicBezTo>
                      <a:cubicBezTo>
                        <a:pt x="329" y="713"/>
                        <a:pt x="516" y="1000"/>
                        <a:pt x="523" y="1320"/>
                      </a:cubicBezTo>
                      <a:cubicBezTo>
                        <a:pt x="388" y="1154"/>
                        <a:pt x="205" y="1037"/>
                        <a:pt x="0" y="986"/>
                      </a:cubicBezTo>
                      <a:lnTo>
                        <a:pt x="0" y="986"/>
                      </a:lnTo>
                      <a:cubicBezTo>
                        <a:pt x="257" y="1327"/>
                        <a:pt x="395" y="1745"/>
                        <a:pt x="397" y="2172"/>
                      </a:cubicBezTo>
                      <a:cubicBezTo>
                        <a:pt x="397" y="2230"/>
                        <a:pt x="392" y="2289"/>
                        <a:pt x="388" y="2347"/>
                      </a:cubicBezTo>
                      <a:cubicBezTo>
                        <a:pt x="371" y="2830"/>
                        <a:pt x="215" y="3299"/>
                        <a:pt x="187" y="3785"/>
                      </a:cubicBezTo>
                      <a:cubicBezTo>
                        <a:pt x="184" y="3825"/>
                        <a:pt x="184" y="3867"/>
                        <a:pt x="184" y="3906"/>
                      </a:cubicBezTo>
                      <a:cubicBezTo>
                        <a:pt x="184" y="4941"/>
                        <a:pt x="932" y="5517"/>
                        <a:pt x="1356" y="5555"/>
                      </a:cubicBezTo>
                      <a:lnTo>
                        <a:pt x="1394" y="5555"/>
                      </a:lnTo>
                      <a:cubicBezTo>
                        <a:pt x="1833" y="5555"/>
                        <a:pt x="2255" y="5393"/>
                        <a:pt x="2584" y="5102"/>
                      </a:cubicBezTo>
                      <a:cubicBezTo>
                        <a:pt x="3100" y="4735"/>
                        <a:pt x="3520" y="4252"/>
                        <a:pt x="3810" y="3687"/>
                      </a:cubicBezTo>
                      <a:cubicBezTo>
                        <a:pt x="4095" y="3108"/>
                        <a:pt x="4032" y="2417"/>
                        <a:pt x="3644" y="1899"/>
                      </a:cubicBezTo>
                      <a:lnTo>
                        <a:pt x="3614" y="1866"/>
                      </a:lnTo>
                      <a:cubicBezTo>
                        <a:pt x="3527" y="1773"/>
                        <a:pt x="3415" y="1703"/>
                        <a:pt x="3292" y="1665"/>
                      </a:cubicBezTo>
                      <a:cubicBezTo>
                        <a:pt x="3226" y="1647"/>
                        <a:pt x="3156" y="1637"/>
                        <a:pt x="3089" y="1637"/>
                      </a:cubicBezTo>
                      <a:cubicBezTo>
                        <a:pt x="2829" y="1637"/>
                        <a:pt x="2591" y="1777"/>
                        <a:pt x="2465" y="2001"/>
                      </a:cubicBezTo>
                      <a:cubicBezTo>
                        <a:pt x="2570" y="1742"/>
                        <a:pt x="2659" y="1479"/>
                        <a:pt x="2727" y="1208"/>
                      </a:cubicBezTo>
                      <a:cubicBezTo>
                        <a:pt x="2736" y="1142"/>
                        <a:pt x="2741" y="1075"/>
                        <a:pt x="2741" y="1009"/>
                      </a:cubicBezTo>
                      <a:cubicBezTo>
                        <a:pt x="2741" y="323"/>
                        <a:pt x="2230" y="1"/>
                        <a:pt x="1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4"/>
                <p:cNvSpPr/>
                <p:nvPr/>
              </p:nvSpPr>
              <p:spPr>
                <a:xfrm>
                  <a:off x="1130985" y="2255867"/>
                  <a:ext cx="441766" cy="971658"/>
                </a:xfrm>
                <a:custGeom>
                  <a:avLst/>
                  <a:gdLst/>
                  <a:ahLst/>
                  <a:cxnLst/>
                  <a:rect l="l" t="t" r="r" b="b"/>
                  <a:pathLst>
                    <a:path w="7364" h="16197" extrusionOk="0">
                      <a:moveTo>
                        <a:pt x="1217" y="1"/>
                      </a:moveTo>
                      <a:cubicBezTo>
                        <a:pt x="1159" y="1"/>
                        <a:pt x="1101" y="5"/>
                        <a:pt x="1042" y="14"/>
                      </a:cubicBezTo>
                      <a:cubicBezTo>
                        <a:pt x="430" y="107"/>
                        <a:pt x="1" y="670"/>
                        <a:pt x="73" y="1284"/>
                      </a:cubicBezTo>
                      <a:lnTo>
                        <a:pt x="55" y="1270"/>
                      </a:lnTo>
                      <a:lnTo>
                        <a:pt x="55" y="1270"/>
                      </a:lnTo>
                      <a:cubicBezTo>
                        <a:pt x="239" y="2600"/>
                        <a:pt x="479" y="3901"/>
                        <a:pt x="755" y="5210"/>
                      </a:cubicBezTo>
                      <a:cubicBezTo>
                        <a:pt x="1030" y="6520"/>
                        <a:pt x="1346" y="7816"/>
                        <a:pt x="1740" y="9111"/>
                      </a:cubicBezTo>
                      <a:lnTo>
                        <a:pt x="1810" y="9354"/>
                      </a:lnTo>
                      <a:lnTo>
                        <a:pt x="1904" y="9637"/>
                      </a:lnTo>
                      <a:cubicBezTo>
                        <a:pt x="1967" y="9816"/>
                        <a:pt x="2034" y="9987"/>
                        <a:pt x="2109" y="10157"/>
                      </a:cubicBezTo>
                      <a:cubicBezTo>
                        <a:pt x="2254" y="10496"/>
                        <a:pt x="2429" y="10816"/>
                        <a:pt x="2585" y="11124"/>
                      </a:cubicBezTo>
                      <a:cubicBezTo>
                        <a:pt x="2926" y="11724"/>
                        <a:pt x="3295" y="12305"/>
                        <a:pt x="3692" y="12868"/>
                      </a:cubicBezTo>
                      <a:cubicBezTo>
                        <a:pt x="4476" y="13970"/>
                        <a:pt x="5340" y="15008"/>
                        <a:pt x="6278" y="15982"/>
                      </a:cubicBezTo>
                      <a:cubicBezTo>
                        <a:pt x="6390" y="16123"/>
                        <a:pt x="6555" y="16197"/>
                        <a:pt x="6723" y="16197"/>
                      </a:cubicBezTo>
                      <a:cubicBezTo>
                        <a:pt x="6847" y="16197"/>
                        <a:pt x="6972" y="16156"/>
                        <a:pt x="7077" y="16073"/>
                      </a:cubicBezTo>
                      <a:cubicBezTo>
                        <a:pt x="7322" y="15879"/>
                        <a:pt x="7364" y="15522"/>
                        <a:pt x="7170" y="15277"/>
                      </a:cubicBezTo>
                      <a:cubicBezTo>
                        <a:pt x="6477" y="14189"/>
                        <a:pt x="5793" y="13071"/>
                        <a:pt x="5188" y="11955"/>
                      </a:cubicBezTo>
                      <a:cubicBezTo>
                        <a:pt x="4880" y="11390"/>
                        <a:pt x="4595" y="10823"/>
                        <a:pt x="4341" y="10258"/>
                      </a:cubicBezTo>
                      <a:cubicBezTo>
                        <a:pt x="4219" y="9975"/>
                        <a:pt x="4105" y="9690"/>
                        <a:pt x="4009" y="9408"/>
                      </a:cubicBezTo>
                      <a:cubicBezTo>
                        <a:pt x="3960" y="9273"/>
                        <a:pt x="3923" y="9125"/>
                        <a:pt x="3883" y="8999"/>
                      </a:cubicBezTo>
                      <a:lnTo>
                        <a:pt x="3832" y="8799"/>
                      </a:lnTo>
                      <a:lnTo>
                        <a:pt x="3778" y="8574"/>
                      </a:lnTo>
                      <a:cubicBezTo>
                        <a:pt x="3496" y="7326"/>
                        <a:pt x="3246" y="6051"/>
                        <a:pt x="3005" y="4776"/>
                      </a:cubicBezTo>
                      <a:cubicBezTo>
                        <a:pt x="2765" y="3499"/>
                        <a:pt x="2557" y="2208"/>
                        <a:pt x="2349" y="936"/>
                      </a:cubicBezTo>
                      <a:cubicBezTo>
                        <a:pt x="2244" y="387"/>
                        <a:pt x="1762" y="1"/>
                        <a:pt x="1217" y="1"/>
                      </a:cubicBezTo>
                      <a:close/>
                    </a:path>
                  </a:pathLst>
                </a:custGeom>
                <a:solidFill>
                  <a:srgbClr val="9F5D5A"/>
                </a:solidFill>
                <a:ln w="9525" cap="flat" cmpd="sng">
                  <a:solidFill>
                    <a:srgbClr val="9F5D5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4"/>
                <p:cNvSpPr/>
                <p:nvPr/>
              </p:nvSpPr>
              <p:spPr>
                <a:xfrm>
                  <a:off x="1479286" y="3156493"/>
                  <a:ext cx="155674" cy="124419"/>
                </a:xfrm>
                <a:custGeom>
                  <a:avLst/>
                  <a:gdLst/>
                  <a:ahLst/>
                  <a:cxnLst/>
                  <a:rect l="l" t="t" r="r" b="b"/>
                  <a:pathLst>
                    <a:path w="2595" h="2074" extrusionOk="0">
                      <a:moveTo>
                        <a:pt x="1028" y="0"/>
                      </a:moveTo>
                      <a:lnTo>
                        <a:pt x="171" y="308"/>
                      </a:lnTo>
                      <a:cubicBezTo>
                        <a:pt x="1" y="1226"/>
                        <a:pt x="736" y="2073"/>
                        <a:pt x="736" y="2073"/>
                      </a:cubicBezTo>
                      <a:lnTo>
                        <a:pt x="2594" y="1002"/>
                      </a:lnTo>
                      <a:lnTo>
                        <a:pt x="1028" y="0"/>
                      </a:lnTo>
                      <a:close/>
                    </a:path>
                  </a:pathLst>
                </a:custGeom>
                <a:solidFill>
                  <a:srgbClr val="9F5D5A"/>
                </a:solidFill>
                <a:ln w="9525" cap="flat" cmpd="sng">
                  <a:solidFill>
                    <a:srgbClr val="9F5D5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4"/>
                <p:cNvSpPr/>
                <p:nvPr/>
              </p:nvSpPr>
              <p:spPr>
                <a:xfrm>
                  <a:off x="1523438" y="3216543"/>
                  <a:ext cx="135037" cy="126339"/>
                </a:xfrm>
                <a:custGeom>
                  <a:avLst/>
                  <a:gdLst/>
                  <a:ahLst/>
                  <a:cxnLst/>
                  <a:rect l="l" t="t" r="r" b="b"/>
                  <a:pathLst>
                    <a:path w="2251" h="2106" extrusionOk="0">
                      <a:moveTo>
                        <a:pt x="1858" y="1"/>
                      </a:moveTo>
                      <a:lnTo>
                        <a:pt x="0" y="1072"/>
                      </a:lnTo>
                      <a:lnTo>
                        <a:pt x="458" y="1875"/>
                      </a:lnTo>
                      <a:cubicBezTo>
                        <a:pt x="542" y="2020"/>
                        <a:pt x="696" y="2105"/>
                        <a:pt x="858" y="2105"/>
                      </a:cubicBezTo>
                      <a:cubicBezTo>
                        <a:pt x="897" y="2105"/>
                        <a:pt x="937" y="2100"/>
                        <a:pt x="976" y="2090"/>
                      </a:cubicBezTo>
                      <a:lnTo>
                        <a:pt x="1858" y="1856"/>
                      </a:lnTo>
                      <a:cubicBezTo>
                        <a:pt x="2104" y="1791"/>
                        <a:pt x="2251" y="1541"/>
                        <a:pt x="2188" y="1296"/>
                      </a:cubicBezTo>
                      <a:lnTo>
                        <a:pt x="1858" y="1"/>
                      </a:lnTo>
                      <a:close/>
                    </a:path>
                  </a:pathLst>
                </a:custGeom>
                <a:solidFill>
                  <a:srgbClr val="9F5D5A"/>
                </a:solidFill>
                <a:ln w="9525" cap="flat" cmpd="sng">
                  <a:solidFill>
                    <a:srgbClr val="9F5D5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4"/>
                <p:cNvSpPr/>
                <p:nvPr/>
              </p:nvSpPr>
              <p:spPr>
                <a:xfrm>
                  <a:off x="1078014" y="2235290"/>
                  <a:ext cx="273074" cy="410092"/>
                </a:xfrm>
                <a:custGeom>
                  <a:avLst/>
                  <a:gdLst/>
                  <a:ahLst/>
                  <a:cxnLst/>
                  <a:rect l="l" t="t" r="r" b="b"/>
                  <a:pathLst>
                    <a:path w="4552" h="6836" extrusionOk="0">
                      <a:moveTo>
                        <a:pt x="1921" y="0"/>
                      </a:moveTo>
                      <a:cubicBezTo>
                        <a:pt x="955" y="0"/>
                        <a:pt x="0" y="658"/>
                        <a:pt x="284" y="1603"/>
                      </a:cubicBezTo>
                      <a:cubicBezTo>
                        <a:pt x="671" y="2901"/>
                        <a:pt x="1587" y="6835"/>
                        <a:pt x="1587" y="6835"/>
                      </a:cubicBezTo>
                      <a:lnTo>
                        <a:pt x="4551" y="4078"/>
                      </a:lnTo>
                      <a:cubicBezTo>
                        <a:pt x="4551" y="4078"/>
                        <a:pt x="3499" y="382"/>
                        <a:pt x="3080" y="382"/>
                      </a:cubicBezTo>
                      <a:cubicBezTo>
                        <a:pt x="3074" y="382"/>
                        <a:pt x="3068" y="383"/>
                        <a:pt x="3062" y="385"/>
                      </a:cubicBezTo>
                      <a:cubicBezTo>
                        <a:pt x="2742" y="119"/>
                        <a:pt x="2331" y="0"/>
                        <a:pt x="19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4"/>
                <p:cNvSpPr/>
                <p:nvPr/>
              </p:nvSpPr>
              <p:spPr>
                <a:xfrm>
                  <a:off x="476555" y="2205056"/>
                  <a:ext cx="814184" cy="1345996"/>
                </a:xfrm>
                <a:custGeom>
                  <a:avLst/>
                  <a:gdLst/>
                  <a:ahLst/>
                  <a:cxnLst/>
                  <a:rect l="l" t="t" r="r" b="b"/>
                  <a:pathLst>
                    <a:path w="13572" h="22437" extrusionOk="0">
                      <a:moveTo>
                        <a:pt x="7523" y="1"/>
                      </a:moveTo>
                      <a:cubicBezTo>
                        <a:pt x="6794" y="1"/>
                        <a:pt x="6066" y="28"/>
                        <a:pt x="5340" y="83"/>
                      </a:cubicBezTo>
                      <a:cubicBezTo>
                        <a:pt x="4721" y="114"/>
                        <a:pt x="4114" y="179"/>
                        <a:pt x="3568" y="254"/>
                      </a:cubicBezTo>
                      <a:cubicBezTo>
                        <a:pt x="3510" y="261"/>
                        <a:pt x="3451" y="270"/>
                        <a:pt x="3393" y="282"/>
                      </a:cubicBezTo>
                      <a:cubicBezTo>
                        <a:pt x="2345" y="515"/>
                        <a:pt x="1682" y="1554"/>
                        <a:pt x="1913" y="2602"/>
                      </a:cubicBezTo>
                      <a:cubicBezTo>
                        <a:pt x="2924" y="7152"/>
                        <a:pt x="3178" y="9522"/>
                        <a:pt x="3178" y="11849"/>
                      </a:cubicBezTo>
                      <a:cubicBezTo>
                        <a:pt x="3180" y="12622"/>
                        <a:pt x="430" y="16007"/>
                        <a:pt x="1" y="21610"/>
                      </a:cubicBezTo>
                      <a:lnTo>
                        <a:pt x="13058" y="22436"/>
                      </a:lnTo>
                      <a:cubicBezTo>
                        <a:pt x="13027" y="20366"/>
                        <a:pt x="12890" y="18297"/>
                        <a:pt x="12647" y="16243"/>
                      </a:cubicBezTo>
                      <a:cubicBezTo>
                        <a:pt x="12292" y="13740"/>
                        <a:pt x="12364" y="12543"/>
                        <a:pt x="12409" y="12179"/>
                      </a:cubicBezTo>
                      <a:cubicBezTo>
                        <a:pt x="12766" y="9319"/>
                        <a:pt x="13571" y="6078"/>
                        <a:pt x="13541" y="1923"/>
                      </a:cubicBezTo>
                      <a:lnTo>
                        <a:pt x="13543" y="1923"/>
                      </a:lnTo>
                      <a:cubicBezTo>
                        <a:pt x="13522" y="1183"/>
                        <a:pt x="12978" y="560"/>
                        <a:pt x="12248" y="441"/>
                      </a:cubicBezTo>
                      <a:cubicBezTo>
                        <a:pt x="11503" y="315"/>
                        <a:pt x="10459" y="156"/>
                        <a:pt x="9488" y="67"/>
                      </a:cubicBezTo>
                      <a:cubicBezTo>
                        <a:pt x="8834" y="23"/>
                        <a:pt x="8178" y="1"/>
                        <a:pt x="75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4"/>
                <p:cNvSpPr/>
                <p:nvPr/>
              </p:nvSpPr>
              <p:spPr>
                <a:xfrm>
                  <a:off x="751069" y="2497506"/>
                  <a:ext cx="203666" cy="105162"/>
                </a:xfrm>
                <a:custGeom>
                  <a:avLst/>
                  <a:gdLst/>
                  <a:ahLst/>
                  <a:cxnLst/>
                  <a:rect l="l" t="t" r="r" b="b"/>
                  <a:pathLst>
                    <a:path w="3395" h="1753" extrusionOk="0">
                      <a:moveTo>
                        <a:pt x="187" y="0"/>
                      </a:moveTo>
                      <a:cubicBezTo>
                        <a:pt x="91" y="0"/>
                        <a:pt x="9" y="75"/>
                        <a:pt x="0" y="174"/>
                      </a:cubicBezTo>
                      <a:lnTo>
                        <a:pt x="0" y="207"/>
                      </a:lnTo>
                      <a:lnTo>
                        <a:pt x="133" y="1523"/>
                      </a:lnTo>
                      <a:cubicBezTo>
                        <a:pt x="159" y="1640"/>
                        <a:pt x="260" y="1722"/>
                        <a:pt x="379" y="1726"/>
                      </a:cubicBezTo>
                      <a:lnTo>
                        <a:pt x="3189" y="1752"/>
                      </a:lnTo>
                      <a:cubicBezTo>
                        <a:pt x="3194" y="1752"/>
                        <a:pt x="3198" y="1753"/>
                        <a:pt x="3202" y="1753"/>
                      </a:cubicBezTo>
                      <a:cubicBezTo>
                        <a:pt x="3302" y="1753"/>
                        <a:pt x="3386" y="1675"/>
                        <a:pt x="3395" y="1575"/>
                      </a:cubicBezTo>
                      <a:lnTo>
                        <a:pt x="3395" y="1556"/>
                      </a:lnTo>
                      <a:lnTo>
                        <a:pt x="3262" y="242"/>
                      </a:lnTo>
                      <a:cubicBezTo>
                        <a:pt x="3241" y="118"/>
                        <a:pt x="3136" y="29"/>
                        <a:pt x="3012" y="29"/>
                      </a:cubicBezTo>
                      <a:lnTo>
                        <a:pt x="203" y="1"/>
                      </a:lnTo>
                      <a:cubicBezTo>
                        <a:pt x="198" y="1"/>
                        <a:pt x="192" y="0"/>
                        <a:pt x="1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4"/>
                <p:cNvSpPr/>
                <p:nvPr/>
              </p:nvSpPr>
              <p:spPr>
                <a:xfrm>
                  <a:off x="796421" y="2210755"/>
                  <a:ext cx="321486" cy="218244"/>
                </a:xfrm>
                <a:custGeom>
                  <a:avLst/>
                  <a:gdLst/>
                  <a:ahLst/>
                  <a:cxnLst/>
                  <a:rect l="l" t="t" r="r" b="b"/>
                  <a:pathLst>
                    <a:path w="5359" h="3638" extrusionOk="0">
                      <a:moveTo>
                        <a:pt x="1" y="0"/>
                      </a:moveTo>
                      <a:cubicBezTo>
                        <a:pt x="1394" y="1144"/>
                        <a:pt x="2730" y="2358"/>
                        <a:pt x="4000" y="3637"/>
                      </a:cubicBezTo>
                      <a:cubicBezTo>
                        <a:pt x="5358" y="1466"/>
                        <a:pt x="4539" y="367"/>
                        <a:pt x="4240" y="70"/>
                      </a:cubicBezTo>
                      <a:lnTo>
                        <a:pt x="4240" y="70"/>
                      </a:lnTo>
                      <a:cubicBezTo>
                        <a:pt x="4404" y="311"/>
                        <a:pt x="4695" y="1027"/>
                        <a:pt x="3878" y="2470"/>
                      </a:cubicBezTo>
                      <a:cubicBezTo>
                        <a:pt x="2748" y="1427"/>
                        <a:pt x="1446" y="591"/>
                        <a:pt x="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4"/>
                <p:cNvSpPr/>
                <p:nvPr/>
              </p:nvSpPr>
              <p:spPr>
                <a:xfrm>
                  <a:off x="710756" y="3025535"/>
                  <a:ext cx="31555" cy="67909"/>
                </a:xfrm>
                <a:custGeom>
                  <a:avLst/>
                  <a:gdLst/>
                  <a:ahLst/>
                  <a:cxnLst/>
                  <a:rect l="l" t="t" r="r" b="b"/>
                  <a:pathLst>
                    <a:path w="526" h="1132" extrusionOk="0">
                      <a:moveTo>
                        <a:pt x="203" y="0"/>
                      </a:moveTo>
                      <a:cubicBezTo>
                        <a:pt x="159" y="0"/>
                        <a:pt x="112" y="26"/>
                        <a:pt x="112" y="54"/>
                      </a:cubicBezTo>
                      <a:lnTo>
                        <a:pt x="2" y="1076"/>
                      </a:lnTo>
                      <a:cubicBezTo>
                        <a:pt x="0" y="1102"/>
                        <a:pt x="37" y="1130"/>
                        <a:pt x="84" y="1130"/>
                      </a:cubicBezTo>
                      <a:lnTo>
                        <a:pt x="320" y="1130"/>
                      </a:lnTo>
                      <a:cubicBezTo>
                        <a:pt x="325" y="1131"/>
                        <a:pt x="330" y="1131"/>
                        <a:pt x="335" y="1131"/>
                      </a:cubicBezTo>
                      <a:cubicBezTo>
                        <a:pt x="371" y="1131"/>
                        <a:pt x="403" y="1109"/>
                        <a:pt x="416" y="1076"/>
                      </a:cubicBezTo>
                      <a:lnTo>
                        <a:pt x="523" y="54"/>
                      </a:lnTo>
                      <a:cubicBezTo>
                        <a:pt x="525" y="24"/>
                        <a:pt x="490" y="0"/>
                        <a:pt x="44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4"/>
                <p:cNvSpPr/>
                <p:nvPr/>
              </p:nvSpPr>
              <p:spPr>
                <a:xfrm>
                  <a:off x="1153541" y="3025535"/>
                  <a:ext cx="31615" cy="67849"/>
                </a:xfrm>
                <a:custGeom>
                  <a:avLst/>
                  <a:gdLst/>
                  <a:ahLst/>
                  <a:cxnLst/>
                  <a:rect l="l" t="t" r="r" b="b"/>
                  <a:pathLst>
                    <a:path w="527" h="1131" extrusionOk="0">
                      <a:moveTo>
                        <a:pt x="202" y="0"/>
                      </a:moveTo>
                      <a:cubicBezTo>
                        <a:pt x="155" y="3"/>
                        <a:pt x="113" y="26"/>
                        <a:pt x="113" y="54"/>
                      </a:cubicBezTo>
                      <a:lnTo>
                        <a:pt x="3" y="1076"/>
                      </a:lnTo>
                      <a:cubicBezTo>
                        <a:pt x="1" y="1105"/>
                        <a:pt x="36" y="1130"/>
                        <a:pt x="85" y="1130"/>
                      </a:cubicBezTo>
                      <a:lnTo>
                        <a:pt x="321" y="1130"/>
                      </a:lnTo>
                      <a:cubicBezTo>
                        <a:pt x="324" y="1131"/>
                        <a:pt x="327" y="1131"/>
                        <a:pt x="330" y="1131"/>
                      </a:cubicBezTo>
                      <a:cubicBezTo>
                        <a:pt x="368" y="1131"/>
                        <a:pt x="401" y="1106"/>
                        <a:pt x="414" y="1072"/>
                      </a:cubicBezTo>
                      <a:lnTo>
                        <a:pt x="519" y="54"/>
                      </a:lnTo>
                      <a:cubicBezTo>
                        <a:pt x="526" y="21"/>
                        <a:pt x="486" y="0"/>
                        <a:pt x="44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4"/>
                <p:cNvSpPr/>
                <p:nvPr/>
              </p:nvSpPr>
              <p:spPr>
                <a:xfrm>
                  <a:off x="932298" y="3025356"/>
                  <a:ext cx="31675" cy="68029"/>
                </a:xfrm>
                <a:custGeom>
                  <a:avLst/>
                  <a:gdLst/>
                  <a:ahLst/>
                  <a:cxnLst/>
                  <a:rect l="l" t="t" r="r" b="b"/>
                  <a:pathLst>
                    <a:path w="528" h="1134" extrusionOk="0">
                      <a:moveTo>
                        <a:pt x="200" y="1"/>
                      </a:moveTo>
                      <a:cubicBezTo>
                        <a:pt x="155" y="1"/>
                        <a:pt x="112" y="25"/>
                        <a:pt x="112" y="52"/>
                      </a:cubicBezTo>
                      <a:lnTo>
                        <a:pt x="3" y="1077"/>
                      </a:lnTo>
                      <a:cubicBezTo>
                        <a:pt x="0" y="1110"/>
                        <a:pt x="40" y="1133"/>
                        <a:pt x="84" y="1133"/>
                      </a:cubicBezTo>
                      <a:lnTo>
                        <a:pt x="327" y="1133"/>
                      </a:lnTo>
                      <a:cubicBezTo>
                        <a:pt x="374" y="1133"/>
                        <a:pt x="413" y="1108"/>
                        <a:pt x="418" y="1084"/>
                      </a:cubicBezTo>
                      <a:lnTo>
                        <a:pt x="526" y="57"/>
                      </a:lnTo>
                      <a:cubicBezTo>
                        <a:pt x="528" y="29"/>
                        <a:pt x="493" y="1"/>
                        <a:pt x="446" y="1"/>
                      </a:cubicBezTo>
                      <a:lnTo>
                        <a:pt x="206" y="1"/>
                      </a:lnTo>
                      <a:cubicBezTo>
                        <a:pt x="204" y="1"/>
                        <a:pt x="202" y="1"/>
                        <a:pt x="200"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4"/>
                <p:cNvSpPr/>
                <p:nvPr/>
              </p:nvSpPr>
              <p:spPr>
                <a:xfrm>
                  <a:off x="760607" y="2753302"/>
                  <a:ext cx="481780" cy="556587"/>
                </a:xfrm>
                <a:custGeom>
                  <a:avLst/>
                  <a:gdLst/>
                  <a:ahLst/>
                  <a:cxnLst/>
                  <a:rect l="l" t="t" r="r" b="b"/>
                  <a:pathLst>
                    <a:path w="8031" h="9278" extrusionOk="0">
                      <a:moveTo>
                        <a:pt x="2543" y="1"/>
                      </a:moveTo>
                      <a:cubicBezTo>
                        <a:pt x="2367" y="1"/>
                        <a:pt x="2208" y="114"/>
                        <a:pt x="2155" y="287"/>
                      </a:cubicBezTo>
                      <a:lnTo>
                        <a:pt x="58" y="8019"/>
                      </a:lnTo>
                      <a:cubicBezTo>
                        <a:pt x="0" y="8203"/>
                        <a:pt x="119" y="8395"/>
                        <a:pt x="311" y="8425"/>
                      </a:cubicBezTo>
                      <a:lnTo>
                        <a:pt x="5430" y="9273"/>
                      </a:lnTo>
                      <a:cubicBezTo>
                        <a:pt x="5451" y="9276"/>
                        <a:pt x="5472" y="9277"/>
                        <a:pt x="5492" y="9277"/>
                      </a:cubicBezTo>
                      <a:cubicBezTo>
                        <a:pt x="5667" y="9277"/>
                        <a:pt x="5826" y="9164"/>
                        <a:pt x="5878" y="8990"/>
                      </a:cubicBezTo>
                      <a:lnTo>
                        <a:pt x="7979" y="1256"/>
                      </a:lnTo>
                      <a:cubicBezTo>
                        <a:pt x="8031" y="1093"/>
                        <a:pt x="7937" y="915"/>
                        <a:pt x="7772" y="864"/>
                      </a:cubicBezTo>
                      <a:cubicBezTo>
                        <a:pt x="7755" y="859"/>
                        <a:pt x="7739" y="854"/>
                        <a:pt x="7720" y="852"/>
                      </a:cubicBezTo>
                      <a:lnTo>
                        <a:pt x="2601" y="5"/>
                      </a:lnTo>
                      <a:cubicBezTo>
                        <a:pt x="2581" y="2"/>
                        <a:pt x="2562" y="1"/>
                        <a:pt x="25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4"/>
                <p:cNvSpPr/>
                <p:nvPr/>
              </p:nvSpPr>
              <p:spPr>
                <a:xfrm>
                  <a:off x="1001167" y="2736865"/>
                  <a:ext cx="141936" cy="85666"/>
                </a:xfrm>
                <a:custGeom>
                  <a:avLst/>
                  <a:gdLst/>
                  <a:ahLst/>
                  <a:cxnLst/>
                  <a:rect l="l" t="t" r="r" b="b"/>
                  <a:pathLst>
                    <a:path w="2366" h="1428" extrusionOk="0">
                      <a:moveTo>
                        <a:pt x="258" y="1"/>
                      </a:moveTo>
                      <a:lnTo>
                        <a:pt x="64" y="711"/>
                      </a:lnTo>
                      <a:cubicBezTo>
                        <a:pt x="1" y="923"/>
                        <a:pt x="120" y="1145"/>
                        <a:pt x="330" y="1208"/>
                      </a:cubicBezTo>
                      <a:cubicBezTo>
                        <a:pt x="346" y="1212"/>
                        <a:pt x="365" y="1217"/>
                        <a:pt x="384" y="1219"/>
                      </a:cubicBezTo>
                      <a:lnTo>
                        <a:pt x="381" y="1222"/>
                      </a:lnTo>
                      <a:lnTo>
                        <a:pt x="1607" y="1423"/>
                      </a:lnTo>
                      <a:cubicBezTo>
                        <a:pt x="1631" y="1426"/>
                        <a:pt x="1655" y="1428"/>
                        <a:pt x="1679" y="1428"/>
                      </a:cubicBezTo>
                      <a:cubicBezTo>
                        <a:pt x="1906" y="1428"/>
                        <a:pt x="2109" y="1280"/>
                        <a:pt x="2174" y="1058"/>
                      </a:cubicBezTo>
                      <a:lnTo>
                        <a:pt x="2366" y="346"/>
                      </a:lnTo>
                      <a:lnTo>
                        <a:pt x="25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4"/>
                <p:cNvSpPr/>
                <p:nvPr/>
              </p:nvSpPr>
              <p:spPr>
                <a:xfrm>
                  <a:off x="1001047" y="2736865"/>
                  <a:ext cx="142056" cy="85666"/>
                </a:xfrm>
                <a:custGeom>
                  <a:avLst/>
                  <a:gdLst/>
                  <a:ahLst/>
                  <a:cxnLst/>
                  <a:rect l="l" t="t" r="r" b="b"/>
                  <a:pathLst>
                    <a:path w="2368" h="1428" extrusionOk="0">
                      <a:moveTo>
                        <a:pt x="260" y="1"/>
                      </a:moveTo>
                      <a:lnTo>
                        <a:pt x="115" y="531"/>
                      </a:lnTo>
                      <a:lnTo>
                        <a:pt x="64" y="711"/>
                      </a:lnTo>
                      <a:cubicBezTo>
                        <a:pt x="0" y="923"/>
                        <a:pt x="120" y="1145"/>
                        <a:pt x="332" y="1208"/>
                      </a:cubicBezTo>
                      <a:cubicBezTo>
                        <a:pt x="348" y="1212"/>
                        <a:pt x="367" y="1217"/>
                        <a:pt x="383" y="1219"/>
                      </a:cubicBezTo>
                      <a:lnTo>
                        <a:pt x="1609" y="1420"/>
                      </a:lnTo>
                      <a:cubicBezTo>
                        <a:pt x="1635" y="1425"/>
                        <a:pt x="1660" y="1427"/>
                        <a:pt x="1684" y="1427"/>
                      </a:cubicBezTo>
                      <a:cubicBezTo>
                        <a:pt x="1912" y="1425"/>
                        <a:pt x="2111" y="1276"/>
                        <a:pt x="2176" y="1058"/>
                      </a:cubicBezTo>
                      <a:lnTo>
                        <a:pt x="2368" y="346"/>
                      </a:lnTo>
                      <a:lnTo>
                        <a:pt x="2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44"/>
                <p:cNvSpPr/>
                <p:nvPr/>
              </p:nvSpPr>
              <p:spPr>
                <a:xfrm>
                  <a:off x="747409" y="2753182"/>
                  <a:ext cx="170072" cy="507275"/>
                </a:xfrm>
                <a:custGeom>
                  <a:avLst/>
                  <a:gdLst/>
                  <a:ahLst/>
                  <a:cxnLst/>
                  <a:rect l="l" t="t" r="r" b="b"/>
                  <a:pathLst>
                    <a:path w="2835" h="8456" extrusionOk="0">
                      <a:moveTo>
                        <a:pt x="2536" y="0"/>
                      </a:moveTo>
                      <a:cubicBezTo>
                        <a:pt x="2359" y="0"/>
                        <a:pt x="2199" y="118"/>
                        <a:pt x="2151" y="291"/>
                      </a:cubicBezTo>
                      <a:lnTo>
                        <a:pt x="38" y="8007"/>
                      </a:lnTo>
                      <a:cubicBezTo>
                        <a:pt x="33" y="8023"/>
                        <a:pt x="29" y="8040"/>
                        <a:pt x="26" y="8056"/>
                      </a:cubicBezTo>
                      <a:cubicBezTo>
                        <a:pt x="1" y="8229"/>
                        <a:pt x="122" y="8390"/>
                        <a:pt x="295" y="8416"/>
                      </a:cubicBezTo>
                      <a:lnTo>
                        <a:pt x="535" y="8455"/>
                      </a:lnTo>
                      <a:cubicBezTo>
                        <a:pt x="521" y="8453"/>
                        <a:pt x="507" y="8448"/>
                        <a:pt x="493" y="8446"/>
                      </a:cubicBezTo>
                      <a:cubicBezTo>
                        <a:pt x="325" y="8395"/>
                        <a:pt x="227" y="8217"/>
                        <a:pt x="278" y="8047"/>
                      </a:cubicBezTo>
                      <a:lnTo>
                        <a:pt x="2387" y="327"/>
                      </a:lnTo>
                      <a:cubicBezTo>
                        <a:pt x="2439" y="155"/>
                        <a:pt x="2598" y="39"/>
                        <a:pt x="2774" y="39"/>
                      </a:cubicBezTo>
                      <a:cubicBezTo>
                        <a:pt x="2794" y="39"/>
                        <a:pt x="2814" y="41"/>
                        <a:pt x="2835" y="44"/>
                      </a:cubicBezTo>
                      <a:lnTo>
                        <a:pt x="2592" y="4"/>
                      </a:lnTo>
                      <a:cubicBezTo>
                        <a:pt x="2573" y="2"/>
                        <a:pt x="2554" y="0"/>
                        <a:pt x="25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44"/>
                <p:cNvSpPr/>
                <p:nvPr/>
              </p:nvSpPr>
              <p:spPr>
                <a:xfrm>
                  <a:off x="748849" y="2753122"/>
                  <a:ext cx="168632" cy="507155"/>
                </a:xfrm>
                <a:custGeom>
                  <a:avLst/>
                  <a:gdLst/>
                  <a:ahLst/>
                  <a:cxnLst/>
                  <a:rect l="l" t="t" r="r" b="b"/>
                  <a:pathLst>
                    <a:path w="2811" h="8454" extrusionOk="0">
                      <a:moveTo>
                        <a:pt x="2514" y="1"/>
                      </a:moveTo>
                      <a:cubicBezTo>
                        <a:pt x="2335" y="1"/>
                        <a:pt x="2176" y="120"/>
                        <a:pt x="2127" y="292"/>
                      </a:cubicBezTo>
                      <a:lnTo>
                        <a:pt x="14" y="8008"/>
                      </a:lnTo>
                      <a:cubicBezTo>
                        <a:pt x="9" y="8024"/>
                        <a:pt x="5" y="8041"/>
                        <a:pt x="2" y="8057"/>
                      </a:cubicBezTo>
                      <a:cubicBezTo>
                        <a:pt x="0" y="8071"/>
                        <a:pt x="0" y="8087"/>
                        <a:pt x="0" y="8104"/>
                      </a:cubicBezTo>
                      <a:cubicBezTo>
                        <a:pt x="0" y="8260"/>
                        <a:pt x="114" y="8393"/>
                        <a:pt x="271" y="8417"/>
                      </a:cubicBezTo>
                      <a:lnTo>
                        <a:pt x="507" y="8454"/>
                      </a:lnTo>
                      <a:cubicBezTo>
                        <a:pt x="495" y="8452"/>
                        <a:pt x="481" y="8449"/>
                        <a:pt x="469" y="8445"/>
                      </a:cubicBezTo>
                      <a:cubicBezTo>
                        <a:pt x="299" y="8396"/>
                        <a:pt x="203" y="8216"/>
                        <a:pt x="254" y="8048"/>
                      </a:cubicBezTo>
                      <a:lnTo>
                        <a:pt x="2363" y="328"/>
                      </a:lnTo>
                      <a:cubicBezTo>
                        <a:pt x="2414" y="157"/>
                        <a:pt x="2573" y="40"/>
                        <a:pt x="2750" y="40"/>
                      </a:cubicBezTo>
                      <a:cubicBezTo>
                        <a:pt x="2771" y="40"/>
                        <a:pt x="2792" y="43"/>
                        <a:pt x="2811" y="45"/>
                      </a:cubicBezTo>
                      <a:lnTo>
                        <a:pt x="2638" y="15"/>
                      </a:lnTo>
                      <a:lnTo>
                        <a:pt x="2568" y="5"/>
                      </a:lnTo>
                      <a:cubicBezTo>
                        <a:pt x="2549" y="1"/>
                        <a:pt x="2531" y="1"/>
                        <a:pt x="25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4"/>
                <p:cNvSpPr/>
                <p:nvPr/>
              </p:nvSpPr>
              <p:spPr>
                <a:xfrm>
                  <a:off x="418425" y="2400802"/>
                  <a:ext cx="304149" cy="667629"/>
                </a:xfrm>
                <a:custGeom>
                  <a:avLst/>
                  <a:gdLst/>
                  <a:ahLst/>
                  <a:cxnLst/>
                  <a:rect l="l" t="t" r="r" b="b"/>
                  <a:pathLst>
                    <a:path w="5070" h="11129" extrusionOk="0">
                      <a:moveTo>
                        <a:pt x="1960" y="0"/>
                      </a:moveTo>
                      <a:cubicBezTo>
                        <a:pt x="1567" y="934"/>
                        <a:pt x="1217" y="1865"/>
                        <a:pt x="888" y="2822"/>
                      </a:cubicBezTo>
                      <a:cubicBezTo>
                        <a:pt x="725" y="3296"/>
                        <a:pt x="566" y="3770"/>
                        <a:pt x="426" y="4272"/>
                      </a:cubicBezTo>
                      <a:cubicBezTo>
                        <a:pt x="269" y="4786"/>
                        <a:pt x="146" y="5306"/>
                        <a:pt x="55" y="5836"/>
                      </a:cubicBezTo>
                      <a:cubicBezTo>
                        <a:pt x="27" y="6000"/>
                        <a:pt x="10" y="6165"/>
                        <a:pt x="3" y="6331"/>
                      </a:cubicBezTo>
                      <a:cubicBezTo>
                        <a:pt x="1" y="6460"/>
                        <a:pt x="8" y="6586"/>
                        <a:pt x="27" y="6712"/>
                      </a:cubicBezTo>
                      <a:cubicBezTo>
                        <a:pt x="36" y="6761"/>
                        <a:pt x="50" y="6810"/>
                        <a:pt x="64" y="6859"/>
                      </a:cubicBezTo>
                      <a:lnTo>
                        <a:pt x="87" y="6952"/>
                      </a:lnTo>
                      <a:cubicBezTo>
                        <a:pt x="101" y="6992"/>
                        <a:pt x="118" y="7029"/>
                        <a:pt x="136" y="7069"/>
                      </a:cubicBezTo>
                      <a:lnTo>
                        <a:pt x="169" y="7127"/>
                      </a:lnTo>
                      <a:lnTo>
                        <a:pt x="169" y="7608"/>
                      </a:lnTo>
                      <a:lnTo>
                        <a:pt x="195" y="7653"/>
                      </a:lnTo>
                      <a:cubicBezTo>
                        <a:pt x="360" y="7879"/>
                        <a:pt x="501" y="8112"/>
                        <a:pt x="683" y="8330"/>
                      </a:cubicBezTo>
                      <a:cubicBezTo>
                        <a:pt x="1023" y="8773"/>
                        <a:pt x="1402" y="9189"/>
                        <a:pt x="1815" y="9567"/>
                      </a:cubicBezTo>
                      <a:cubicBezTo>
                        <a:pt x="2237" y="9952"/>
                        <a:pt x="2702" y="10284"/>
                        <a:pt x="3202" y="10559"/>
                      </a:cubicBezTo>
                      <a:cubicBezTo>
                        <a:pt x="3456" y="10701"/>
                        <a:pt x="3724" y="10820"/>
                        <a:pt x="4000" y="10916"/>
                      </a:cubicBezTo>
                      <a:cubicBezTo>
                        <a:pt x="4138" y="10963"/>
                        <a:pt x="4280" y="11007"/>
                        <a:pt x="4425" y="11045"/>
                      </a:cubicBezTo>
                      <a:lnTo>
                        <a:pt x="4647" y="11091"/>
                      </a:lnTo>
                      <a:cubicBezTo>
                        <a:pt x="4733" y="11105"/>
                        <a:pt x="4794" y="11115"/>
                        <a:pt x="4915" y="11129"/>
                      </a:cubicBezTo>
                      <a:lnTo>
                        <a:pt x="5069" y="10062"/>
                      </a:lnTo>
                      <a:cubicBezTo>
                        <a:pt x="5034" y="10041"/>
                        <a:pt x="4997" y="10020"/>
                        <a:pt x="4957" y="10006"/>
                      </a:cubicBezTo>
                      <a:lnTo>
                        <a:pt x="4815" y="9933"/>
                      </a:lnTo>
                      <a:cubicBezTo>
                        <a:pt x="4724" y="9887"/>
                        <a:pt x="4626" y="9826"/>
                        <a:pt x="4532" y="9768"/>
                      </a:cubicBezTo>
                      <a:cubicBezTo>
                        <a:pt x="4341" y="9646"/>
                        <a:pt x="4156" y="9513"/>
                        <a:pt x="3981" y="9368"/>
                      </a:cubicBezTo>
                      <a:cubicBezTo>
                        <a:pt x="3633" y="9072"/>
                        <a:pt x="3314" y="8745"/>
                        <a:pt x="3022" y="8393"/>
                      </a:cubicBezTo>
                      <a:cubicBezTo>
                        <a:pt x="2882" y="8206"/>
                        <a:pt x="2730" y="8033"/>
                        <a:pt x="2602" y="7828"/>
                      </a:cubicBezTo>
                      <a:cubicBezTo>
                        <a:pt x="2471" y="7622"/>
                        <a:pt x="2335" y="7447"/>
                        <a:pt x="2219" y="7256"/>
                      </a:cubicBezTo>
                      <a:cubicBezTo>
                        <a:pt x="2100" y="7064"/>
                        <a:pt x="1985" y="6842"/>
                        <a:pt x="1866" y="6642"/>
                      </a:cubicBezTo>
                      <a:lnTo>
                        <a:pt x="1866" y="6420"/>
                      </a:lnTo>
                      <a:cubicBezTo>
                        <a:pt x="1873" y="6338"/>
                        <a:pt x="1890" y="6259"/>
                        <a:pt x="1908" y="6179"/>
                      </a:cubicBezTo>
                      <a:cubicBezTo>
                        <a:pt x="2004" y="5785"/>
                        <a:pt x="2151" y="5320"/>
                        <a:pt x="2310" y="4875"/>
                      </a:cubicBezTo>
                      <a:cubicBezTo>
                        <a:pt x="2466" y="4426"/>
                        <a:pt x="2627" y="3966"/>
                        <a:pt x="2800" y="3513"/>
                      </a:cubicBezTo>
                      <a:cubicBezTo>
                        <a:pt x="3143" y="2605"/>
                        <a:pt x="3498" y="1683"/>
                        <a:pt x="3848" y="782"/>
                      </a:cubicBezTo>
                      <a:lnTo>
                        <a:pt x="1960" y="0"/>
                      </a:lnTo>
                      <a:close/>
                    </a:path>
                  </a:pathLst>
                </a:custGeom>
                <a:solidFill>
                  <a:srgbClr val="9F5D5A"/>
                </a:solidFill>
                <a:ln w="9525" cap="flat" cmpd="sng">
                  <a:solidFill>
                    <a:srgbClr val="9F5D5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4"/>
                <p:cNvSpPr/>
                <p:nvPr/>
              </p:nvSpPr>
              <p:spPr>
                <a:xfrm>
                  <a:off x="681481" y="2994881"/>
                  <a:ext cx="141216" cy="121720"/>
                </a:xfrm>
                <a:custGeom>
                  <a:avLst/>
                  <a:gdLst/>
                  <a:ahLst/>
                  <a:cxnLst/>
                  <a:rect l="l" t="t" r="r" b="b"/>
                  <a:pathLst>
                    <a:path w="2354" h="2029" extrusionOk="0">
                      <a:moveTo>
                        <a:pt x="1667" y="1"/>
                      </a:moveTo>
                      <a:cubicBezTo>
                        <a:pt x="1279" y="1"/>
                        <a:pt x="801" y="72"/>
                        <a:pt x="437" y="355"/>
                      </a:cubicBezTo>
                      <a:lnTo>
                        <a:pt x="0" y="1251"/>
                      </a:lnTo>
                      <a:lnTo>
                        <a:pt x="2031" y="2029"/>
                      </a:lnTo>
                      <a:lnTo>
                        <a:pt x="2353" y="72"/>
                      </a:lnTo>
                      <a:cubicBezTo>
                        <a:pt x="2353" y="72"/>
                        <a:pt x="2056" y="1"/>
                        <a:pt x="1667" y="1"/>
                      </a:cubicBezTo>
                      <a:close/>
                    </a:path>
                  </a:pathLst>
                </a:custGeom>
                <a:solidFill>
                  <a:srgbClr val="9F5D5A"/>
                </a:solidFill>
                <a:ln w="9525" cap="flat" cmpd="sng">
                  <a:solidFill>
                    <a:srgbClr val="9F5D5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4"/>
                <p:cNvSpPr/>
                <p:nvPr/>
              </p:nvSpPr>
              <p:spPr>
                <a:xfrm>
                  <a:off x="803560" y="2999200"/>
                  <a:ext cx="97424" cy="129158"/>
                </a:xfrm>
                <a:custGeom>
                  <a:avLst/>
                  <a:gdLst/>
                  <a:ahLst/>
                  <a:cxnLst/>
                  <a:rect l="l" t="t" r="r" b="b"/>
                  <a:pathLst>
                    <a:path w="1624" h="2153" extrusionOk="0">
                      <a:moveTo>
                        <a:pt x="323" y="0"/>
                      </a:moveTo>
                      <a:lnTo>
                        <a:pt x="1" y="1957"/>
                      </a:lnTo>
                      <a:lnTo>
                        <a:pt x="549" y="2129"/>
                      </a:lnTo>
                      <a:cubicBezTo>
                        <a:pt x="602" y="2145"/>
                        <a:pt x="655" y="2152"/>
                        <a:pt x="708" y="2152"/>
                      </a:cubicBezTo>
                      <a:cubicBezTo>
                        <a:pt x="934" y="2152"/>
                        <a:pt x="1144" y="2015"/>
                        <a:pt x="1231" y="1796"/>
                      </a:cubicBezTo>
                      <a:lnTo>
                        <a:pt x="1516" y="1086"/>
                      </a:lnTo>
                      <a:cubicBezTo>
                        <a:pt x="1623" y="801"/>
                        <a:pt x="1486" y="484"/>
                        <a:pt x="1205" y="365"/>
                      </a:cubicBezTo>
                      <a:lnTo>
                        <a:pt x="323" y="0"/>
                      </a:lnTo>
                      <a:close/>
                    </a:path>
                  </a:pathLst>
                </a:custGeom>
                <a:solidFill>
                  <a:srgbClr val="9F5D5A"/>
                </a:solidFill>
                <a:ln w="9525" cap="flat" cmpd="sng">
                  <a:solidFill>
                    <a:srgbClr val="9F5D5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4"/>
                <p:cNvSpPr/>
                <p:nvPr/>
              </p:nvSpPr>
              <p:spPr>
                <a:xfrm>
                  <a:off x="428143" y="2219573"/>
                  <a:ext cx="412311" cy="454364"/>
                </a:xfrm>
                <a:custGeom>
                  <a:avLst/>
                  <a:gdLst/>
                  <a:ahLst/>
                  <a:cxnLst/>
                  <a:rect l="l" t="t" r="r" b="b"/>
                  <a:pathLst>
                    <a:path w="6873" h="7574" extrusionOk="0">
                      <a:moveTo>
                        <a:pt x="4646" y="0"/>
                      </a:moveTo>
                      <a:cubicBezTo>
                        <a:pt x="4242" y="0"/>
                        <a:pt x="3802" y="100"/>
                        <a:pt x="3369" y="313"/>
                      </a:cubicBezTo>
                      <a:cubicBezTo>
                        <a:pt x="1482" y="1240"/>
                        <a:pt x="0" y="4272"/>
                        <a:pt x="0" y="4272"/>
                      </a:cubicBezTo>
                      <a:lnTo>
                        <a:pt x="3077" y="7573"/>
                      </a:lnTo>
                      <a:cubicBezTo>
                        <a:pt x="3077" y="7573"/>
                        <a:pt x="6873" y="3535"/>
                        <a:pt x="6308" y="1123"/>
                      </a:cubicBezTo>
                      <a:cubicBezTo>
                        <a:pt x="6140" y="413"/>
                        <a:pt x="5467" y="0"/>
                        <a:pt x="46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4"/>
                <p:cNvSpPr/>
                <p:nvPr/>
              </p:nvSpPr>
              <p:spPr>
                <a:xfrm>
                  <a:off x="796421" y="1930242"/>
                  <a:ext cx="295271" cy="428749"/>
                </a:xfrm>
                <a:custGeom>
                  <a:avLst/>
                  <a:gdLst/>
                  <a:ahLst/>
                  <a:cxnLst/>
                  <a:rect l="l" t="t" r="r" b="b"/>
                  <a:pathLst>
                    <a:path w="4922" h="7147" extrusionOk="0">
                      <a:moveTo>
                        <a:pt x="395" y="0"/>
                      </a:moveTo>
                      <a:cubicBezTo>
                        <a:pt x="661" y="1331"/>
                        <a:pt x="932" y="3775"/>
                        <a:pt x="1" y="4664"/>
                      </a:cubicBezTo>
                      <a:cubicBezTo>
                        <a:pt x="1429" y="5257"/>
                        <a:pt x="2741" y="6096"/>
                        <a:pt x="3878" y="7146"/>
                      </a:cubicBezTo>
                      <a:cubicBezTo>
                        <a:pt x="4922" y="5306"/>
                        <a:pt x="4161" y="4648"/>
                        <a:pt x="4161" y="4648"/>
                      </a:cubicBezTo>
                      <a:cubicBezTo>
                        <a:pt x="2671" y="4300"/>
                        <a:pt x="2706" y="3196"/>
                        <a:pt x="2961" y="2160"/>
                      </a:cubicBezTo>
                      <a:lnTo>
                        <a:pt x="395" y="0"/>
                      </a:lnTo>
                      <a:close/>
                    </a:path>
                  </a:pathLst>
                </a:custGeom>
                <a:solidFill>
                  <a:srgbClr val="9F5D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4"/>
                <p:cNvSpPr/>
                <p:nvPr/>
              </p:nvSpPr>
              <p:spPr>
                <a:xfrm>
                  <a:off x="866729" y="1969596"/>
                  <a:ext cx="106662" cy="89685"/>
                </a:xfrm>
                <a:custGeom>
                  <a:avLst/>
                  <a:gdLst/>
                  <a:ahLst/>
                  <a:cxnLst/>
                  <a:rect l="l" t="t" r="r" b="b"/>
                  <a:pathLst>
                    <a:path w="1778" h="1495" extrusionOk="0">
                      <a:moveTo>
                        <a:pt x="1" y="0"/>
                      </a:moveTo>
                      <a:lnTo>
                        <a:pt x="813" y="682"/>
                      </a:lnTo>
                      <a:lnTo>
                        <a:pt x="3" y="0"/>
                      </a:lnTo>
                      <a:close/>
                      <a:moveTo>
                        <a:pt x="813" y="682"/>
                      </a:moveTo>
                      <a:lnTo>
                        <a:pt x="1777" y="1494"/>
                      </a:lnTo>
                      <a:lnTo>
                        <a:pt x="1777" y="1492"/>
                      </a:lnTo>
                      <a:lnTo>
                        <a:pt x="813" y="682"/>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4"/>
                <p:cNvSpPr/>
                <p:nvPr/>
              </p:nvSpPr>
              <p:spPr>
                <a:xfrm>
                  <a:off x="836794" y="1944340"/>
                  <a:ext cx="136597" cy="182730"/>
                </a:xfrm>
                <a:custGeom>
                  <a:avLst/>
                  <a:gdLst/>
                  <a:ahLst/>
                  <a:cxnLst/>
                  <a:rect l="l" t="t" r="r" b="b"/>
                  <a:pathLst>
                    <a:path w="2277" h="3046" extrusionOk="0">
                      <a:moveTo>
                        <a:pt x="0" y="1"/>
                      </a:moveTo>
                      <a:lnTo>
                        <a:pt x="0" y="1"/>
                      </a:lnTo>
                      <a:cubicBezTo>
                        <a:pt x="23" y="792"/>
                        <a:pt x="215" y="1572"/>
                        <a:pt x="565" y="2286"/>
                      </a:cubicBezTo>
                      <a:cubicBezTo>
                        <a:pt x="808" y="2774"/>
                        <a:pt x="1476" y="2994"/>
                        <a:pt x="2150" y="3045"/>
                      </a:cubicBezTo>
                      <a:cubicBezTo>
                        <a:pt x="2132" y="2665"/>
                        <a:pt x="2174" y="2284"/>
                        <a:pt x="2276" y="1918"/>
                      </a:cubicBezTo>
                      <a:lnTo>
                        <a:pt x="502" y="423"/>
                      </a:lnTo>
                      <a:lnTo>
                        <a:pt x="0" y="1"/>
                      </a:lnTo>
                      <a:close/>
                    </a:path>
                  </a:pathLst>
                </a:custGeom>
                <a:solidFill>
                  <a:srgbClr val="663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4"/>
                <p:cNvSpPr/>
                <p:nvPr/>
              </p:nvSpPr>
              <p:spPr>
                <a:xfrm>
                  <a:off x="672482" y="1599939"/>
                  <a:ext cx="425689" cy="502536"/>
                </a:xfrm>
                <a:custGeom>
                  <a:avLst/>
                  <a:gdLst/>
                  <a:ahLst/>
                  <a:cxnLst/>
                  <a:rect l="l" t="t" r="r" b="b"/>
                  <a:pathLst>
                    <a:path w="7096" h="8377" extrusionOk="0">
                      <a:moveTo>
                        <a:pt x="3222" y="1"/>
                      </a:moveTo>
                      <a:cubicBezTo>
                        <a:pt x="2347" y="1"/>
                        <a:pt x="1505" y="377"/>
                        <a:pt x="921" y="1050"/>
                      </a:cubicBezTo>
                      <a:cubicBezTo>
                        <a:pt x="230" y="1848"/>
                        <a:pt x="1" y="2950"/>
                        <a:pt x="318" y="3958"/>
                      </a:cubicBezTo>
                      <a:lnTo>
                        <a:pt x="330" y="3958"/>
                      </a:lnTo>
                      <a:cubicBezTo>
                        <a:pt x="986" y="6094"/>
                        <a:pt x="1198" y="7010"/>
                        <a:pt x="2569" y="7864"/>
                      </a:cubicBezTo>
                      <a:cubicBezTo>
                        <a:pt x="3129" y="8216"/>
                        <a:pt x="3723" y="8377"/>
                        <a:pt x="4290" y="8377"/>
                      </a:cubicBezTo>
                      <a:cubicBezTo>
                        <a:pt x="5786" y="8377"/>
                        <a:pt x="7095" y="7259"/>
                        <a:pt x="7095" y="5602"/>
                      </a:cubicBezTo>
                      <a:cubicBezTo>
                        <a:pt x="7095" y="3547"/>
                        <a:pt x="6031" y="401"/>
                        <a:pt x="3715" y="41"/>
                      </a:cubicBezTo>
                      <a:cubicBezTo>
                        <a:pt x="3550" y="14"/>
                        <a:pt x="3386" y="1"/>
                        <a:pt x="3222" y="1"/>
                      </a:cubicBezTo>
                      <a:close/>
                    </a:path>
                  </a:pathLst>
                </a:custGeom>
                <a:solidFill>
                  <a:srgbClr val="9F5D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4"/>
                <p:cNvSpPr/>
                <p:nvPr/>
              </p:nvSpPr>
              <p:spPr>
                <a:xfrm>
                  <a:off x="606253" y="1519553"/>
                  <a:ext cx="506316" cy="364439"/>
                </a:xfrm>
                <a:custGeom>
                  <a:avLst/>
                  <a:gdLst/>
                  <a:ahLst/>
                  <a:cxnLst/>
                  <a:rect l="l" t="t" r="r" b="b"/>
                  <a:pathLst>
                    <a:path w="8440" h="6075" extrusionOk="0">
                      <a:moveTo>
                        <a:pt x="4881" y="1"/>
                      </a:moveTo>
                      <a:cubicBezTo>
                        <a:pt x="4231" y="1"/>
                        <a:pt x="3517" y="208"/>
                        <a:pt x="2837" y="832"/>
                      </a:cubicBezTo>
                      <a:cubicBezTo>
                        <a:pt x="2837" y="832"/>
                        <a:pt x="1084" y="1066"/>
                        <a:pt x="523" y="2296"/>
                      </a:cubicBezTo>
                      <a:cubicBezTo>
                        <a:pt x="1" y="3554"/>
                        <a:pt x="211" y="4997"/>
                        <a:pt x="1070" y="6055"/>
                      </a:cubicBezTo>
                      <a:cubicBezTo>
                        <a:pt x="1167" y="6068"/>
                        <a:pt x="1264" y="6075"/>
                        <a:pt x="1361" y="6075"/>
                      </a:cubicBezTo>
                      <a:cubicBezTo>
                        <a:pt x="2164" y="6075"/>
                        <a:pt x="2942" y="5627"/>
                        <a:pt x="3486" y="5023"/>
                      </a:cubicBezTo>
                      <a:cubicBezTo>
                        <a:pt x="4112" y="4294"/>
                        <a:pt x="4618" y="3473"/>
                        <a:pt x="4992" y="2588"/>
                      </a:cubicBezTo>
                      <a:cubicBezTo>
                        <a:pt x="5108" y="2553"/>
                        <a:pt x="5277" y="2533"/>
                        <a:pt x="5470" y="2533"/>
                      </a:cubicBezTo>
                      <a:cubicBezTo>
                        <a:pt x="5918" y="2533"/>
                        <a:pt x="6497" y="2641"/>
                        <a:pt x="6859" y="2926"/>
                      </a:cubicBezTo>
                      <a:cubicBezTo>
                        <a:pt x="7193" y="3242"/>
                        <a:pt x="7464" y="3617"/>
                        <a:pt x="7655" y="4033"/>
                      </a:cubicBezTo>
                      <a:cubicBezTo>
                        <a:pt x="8351" y="3804"/>
                        <a:pt x="8440" y="2978"/>
                        <a:pt x="8351" y="2618"/>
                      </a:cubicBezTo>
                      <a:cubicBezTo>
                        <a:pt x="8118" y="1701"/>
                        <a:pt x="7508" y="923"/>
                        <a:pt x="6670" y="480"/>
                      </a:cubicBezTo>
                      <a:cubicBezTo>
                        <a:pt x="6237" y="253"/>
                        <a:pt x="5597" y="1"/>
                        <a:pt x="4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44"/>
                <p:cNvSpPr/>
                <p:nvPr/>
              </p:nvSpPr>
              <p:spPr>
                <a:xfrm>
                  <a:off x="660304" y="1843917"/>
                  <a:ext cx="102703" cy="121660"/>
                </a:xfrm>
                <a:custGeom>
                  <a:avLst/>
                  <a:gdLst/>
                  <a:ahLst/>
                  <a:cxnLst/>
                  <a:rect l="l" t="t" r="r" b="b"/>
                  <a:pathLst>
                    <a:path w="1712" h="2028" extrusionOk="0">
                      <a:moveTo>
                        <a:pt x="734" y="0"/>
                      </a:moveTo>
                      <a:cubicBezTo>
                        <a:pt x="346" y="0"/>
                        <a:pt x="21" y="307"/>
                        <a:pt x="5" y="701"/>
                      </a:cubicBezTo>
                      <a:cubicBezTo>
                        <a:pt x="1" y="795"/>
                        <a:pt x="15" y="891"/>
                        <a:pt x="50" y="982"/>
                      </a:cubicBezTo>
                      <a:cubicBezTo>
                        <a:pt x="173" y="1397"/>
                        <a:pt x="458" y="1747"/>
                        <a:pt x="843" y="1948"/>
                      </a:cubicBezTo>
                      <a:cubicBezTo>
                        <a:pt x="949" y="2003"/>
                        <a:pt x="1049" y="2027"/>
                        <a:pt x="1140" y="2027"/>
                      </a:cubicBezTo>
                      <a:cubicBezTo>
                        <a:pt x="1487" y="2027"/>
                        <a:pt x="1712" y="1673"/>
                        <a:pt x="1677" y="1248"/>
                      </a:cubicBezTo>
                      <a:cubicBezTo>
                        <a:pt x="1637" y="762"/>
                        <a:pt x="1327" y="41"/>
                        <a:pt x="769" y="1"/>
                      </a:cubicBezTo>
                      <a:cubicBezTo>
                        <a:pt x="757" y="1"/>
                        <a:pt x="746" y="0"/>
                        <a:pt x="734" y="0"/>
                      </a:cubicBezTo>
                      <a:close/>
                    </a:path>
                  </a:pathLst>
                </a:custGeom>
                <a:solidFill>
                  <a:srgbClr val="9F5D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44"/>
                <p:cNvSpPr/>
                <p:nvPr/>
              </p:nvSpPr>
              <p:spPr>
                <a:xfrm>
                  <a:off x="888986" y="1802104"/>
                  <a:ext cx="29755" cy="39173"/>
                </a:xfrm>
                <a:custGeom>
                  <a:avLst/>
                  <a:gdLst/>
                  <a:ahLst/>
                  <a:cxnLst/>
                  <a:rect l="l" t="t" r="r" b="b"/>
                  <a:pathLst>
                    <a:path w="496" h="653" extrusionOk="0">
                      <a:moveTo>
                        <a:pt x="174" y="0"/>
                      </a:moveTo>
                      <a:cubicBezTo>
                        <a:pt x="59" y="0"/>
                        <a:pt x="1" y="177"/>
                        <a:pt x="41" y="367"/>
                      </a:cubicBezTo>
                      <a:cubicBezTo>
                        <a:pt x="80" y="533"/>
                        <a:pt x="196" y="652"/>
                        <a:pt x="305" y="652"/>
                      </a:cubicBezTo>
                      <a:cubicBezTo>
                        <a:pt x="311" y="652"/>
                        <a:pt x="317" y="652"/>
                        <a:pt x="323" y="651"/>
                      </a:cubicBezTo>
                      <a:cubicBezTo>
                        <a:pt x="435" y="637"/>
                        <a:pt x="496" y="458"/>
                        <a:pt x="456" y="283"/>
                      </a:cubicBezTo>
                      <a:cubicBezTo>
                        <a:pt x="416" y="107"/>
                        <a:pt x="286" y="0"/>
                        <a:pt x="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44"/>
                <p:cNvSpPr/>
                <p:nvPr/>
              </p:nvSpPr>
              <p:spPr>
                <a:xfrm>
                  <a:off x="1008485" y="1771929"/>
                  <a:ext cx="29995" cy="39413"/>
                </a:xfrm>
                <a:custGeom>
                  <a:avLst/>
                  <a:gdLst/>
                  <a:ahLst/>
                  <a:cxnLst/>
                  <a:rect l="l" t="t" r="r" b="b"/>
                  <a:pathLst>
                    <a:path w="500" h="657" extrusionOk="0">
                      <a:moveTo>
                        <a:pt x="194" y="0"/>
                      </a:moveTo>
                      <a:cubicBezTo>
                        <a:pt x="188" y="0"/>
                        <a:pt x="182" y="0"/>
                        <a:pt x="175" y="1"/>
                      </a:cubicBezTo>
                      <a:cubicBezTo>
                        <a:pt x="61" y="15"/>
                        <a:pt x="0" y="207"/>
                        <a:pt x="42" y="384"/>
                      </a:cubicBezTo>
                      <a:cubicBezTo>
                        <a:pt x="78" y="544"/>
                        <a:pt x="186" y="657"/>
                        <a:pt x="291" y="657"/>
                      </a:cubicBezTo>
                      <a:cubicBezTo>
                        <a:pt x="302" y="657"/>
                        <a:pt x="313" y="655"/>
                        <a:pt x="325" y="652"/>
                      </a:cubicBezTo>
                      <a:cubicBezTo>
                        <a:pt x="441" y="624"/>
                        <a:pt x="500" y="463"/>
                        <a:pt x="458" y="286"/>
                      </a:cubicBezTo>
                      <a:cubicBezTo>
                        <a:pt x="418" y="116"/>
                        <a:pt x="305" y="0"/>
                        <a:pt x="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44"/>
                <p:cNvSpPr/>
                <p:nvPr/>
              </p:nvSpPr>
              <p:spPr>
                <a:xfrm>
                  <a:off x="1016164" y="1760651"/>
                  <a:ext cx="23756" cy="15837"/>
                </a:xfrm>
                <a:custGeom>
                  <a:avLst/>
                  <a:gdLst/>
                  <a:ahLst/>
                  <a:cxnLst/>
                  <a:rect l="l" t="t" r="r" b="b"/>
                  <a:pathLst>
                    <a:path w="396" h="264" extrusionOk="0">
                      <a:moveTo>
                        <a:pt x="395" y="0"/>
                      </a:moveTo>
                      <a:lnTo>
                        <a:pt x="1" y="224"/>
                      </a:lnTo>
                      <a:cubicBezTo>
                        <a:pt x="45" y="252"/>
                        <a:pt x="85" y="264"/>
                        <a:pt x="122" y="264"/>
                      </a:cubicBezTo>
                      <a:cubicBezTo>
                        <a:pt x="299" y="264"/>
                        <a:pt x="395" y="0"/>
                        <a:pt x="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44"/>
                <p:cNvSpPr/>
                <p:nvPr/>
              </p:nvSpPr>
              <p:spPr>
                <a:xfrm>
                  <a:off x="984669" y="1820581"/>
                  <a:ext cx="53691" cy="74688"/>
                </a:xfrm>
                <a:custGeom>
                  <a:avLst/>
                  <a:gdLst/>
                  <a:ahLst/>
                  <a:cxnLst/>
                  <a:rect l="l" t="t" r="r" b="b"/>
                  <a:pathLst>
                    <a:path w="895" h="1245" extrusionOk="0">
                      <a:moveTo>
                        <a:pt x="0" y="0"/>
                      </a:moveTo>
                      <a:lnTo>
                        <a:pt x="294" y="1244"/>
                      </a:lnTo>
                      <a:cubicBezTo>
                        <a:pt x="297" y="1245"/>
                        <a:pt x="300" y="1245"/>
                        <a:pt x="303" y="1245"/>
                      </a:cubicBezTo>
                      <a:cubicBezTo>
                        <a:pt x="531" y="1245"/>
                        <a:pt x="745" y="1149"/>
                        <a:pt x="894" y="978"/>
                      </a:cubicBezTo>
                      <a:cubicBezTo>
                        <a:pt x="554" y="696"/>
                        <a:pt x="252" y="364"/>
                        <a:pt x="0" y="0"/>
                      </a:cubicBezTo>
                      <a:close/>
                    </a:path>
                  </a:pathLst>
                </a:custGeom>
                <a:solidFill>
                  <a:srgbClr val="8A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44"/>
                <p:cNvSpPr/>
                <p:nvPr/>
              </p:nvSpPr>
              <p:spPr>
                <a:xfrm>
                  <a:off x="890005" y="1915965"/>
                  <a:ext cx="86985" cy="24656"/>
                </a:xfrm>
                <a:custGeom>
                  <a:avLst/>
                  <a:gdLst/>
                  <a:ahLst/>
                  <a:cxnLst/>
                  <a:rect l="l" t="t" r="r" b="b"/>
                  <a:pathLst>
                    <a:path w="1450" h="411" extrusionOk="0">
                      <a:moveTo>
                        <a:pt x="74" y="1"/>
                      </a:moveTo>
                      <a:cubicBezTo>
                        <a:pt x="33" y="1"/>
                        <a:pt x="0" y="51"/>
                        <a:pt x="31" y="89"/>
                      </a:cubicBezTo>
                      <a:cubicBezTo>
                        <a:pt x="300" y="300"/>
                        <a:pt x="629" y="411"/>
                        <a:pt x="963" y="411"/>
                      </a:cubicBezTo>
                      <a:cubicBezTo>
                        <a:pt x="1113" y="411"/>
                        <a:pt x="1264" y="389"/>
                        <a:pt x="1410" y="343"/>
                      </a:cubicBezTo>
                      <a:lnTo>
                        <a:pt x="1427" y="336"/>
                      </a:lnTo>
                      <a:cubicBezTo>
                        <a:pt x="1443" y="322"/>
                        <a:pt x="1450" y="301"/>
                        <a:pt x="1445" y="280"/>
                      </a:cubicBezTo>
                      <a:cubicBezTo>
                        <a:pt x="1439" y="256"/>
                        <a:pt x="1418" y="241"/>
                        <a:pt x="1395" y="241"/>
                      </a:cubicBezTo>
                      <a:cubicBezTo>
                        <a:pt x="1391" y="241"/>
                        <a:pt x="1387" y="242"/>
                        <a:pt x="1382" y="243"/>
                      </a:cubicBezTo>
                      <a:cubicBezTo>
                        <a:pt x="1247" y="283"/>
                        <a:pt x="1109" y="303"/>
                        <a:pt x="971" y="303"/>
                      </a:cubicBezTo>
                      <a:cubicBezTo>
                        <a:pt x="661" y="303"/>
                        <a:pt x="355" y="202"/>
                        <a:pt x="103" y="9"/>
                      </a:cubicBezTo>
                      <a:cubicBezTo>
                        <a:pt x="93" y="3"/>
                        <a:pt x="83" y="1"/>
                        <a:pt x="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44"/>
                <p:cNvSpPr/>
                <p:nvPr/>
              </p:nvSpPr>
              <p:spPr>
                <a:xfrm>
                  <a:off x="843693" y="1743614"/>
                  <a:ext cx="54171" cy="46672"/>
                </a:xfrm>
                <a:custGeom>
                  <a:avLst/>
                  <a:gdLst/>
                  <a:ahLst/>
                  <a:cxnLst/>
                  <a:rect l="l" t="t" r="r" b="b"/>
                  <a:pathLst>
                    <a:path w="903" h="778" extrusionOk="0">
                      <a:moveTo>
                        <a:pt x="787" y="0"/>
                      </a:moveTo>
                      <a:cubicBezTo>
                        <a:pt x="781" y="0"/>
                        <a:pt x="776" y="1"/>
                        <a:pt x="770" y="2"/>
                      </a:cubicBezTo>
                      <a:cubicBezTo>
                        <a:pt x="436" y="79"/>
                        <a:pt x="158" y="312"/>
                        <a:pt x="28" y="630"/>
                      </a:cubicBezTo>
                      <a:cubicBezTo>
                        <a:pt x="0" y="706"/>
                        <a:pt x="62" y="778"/>
                        <a:pt x="131" y="778"/>
                      </a:cubicBezTo>
                      <a:cubicBezTo>
                        <a:pt x="150" y="778"/>
                        <a:pt x="170" y="772"/>
                        <a:pt x="189" y="760"/>
                      </a:cubicBezTo>
                      <a:cubicBezTo>
                        <a:pt x="203" y="746"/>
                        <a:pt x="214" y="732"/>
                        <a:pt x="224" y="714"/>
                      </a:cubicBezTo>
                      <a:cubicBezTo>
                        <a:pt x="326" y="464"/>
                        <a:pt x="541" y="277"/>
                        <a:pt x="803" y="212"/>
                      </a:cubicBezTo>
                      <a:cubicBezTo>
                        <a:pt x="861" y="202"/>
                        <a:pt x="903" y="149"/>
                        <a:pt x="894" y="90"/>
                      </a:cubicBezTo>
                      <a:cubicBezTo>
                        <a:pt x="883" y="38"/>
                        <a:pt x="838" y="0"/>
                        <a:pt x="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44"/>
                <p:cNvSpPr/>
                <p:nvPr/>
              </p:nvSpPr>
              <p:spPr>
                <a:xfrm>
                  <a:off x="985509" y="1715599"/>
                  <a:ext cx="62930" cy="28615"/>
                </a:xfrm>
                <a:custGeom>
                  <a:avLst/>
                  <a:gdLst/>
                  <a:ahLst/>
                  <a:cxnLst/>
                  <a:rect l="l" t="t" r="r" b="b"/>
                  <a:pathLst>
                    <a:path w="1049" h="477" extrusionOk="0">
                      <a:moveTo>
                        <a:pt x="269" y="1"/>
                      </a:moveTo>
                      <a:cubicBezTo>
                        <a:pt x="210" y="1"/>
                        <a:pt x="150" y="6"/>
                        <a:pt x="91" y="16"/>
                      </a:cubicBezTo>
                      <a:cubicBezTo>
                        <a:pt x="35" y="30"/>
                        <a:pt x="0" y="86"/>
                        <a:pt x="12" y="144"/>
                      </a:cubicBezTo>
                      <a:cubicBezTo>
                        <a:pt x="26" y="192"/>
                        <a:pt x="69" y="224"/>
                        <a:pt x="117" y="224"/>
                      </a:cubicBezTo>
                      <a:cubicBezTo>
                        <a:pt x="125" y="224"/>
                        <a:pt x="134" y="223"/>
                        <a:pt x="143" y="221"/>
                      </a:cubicBezTo>
                      <a:cubicBezTo>
                        <a:pt x="189" y="213"/>
                        <a:pt x="235" y="210"/>
                        <a:pt x="281" y="210"/>
                      </a:cubicBezTo>
                      <a:cubicBezTo>
                        <a:pt x="501" y="210"/>
                        <a:pt x="716" y="296"/>
                        <a:pt x="876" y="452"/>
                      </a:cubicBezTo>
                      <a:cubicBezTo>
                        <a:pt x="895" y="469"/>
                        <a:pt x="919" y="477"/>
                        <a:pt x="943" y="477"/>
                      </a:cubicBezTo>
                      <a:cubicBezTo>
                        <a:pt x="961" y="477"/>
                        <a:pt x="978" y="473"/>
                        <a:pt x="995" y="464"/>
                      </a:cubicBezTo>
                      <a:lnTo>
                        <a:pt x="1009" y="450"/>
                      </a:lnTo>
                      <a:cubicBezTo>
                        <a:pt x="1049" y="408"/>
                        <a:pt x="1049" y="342"/>
                        <a:pt x="1009" y="300"/>
                      </a:cubicBezTo>
                      <a:cubicBezTo>
                        <a:pt x="809" y="106"/>
                        <a:pt x="543" y="1"/>
                        <a:pt x="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4"/>
                <p:cNvSpPr/>
                <p:nvPr/>
              </p:nvSpPr>
              <p:spPr>
                <a:xfrm>
                  <a:off x="896424" y="1788907"/>
                  <a:ext cx="23876" cy="15897"/>
                </a:xfrm>
                <a:custGeom>
                  <a:avLst/>
                  <a:gdLst/>
                  <a:ahLst/>
                  <a:cxnLst/>
                  <a:rect l="l" t="t" r="r" b="b"/>
                  <a:pathLst>
                    <a:path w="398" h="265" extrusionOk="0">
                      <a:moveTo>
                        <a:pt x="397" y="1"/>
                      </a:moveTo>
                      <a:lnTo>
                        <a:pt x="1" y="225"/>
                      </a:lnTo>
                      <a:cubicBezTo>
                        <a:pt x="45" y="253"/>
                        <a:pt x="86" y="264"/>
                        <a:pt x="123" y="264"/>
                      </a:cubicBezTo>
                      <a:cubicBezTo>
                        <a:pt x="302" y="264"/>
                        <a:pt x="397" y="1"/>
                        <a:pt x="3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 name="Google Shape;13026;p80">
            <a:extLst>
              <a:ext uri="{FF2B5EF4-FFF2-40B4-BE49-F238E27FC236}">
                <a16:creationId xmlns:a16="http://schemas.microsoft.com/office/drawing/2014/main" id="{F06B52FB-75AD-DB97-B29A-152BBFA6B71B}"/>
              </a:ext>
            </a:extLst>
          </p:cNvPr>
          <p:cNvGrpSpPr/>
          <p:nvPr/>
        </p:nvGrpSpPr>
        <p:grpSpPr>
          <a:xfrm>
            <a:off x="7461920" y="996838"/>
            <a:ext cx="589787" cy="578274"/>
            <a:chOff x="4890434" y="4287389"/>
            <a:chExt cx="345997" cy="346029"/>
          </a:xfrm>
        </p:grpSpPr>
        <p:sp>
          <p:nvSpPr>
            <p:cNvPr id="3" name="Google Shape;13027;p80">
              <a:extLst>
                <a:ext uri="{FF2B5EF4-FFF2-40B4-BE49-F238E27FC236}">
                  <a16:creationId xmlns:a16="http://schemas.microsoft.com/office/drawing/2014/main" id="{4991FC53-1D9D-F9A3-54F1-89141118AFA9}"/>
                </a:ext>
              </a:extLst>
            </p:cNvPr>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3028;p80">
              <a:extLst>
                <a:ext uri="{FF2B5EF4-FFF2-40B4-BE49-F238E27FC236}">
                  <a16:creationId xmlns:a16="http://schemas.microsoft.com/office/drawing/2014/main" id="{3176ADD9-395F-B301-7634-07671BC8E8DF}"/>
                </a:ext>
              </a:extLst>
            </p:cNvPr>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3029;p80">
              <a:extLst>
                <a:ext uri="{FF2B5EF4-FFF2-40B4-BE49-F238E27FC236}">
                  <a16:creationId xmlns:a16="http://schemas.microsoft.com/office/drawing/2014/main" id="{10F2E1FD-501D-B49D-745F-9266F91B4AD7}"/>
                </a:ext>
              </a:extLst>
            </p:cNvPr>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3030;p80">
              <a:extLst>
                <a:ext uri="{FF2B5EF4-FFF2-40B4-BE49-F238E27FC236}">
                  <a16:creationId xmlns:a16="http://schemas.microsoft.com/office/drawing/2014/main" id="{A8ED0BD5-670A-1173-8899-A26C4EB310B7}"/>
                </a:ext>
              </a:extLst>
            </p:cNvPr>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031;p80">
              <a:extLst>
                <a:ext uri="{FF2B5EF4-FFF2-40B4-BE49-F238E27FC236}">
                  <a16:creationId xmlns:a16="http://schemas.microsoft.com/office/drawing/2014/main" id="{3E4A5984-BF25-9928-D9CF-05A9537C49BB}"/>
                </a:ext>
              </a:extLst>
            </p:cNvPr>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032;p80">
              <a:extLst>
                <a:ext uri="{FF2B5EF4-FFF2-40B4-BE49-F238E27FC236}">
                  <a16:creationId xmlns:a16="http://schemas.microsoft.com/office/drawing/2014/main" id="{EBFCAAB8-CC19-DD79-BB8B-8C15A5063EA0}"/>
                </a:ext>
              </a:extLst>
            </p:cNvPr>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13033;p80">
              <a:extLst>
                <a:ext uri="{FF2B5EF4-FFF2-40B4-BE49-F238E27FC236}">
                  <a16:creationId xmlns:a16="http://schemas.microsoft.com/office/drawing/2014/main" id="{62984571-4450-4092-BC8E-CB801ADEBB9E}"/>
                </a:ext>
              </a:extLst>
            </p:cNvPr>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12536;p80">
            <a:extLst>
              <a:ext uri="{FF2B5EF4-FFF2-40B4-BE49-F238E27FC236}">
                <a16:creationId xmlns:a16="http://schemas.microsoft.com/office/drawing/2014/main" id="{323D63AB-BE2F-16A5-05A3-29011CFE7512}"/>
              </a:ext>
            </a:extLst>
          </p:cNvPr>
          <p:cNvGrpSpPr/>
          <p:nvPr/>
        </p:nvGrpSpPr>
        <p:grpSpPr>
          <a:xfrm>
            <a:off x="7405061" y="2308150"/>
            <a:ext cx="703504" cy="584901"/>
            <a:chOff x="3979435" y="1976585"/>
            <a:chExt cx="345265" cy="349848"/>
          </a:xfrm>
        </p:grpSpPr>
        <p:sp>
          <p:nvSpPr>
            <p:cNvPr id="11" name="Google Shape;12537;p80">
              <a:extLst>
                <a:ext uri="{FF2B5EF4-FFF2-40B4-BE49-F238E27FC236}">
                  <a16:creationId xmlns:a16="http://schemas.microsoft.com/office/drawing/2014/main" id="{F2FD6CC7-8E93-5683-FDE1-93E4BF2CE942}"/>
                </a:ext>
              </a:extLst>
            </p:cNvPr>
            <p:cNvSpPr/>
            <p:nvPr/>
          </p:nvSpPr>
          <p:spPr>
            <a:xfrm>
              <a:off x="3979435" y="1976585"/>
              <a:ext cx="345265" cy="349848"/>
            </a:xfrm>
            <a:custGeom>
              <a:avLst/>
              <a:gdLst/>
              <a:ahLst/>
              <a:cxnLst/>
              <a:rect l="l" t="t" r="r" b="b"/>
              <a:pathLst>
                <a:path w="10848" h="10992" extrusionOk="0">
                  <a:moveTo>
                    <a:pt x="6632" y="322"/>
                  </a:moveTo>
                  <a:cubicBezTo>
                    <a:pt x="6859" y="322"/>
                    <a:pt x="7013" y="501"/>
                    <a:pt x="7013" y="715"/>
                  </a:cubicBezTo>
                  <a:cubicBezTo>
                    <a:pt x="7013" y="929"/>
                    <a:pt x="6835" y="1096"/>
                    <a:pt x="6632" y="1096"/>
                  </a:cubicBezTo>
                  <a:lnTo>
                    <a:pt x="4906" y="1096"/>
                  </a:lnTo>
                  <a:cubicBezTo>
                    <a:pt x="4680" y="1096"/>
                    <a:pt x="4513" y="918"/>
                    <a:pt x="4513" y="715"/>
                  </a:cubicBezTo>
                  <a:cubicBezTo>
                    <a:pt x="4513" y="489"/>
                    <a:pt x="4692" y="322"/>
                    <a:pt x="4906" y="322"/>
                  </a:cubicBezTo>
                  <a:close/>
                  <a:moveTo>
                    <a:pt x="5966" y="1429"/>
                  </a:moveTo>
                  <a:lnTo>
                    <a:pt x="5966" y="1965"/>
                  </a:lnTo>
                  <a:lnTo>
                    <a:pt x="5561" y="1965"/>
                  </a:lnTo>
                  <a:lnTo>
                    <a:pt x="5561" y="1429"/>
                  </a:lnTo>
                  <a:close/>
                  <a:moveTo>
                    <a:pt x="5775" y="2289"/>
                  </a:moveTo>
                  <a:cubicBezTo>
                    <a:pt x="6988" y="2289"/>
                    <a:pt x="8193" y="2825"/>
                    <a:pt x="9026" y="3835"/>
                  </a:cubicBezTo>
                  <a:cubicBezTo>
                    <a:pt x="10466" y="5620"/>
                    <a:pt x="10204" y="8276"/>
                    <a:pt x="8407" y="9728"/>
                  </a:cubicBezTo>
                  <a:cubicBezTo>
                    <a:pt x="7623" y="10362"/>
                    <a:pt x="6686" y="10670"/>
                    <a:pt x="5757" y="10670"/>
                  </a:cubicBezTo>
                  <a:cubicBezTo>
                    <a:pt x="4540" y="10670"/>
                    <a:pt x="3337" y="10141"/>
                    <a:pt x="2513" y="9121"/>
                  </a:cubicBezTo>
                  <a:cubicBezTo>
                    <a:pt x="429" y="6561"/>
                    <a:pt x="2001" y="2715"/>
                    <a:pt x="5251" y="2322"/>
                  </a:cubicBezTo>
                  <a:cubicBezTo>
                    <a:pt x="5425" y="2300"/>
                    <a:pt x="5601" y="2289"/>
                    <a:pt x="5775" y="2289"/>
                  </a:cubicBezTo>
                  <a:close/>
                  <a:moveTo>
                    <a:pt x="4906" y="1"/>
                  </a:moveTo>
                  <a:cubicBezTo>
                    <a:pt x="4501" y="1"/>
                    <a:pt x="4192" y="322"/>
                    <a:pt x="4192" y="715"/>
                  </a:cubicBezTo>
                  <a:cubicBezTo>
                    <a:pt x="4192" y="1108"/>
                    <a:pt x="4513" y="1429"/>
                    <a:pt x="4906" y="1429"/>
                  </a:cubicBezTo>
                  <a:lnTo>
                    <a:pt x="5239" y="1429"/>
                  </a:lnTo>
                  <a:lnTo>
                    <a:pt x="5239" y="1989"/>
                  </a:lnTo>
                  <a:cubicBezTo>
                    <a:pt x="1727" y="2394"/>
                    <a:pt x="1" y="6561"/>
                    <a:pt x="2263" y="9323"/>
                  </a:cubicBezTo>
                  <a:cubicBezTo>
                    <a:pt x="3160" y="10423"/>
                    <a:pt x="4463" y="10991"/>
                    <a:pt x="5774" y="10991"/>
                  </a:cubicBezTo>
                  <a:cubicBezTo>
                    <a:pt x="6777" y="10991"/>
                    <a:pt x="7785" y="10659"/>
                    <a:pt x="8621" y="9978"/>
                  </a:cubicBezTo>
                  <a:cubicBezTo>
                    <a:pt x="10550" y="8407"/>
                    <a:pt x="10847" y="5549"/>
                    <a:pt x="9264" y="3632"/>
                  </a:cubicBezTo>
                  <a:cubicBezTo>
                    <a:pt x="8490" y="2680"/>
                    <a:pt x="7406" y="2120"/>
                    <a:pt x="6287" y="1989"/>
                  </a:cubicBezTo>
                  <a:lnTo>
                    <a:pt x="6287" y="1429"/>
                  </a:lnTo>
                  <a:lnTo>
                    <a:pt x="6632" y="1429"/>
                  </a:lnTo>
                  <a:cubicBezTo>
                    <a:pt x="7037" y="1429"/>
                    <a:pt x="7347" y="1096"/>
                    <a:pt x="7347" y="715"/>
                  </a:cubicBezTo>
                  <a:cubicBezTo>
                    <a:pt x="7347" y="310"/>
                    <a:pt x="7013" y="1"/>
                    <a:pt x="663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538;p80">
              <a:extLst>
                <a:ext uri="{FF2B5EF4-FFF2-40B4-BE49-F238E27FC236}">
                  <a16:creationId xmlns:a16="http://schemas.microsoft.com/office/drawing/2014/main" id="{877A6564-8648-3D49-E3DF-F185D1F684AE}"/>
                </a:ext>
              </a:extLst>
            </p:cNvPr>
            <p:cNvSpPr/>
            <p:nvPr/>
          </p:nvSpPr>
          <p:spPr>
            <a:xfrm>
              <a:off x="4044236" y="2176685"/>
              <a:ext cx="144783" cy="123077"/>
            </a:xfrm>
            <a:custGeom>
              <a:avLst/>
              <a:gdLst/>
              <a:ahLst/>
              <a:cxnLst/>
              <a:rect l="l" t="t" r="r" b="b"/>
              <a:pathLst>
                <a:path w="4549" h="3867" extrusionOk="0">
                  <a:moveTo>
                    <a:pt x="203" y="0"/>
                  </a:moveTo>
                  <a:cubicBezTo>
                    <a:pt x="108" y="0"/>
                    <a:pt x="36" y="84"/>
                    <a:pt x="36" y="167"/>
                  </a:cubicBezTo>
                  <a:cubicBezTo>
                    <a:pt x="36" y="215"/>
                    <a:pt x="1" y="977"/>
                    <a:pt x="405" y="1822"/>
                  </a:cubicBezTo>
                  <a:cubicBezTo>
                    <a:pt x="667" y="2346"/>
                    <a:pt x="1048" y="2798"/>
                    <a:pt x="1525" y="3143"/>
                  </a:cubicBezTo>
                  <a:cubicBezTo>
                    <a:pt x="2186" y="3633"/>
                    <a:pt x="2944" y="3867"/>
                    <a:pt x="3694" y="3867"/>
                  </a:cubicBezTo>
                  <a:cubicBezTo>
                    <a:pt x="3929" y="3867"/>
                    <a:pt x="4164" y="3844"/>
                    <a:pt x="4394" y="3798"/>
                  </a:cubicBezTo>
                  <a:cubicBezTo>
                    <a:pt x="4489" y="3786"/>
                    <a:pt x="4549" y="3691"/>
                    <a:pt x="4537" y="3608"/>
                  </a:cubicBezTo>
                  <a:cubicBezTo>
                    <a:pt x="4526" y="3543"/>
                    <a:pt x="4446" y="3487"/>
                    <a:pt x="4368" y="3487"/>
                  </a:cubicBezTo>
                  <a:cubicBezTo>
                    <a:pt x="4361" y="3487"/>
                    <a:pt x="4354" y="3488"/>
                    <a:pt x="4346" y="3489"/>
                  </a:cubicBezTo>
                  <a:cubicBezTo>
                    <a:pt x="4139" y="3526"/>
                    <a:pt x="3932" y="3545"/>
                    <a:pt x="3725" y="3545"/>
                  </a:cubicBezTo>
                  <a:cubicBezTo>
                    <a:pt x="3018" y="3545"/>
                    <a:pt x="2326" y="3324"/>
                    <a:pt x="1727" y="2882"/>
                  </a:cubicBezTo>
                  <a:cubicBezTo>
                    <a:pt x="275" y="1810"/>
                    <a:pt x="370" y="167"/>
                    <a:pt x="370" y="167"/>
                  </a:cubicBezTo>
                  <a:cubicBezTo>
                    <a:pt x="370" y="84"/>
                    <a:pt x="298" y="0"/>
                    <a:pt x="2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539;p80">
              <a:extLst>
                <a:ext uri="{FF2B5EF4-FFF2-40B4-BE49-F238E27FC236}">
                  <a16:creationId xmlns:a16="http://schemas.microsoft.com/office/drawing/2014/main" id="{CA2C8BDB-20D0-C008-A29A-16CA144690D7}"/>
                </a:ext>
              </a:extLst>
            </p:cNvPr>
            <p:cNvSpPr/>
            <p:nvPr/>
          </p:nvSpPr>
          <p:spPr>
            <a:xfrm>
              <a:off x="4046910" y="2065957"/>
              <a:ext cx="204269" cy="100893"/>
            </a:xfrm>
            <a:custGeom>
              <a:avLst/>
              <a:gdLst/>
              <a:ahLst/>
              <a:cxnLst/>
              <a:rect l="l" t="t" r="r" b="b"/>
              <a:pathLst>
                <a:path w="6418" h="3170" extrusionOk="0">
                  <a:moveTo>
                    <a:pt x="3655" y="1"/>
                  </a:moveTo>
                  <a:cubicBezTo>
                    <a:pt x="1971" y="1"/>
                    <a:pt x="367" y="1170"/>
                    <a:pt x="12" y="3003"/>
                  </a:cubicBezTo>
                  <a:cubicBezTo>
                    <a:pt x="0" y="3086"/>
                    <a:pt x="71" y="3170"/>
                    <a:pt x="179" y="3170"/>
                  </a:cubicBezTo>
                  <a:cubicBezTo>
                    <a:pt x="250" y="3170"/>
                    <a:pt x="333" y="3110"/>
                    <a:pt x="345" y="3039"/>
                  </a:cubicBezTo>
                  <a:cubicBezTo>
                    <a:pt x="667" y="1358"/>
                    <a:pt x="2122" y="299"/>
                    <a:pt x="3652" y="299"/>
                  </a:cubicBezTo>
                  <a:cubicBezTo>
                    <a:pt x="4332" y="299"/>
                    <a:pt x="5027" y="509"/>
                    <a:pt x="5644" y="967"/>
                  </a:cubicBezTo>
                  <a:cubicBezTo>
                    <a:pt x="5822" y="1098"/>
                    <a:pt x="5965" y="1241"/>
                    <a:pt x="6120" y="1396"/>
                  </a:cubicBezTo>
                  <a:cubicBezTo>
                    <a:pt x="6155" y="1431"/>
                    <a:pt x="6208" y="1454"/>
                    <a:pt x="6257" y="1454"/>
                  </a:cubicBezTo>
                  <a:cubicBezTo>
                    <a:pt x="6290" y="1454"/>
                    <a:pt x="6322" y="1443"/>
                    <a:pt x="6346" y="1419"/>
                  </a:cubicBezTo>
                  <a:cubicBezTo>
                    <a:pt x="6406" y="1360"/>
                    <a:pt x="6417" y="1253"/>
                    <a:pt x="6358" y="1193"/>
                  </a:cubicBezTo>
                  <a:cubicBezTo>
                    <a:pt x="6191" y="1027"/>
                    <a:pt x="6025" y="860"/>
                    <a:pt x="5834" y="729"/>
                  </a:cubicBezTo>
                  <a:cubicBezTo>
                    <a:pt x="5159" y="229"/>
                    <a:pt x="4399" y="1"/>
                    <a:pt x="365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540;p80">
              <a:extLst>
                <a:ext uri="{FF2B5EF4-FFF2-40B4-BE49-F238E27FC236}">
                  <a16:creationId xmlns:a16="http://schemas.microsoft.com/office/drawing/2014/main" id="{D39E1929-B4CF-54CE-3766-C5090567E7F3}"/>
                </a:ext>
              </a:extLst>
            </p:cNvPr>
            <p:cNvSpPr/>
            <p:nvPr/>
          </p:nvSpPr>
          <p:spPr>
            <a:xfrm>
              <a:off x="4195735" y="2118027"/>
              <a:ext cx="84247" cy="174224"/>
            </a:xfrm>
            <a:custGeom>
              <a:avLst/>
              <a:gdLst/>
              <a:ahLst/>
              <a:cxnLst/>
              <a:rect l="l" t="t" r="r" b="b"/>
              <a:pathLst>
                <a:path w="2647" h="5474" extrusionOk="0">
                  <a:moveTo>
                    <a:pt x="1952" y="0"/>
                  </a:moveTo>
                  <a:cubicBezTo>
                    <a:pt x="1920" y="0"/>
                    <a:pt x="1888" y="11"/>
                    <a:pt x="1861" y="33"/>
                  </a:cubicBezTo>
                  <a:cubicBezTo>
                    <a:pt x="1789" y="81"/>
                    <a:pt x="1753" y="176"/>
                    <a:pt x="1813" y="260"/>
                  </a:cubicBezTo>
                  <a:cubicBezTo>
                    <a:pt x="2158" y="795"/>
                    <a:pt x="2325" y="1403"/>
                    <a:pt x="2325" y="2046"/>
                  </a:cubicBezTo>
                  <a:cubicBezTo>
                    <a:pt x="2325" y="3451"/>
                    <a:pt x="1432" y="4689"/>
                    <a:pt x="182" y="5165"/>
                  </a:cubicBezTo>
                  <a:cubicBezTo>
                    <a:pt x="1" y="5229"/>
                    <a:pt x="67" y="5474"/>
                    <a:pt x="237" y="5474"/>
                  </a:cubicBezTo>
                  <a:cubicBezTo>
                    <a:pt x="257" y="5474"/>
                    <a:pt x="278" y="5470"/>
                    <a:pt x="301" y="5463"/>
                  </a:cubicBezTo>
                  <a:cubicBezTo>
                    <a:pt x="1682" y="4927"/>
                    <a:pt x="2646" y="3593"/>
                    <a:pt x="2646" y="2022"/>
                  </a:cubicBezTo>
                  <a:cubicBezTo>
                    <a:pt x="2646" y="1343"/>
                    <a:pt x="2456" y="653"/>
                    <a:pt x="2087" y="81"/>
                  </a:cubicBezTo>
                  <a:cubicBezTo>
                    <a:pt x="2057" y="29"/>
                    <a:pt x="2004" y="0"/>
                    <a:pt x="195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541;p80">
              <a:extLst>
                <a:ext uri="{FF2B5EF4-FFF2-40B4-BE49-F238E27FC236}">
                  <a16:creationId xmlns:a16="http://schemas.microsoft.com/office/drawing/2014/main" id="{2A80F855-F276-4A97-C268-101F47A743B2}"/>
                </a:ext>
              </a:extLst>
            </p:cNvPr>
            <p:cNvSpPr/>
            <p:nvPr/>
          </p:nvSpPr>
          <p:spPr>
            <a:xfrm>
              <a:off x="4109037" y="2161153"/>
              <a:ext cx="81510" cy="55348"/>
            </a:xfrm>
            <a:custGeom>
              <a:avLst/>
              <a:gdLst/>
              <a:ahLst/>
              <a:cxnLst/>
              <a:rect l="l" t="t" r="r" b="b"/>
              <a:pathLst>
                <a:path w="2561" h="1739" extrusionOk="0">
                  <a:moveTo>
                    <a:pt x="1691" y="333"/>
                  </a:moveTo>
                  <a:cubicBezTo>
                    <a:pt x="1965" y="333"/>
                    <a:pt x="2144" y="655"/>
                    <a:pt x="1965" y="881"/>
                  </a:cubicBezTo>
                  <a:cubicBezTo>
                    <a:pt x="1900" y="968"/>
                    <a:pt x="1790" y="1020"/>
                    <a:pt x="1682" y="1020"/>
                  </a:cubicBezTo>
                  <a:cubicBezTo>
                    <a:pt x="1613" y="1020"/>
                    <a:pt x="1545" y="999"/>
                    <a:pt x="1489" y="953"/>
                  </a:cubicBezTo>
                  <a:cubicBezTo>
                    <a:pt x="1215" y="762"/>
                    <a:pt x="1370" y="333"/>
                    <a:pt x="1691" y="333"/>
                  </a:cubicBezTo>
                  <a:close/>
                  <a:moveTo>
                    <a:pt x="1691" y="0"/>
                  </a:moveTo>
                  <a:cubicBezTo>
                    <a:pt x="1584" y="0"/>
                    <a:pt x="1334" y="36"/>
                    <a:pt x="1156" y="274"/>
                  </a:cubicBezTo>
                  <a:cubicBezTo>
                    <a:pt x="1025" y="453"/>
                    <a:pt x="989" y="655"/>
                    <a:pt x="1048" y="845"/>
                  </a:cubicBezTo>
                  <a:lnTo>
                    <a:pt x="132" y="1441"/>
                  </a:lnTo>
                  <a:cubicBezTo>
                    <a:pt x="1" y="1536"/>
                    <a:pt x="60" y="1738"/>
                    <a:pt x="215" y="1738"/>
                  </a:cubicBezTo>
                  <a:cubicBezTo>
                    <a:pt x="310" y="1738"/>
                    <a:pt x="263" y="1726"/>
                    <a:pt x="1215" y="1131"/>
                  </a:cubicBezTo>
                  <a:cubicBezTo>
                    <a:pt x="1347" y="1275"/>
                    <a:pt x="1521" y="1344"/>
                    <a:pt x="1693" y="1344"/>
                  </a:cubicBezTo>
                  <a:cubicBezTo>
                    <a:pt x="1893" y="1344"/>
                    <a:pt x="2093" y="1251"/>
                    <a:pt x="2227" y="1072"/>
                  </a:cubicBezTo>
                  <a:cubicBezTo>
                    <a:pt x="2560" y="631"/>
                    <a:pt x="2251" y="0"/>
                    <a:pt x="169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542;p80">
              <a:extLst>
                <a:ext uri="{FF2B5EF4-FFF2-40B4-BE49-F238E27FC236}">
                  <a16:creationId xmlns:a16="http://schemas.microsoft.com/office/drawing/2014/main" id="{112C6B45-4559-24D0-899B-9098C75120CE}"/>
                </a:ext>
              </a:extLst>
            </p:cNvPr>
            <p:cNvSpPr/>
            <p:nvPr/>
          </p:nvSpPr>
          <p:spPr>
            <a:xfrm>
              <a:off x="4157160" y="2083080"/>
              <a:ext cx="10662" cy="29218"/>
            </a:xfrm>
            <a:custGeom>
              <a:avLst/>
              <a:gdLst/>
              <a:ahLst/>
              <a:cxnLst/>
              <a:rect l="l" t="t" r="r" b="b"/>
              <a:pathLst>
                <a:path w="335" h="918" extrusionOk="0">
                  <a:moveTo>
                    <a:pt x="167" y="0"/>
                  </a:moveTo>
                  <a:cubicBezTo>
                    <a:pt x="72" y="0"/>
                    <a:pt x="1" y="72"/>
                    <a:pt x="1" y="167"/>
                  </a:cubicBezTo>
                  <a:lnTo>
                    <a:pt x="1" y="762"/>
                  </a:lnTo>
                  <a:cubicBezTo>
                    <a:pt x="1" y="846"/>
                    <a:pt x="72" y="917"/>
                    <a:pt x="167" y="917"/>
                  </a:cubicBezTo>
                  <a:cubicBezTo>
                    <a:pt x="275" y="917"/>
                    <a:pt x="334" y="846"/>
                    <a:pt x="334" y="762"/>
                  </a:cubicBezTo>
                  <a:lnTo>
                    <a:pt x="334" y="167"/>
                  </a:lnTo>
                  <a:cubicBezTo>
                    <a:pt x="334" y="72"/>
                    <a:pt x="263"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543;p80">
              <a:extLst>
                <a:ext uri="{FF2B5EF4-FFF2-40B4-BE49-F238E27FC236}">
                  <a16:creationId xmlns:a16="http://schemas.microsoft.com/office/drawing/2014/main" id="{54525867-3BB2-CDB4-9309-614C08518C33}"/>
                </a:ext>
              </a:extLst>
            </p:cNvPr>
            <p:cNvSpPr/>
            <p:nvPr/>
          </p:nvSpPr>
          <p:spPr>
            <a:xfrm>
              <a:off x="4109419" y="2096034"/>
              <a:ext cx="21261" cy="26862"/>
            </a:xfrm>
            <a:custGeom>
              <a:avLst/>
              <a:gdLst/>
              <a:ahLst/>
              <a:cxnLst/>
              <a:rect l="l" t="t" r="r" b="b"/>
              <a:pathLst>
                <a:path w="668" h="844" extrusionOk="0">
                  <a:moveTo>
                    <a:pt x="183" y="0"/>
                  </a:moveTo>
                  <a:cubicBezTo>
                    <a:pt x="156" y="0"/>
                    <a:pt x="130" y="7"/>
                    <a:pt x="108" y="22"/>
                  </a:cubicBezTo>
                  <a:cubicBezTo>
                    <a:pt x="36" y="70"/>
                    <a:pt x="1" y="177"/>
                    <a:pt x="48" y="248"/>
                  </a:cubicBezTo>
                  <a:lnTo>
                    <a:pt x="346" y="772"/>
                  </a:lnTo>
                  <a:cubicBezTo>
                    <a:pt x="393" y="808"/>
                    <a:pt x="429" y="844"/>
                    <a:pt x="489" y="844"/>
                  </a:cubicBezTo>
                  <a:cubicBezTo>
                    <a:pt x="524" y="844"/>
                    <a:pt x="548" y="844"/>
                    <a:pt x="572" y="832"/>
                  </a:cubicBezTo>
                  <a:cubicBezTo>
                    <a:pt x="643" y="784"/>
                    <a:pt x="667" y="677"/>
                    <a:pt x="632" y="605"/>
                  </a:cubicBezTo>
                  <a:lnTo>
                    <a:pt x="334" y="82"/>
                  </a:lnTo>
                  <a:cubicBezTo>
                    <a:pt x="301" y="33"/>
                    <a:pt x="241" y="0"/>
                    <a:pt x="18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544;p80">
              <a:extLst>
                <a:ext uri="{FF2B5EF4-FFF2-40B4-BE49-F238E27FC236}">
                  <a16:creationId xmlns:a16="http://schemas.microsoft.com/office/drawing/2014/main" id="{1917B253-8AF7-AB78-769C-F8A68221F107}"/>
                </a:ext>
              </a:extLst>
            </p:cNvPr>
            <p:cNvSpPr/>
            <p:nvPr/>
          </p:nvSpPr>
          <p:spPr>
            <a:xfrm>
              <a:off x="4074950" y="2130121"/>
              <a:ext cx="28454" cy="19669"/>
            </a:xfrm>
            <a:custGeom>
              <a:avLst/>
              <a:gdLst/>
              <a:ahLst/>
              <a:cxnLst/>
              <a:rect l="l" t="t" r="r" b="b"/>
              <a:pathLst>
                <a:path w="894" h="618" extrusionOk="0">
                  <a:moveTo>
                    <a:pt x="188" y="1"/>
                  </a:moveTo>
                  <a:cubicBezTo>
                    <a:pt x="130" y="1"/>
                    <a:pt x="72" y="33"/>
                    <a:pt x="48" y="82"/>
                  </a:cubicBezTo>
                  <a:cubicBezTo>
                    <a:pt x="0" y="154"/>
                    <a:pt x="24" y="261"/>
                    <a:pt x="107" y="308"/>
                  </a:cubicBezTo>
                  <a:lnTo>
                    <a:pt x="619" y="606"/>
                  </a:lnTo>
                  <a:cubicBezTo>
                    <a:pt x="655" y="618"/>
                    <a:pt x="679" y="618"/>
                    <a:pt x="703" y="618"/>
                  </a:cubicBezTo>
                  <a:cubicBezTo>
                    <a:pt x="762" y="618"/>
                    <a:pt x="798" y="594"/>
                    <a:pt x="834" y="546"/>
                  </a:cubicBezTo>
                  <a:cubicBezTo>
                    <a:pt x="893" y="475"/>
                    <a:pt x="881" y="368"/>
                    <a:pt x="786" y="320"/>
                  </a:cubicBezTo>
                  <a:lnTo>
                    <a:pt x="262" y="23"/>
                  </a:lnTo>
                  <a:cubicBezTo>
                    <a:pt x="240" y="8"/>
                    <a:pt x="214" y="1"/>
                    <a:pt x="18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545;p80">
              <a:extLst>
                <a:ext uri="{FF2B5EF4-FFF2-40B4-BE49-F238E27FC236}">
                  <a16:creationId xmlns:a16="http://schemas.microsoft.com/office/drawing/2014/main" id="{7AD5DA9D-307E-A2FD-94A6-0E219A066130}"/>
                </a:ext>
              </a:extLst>
            </p:cNvPr>
            <p:cNvSpPr/>
            <p:nvPr/>
          </p:nvSpPr>
          <p:spPr>
            <a:xfrm>
              <a:off x="4063555" y="2177067"/>
              <a:ext cx="29218" cy="10630"/>
            </a:xfrm>
            <a:custGeom>
              <a:avLst/>
              <a:gdLst/>
              <a:ahLst/>
              <a:cxnLst/>
              <a:rect l="l" t="t" r="r" b="b"/>
              <a:pathLst>
                <a:path w="918" h="334" extrusionOk="0">
                  <a:moveTo>
                    <a:pt x="168" y="0"/>
                  </a:moveTo>
                  <a:cubicBezTo>
                    <a:pt x="72" y="0"/>
                    <a:pt x="1" y="83"/>
                    <a:pt x="1" y="167"/>
                  </a:cubicBezTo>
                  <a:cubicBezTo>
                    <a:pt x="1" y="262"/>
                    <a:pt x="72" y="334"/>
                    <a:pt x="168" y="334"/>
                  </a:cubicBezTo>
                  <a:lnTo>
                    <a:pt x="763" y="334"/>
                  </a:lnTo>
                  <a:cubicBezTo>
                    <a:pt x="846" y="334"/>
                    <a:pt x="918" y="262"/>
                    <a:pt x="918" y="167"/>
                  </a:cubicBezTo>
                  <a:cubicBezTo>
                    <a:pt x="918" y="83"/>
                    <a:pt x="846" y="0"/>
                    <a:pt x="76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546;p80">
              <a:extLst>
                <a:ext uri="{FF2B5EF4-FFF2-40B4-BE49-F238E27FC236}">
                  <a16:creationId xmlns:a16="http://schemas.microsoft.com/office/drawing/2014/main" id="{B28A651E-258C-E1B2-1500-0B6968CD4917}"/>
                </a:ext>
              </a:extLst>
            </p:cNvPr>
            <p:cNvSpPr/>
            <p:nvPr/>
          </p:nvSpPr>
          <p:spPr>
            <a:xfrm>
              <a:off x="4073804" y="2215005"/>
              <a:ext cx="29600" cy="20051"/>
            </a:xfrm>
            <a:custGeom>
              <a:avLst/>
              <a:gdLst/>
              <a:ahLst/>
              <a:cxnLst/>
              <a:rect l="l" t="t" r="r" b="b"/>
              <a:pathLst>
                <a:path w="930" h="630" extrusionOk="0">
                  <a:moveTo>
                    <a:pt x="735" y="1"/>
                  </a:moveTo>
                  <a:cubicBezTo>
                    <a:pt x="709" y="1"/>
                    <a:pt x="681" y="8"/>
                    <a:pt x="655" y="23"/>
                  </a:cubicBezTo>
                  <a:lnTo>
                    <a:pt x="143" y="320"/>
                  </a:lnTo>
                  <a:cubicBezTo>
                    <a:pt x="0" y="404"/>
                    <a:pt x="60" y="630"/>
                    <a:pt x="227" y="630"/>
                  </a:cubicBezTo>
                  <a:cubicBezTo>
                    <a:pt x="298" y="630"/>
                    <a:pt x="298" y="606"/>
                    <a:pt x="822" y="308"/>
                  </a:cubicBezTo>
                  <a:cubicBezTo>
                    <a:pt x="893" y="261"/>
                    <a:pt x="929" y="154"/>
                    <a:pt x="881" y="82"/>
                  </a:cubicBezTo>
                  <a:cubicBezTo>
                    <a:pt x="849" y="33"/>
                    <a:pt x="794" y="1"/>
                    <a:pt x="73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547;p80">
              <a:extLst>
                <a:ext uri="{FF2B5EF4-FFF2-40B4-BE49-F238E27FC236}">
                  <a16:creationId xmlns:a16="http://schemas.microsoft.com/office/drawing/2014/main" id="{FC49241A-9D33-F924-FFED-AC0DBB150C4B}"/>
                </a:ext>
              </a:extLst>
            </p:cNvPr>
            <p:cNvSpPr/>
            <p:nvPr/>
          </p:nvSpPr>
          <p:spPr>
            <a:xfrm>
              <a:off x="4109419" y="2242472"/>
              <a:ext cx="21261" cy="26703"/>
            </a:xfrm>
            <a:custGeom>
              <a:avLst/>
              <a:gdLst/>
              <a:ahLst/>
              <a:cxnLst/>
              <a:rect l="l" t="t" r="r" b="b"/>
              <a:pathLst>
                <a:path w="668" h="839" extrusionOk="0">
                  <a:moveTo>
                    <a:pt x="496" y="0"/>
                  </a:moveTo>
                  <a:cubicBezTo>
                    <a:pt x="441" y="0"/>
                    <a:pt x="391" y="27"/>
                    <a:pt x="358" y="76"/>
                  </a:cubicBezTo>
                  <a:lnTo>
                    <a:pt x="60" y="600"/>
                  </a:lnTo>
                  <a:cubicBezTo>
                    <a:pt x="1" y="707"/>
                    <a:pt x="72" y="838"/>
                    <a:pt x="191" y="838"/>
                  </a:cubicBezTo>
                  <a:cubicBezTo>
                    <a:pt x="251" y="838"/>
                    <a:pt x="298" y="815"/>
                    <a:pt x="334" y="767"/>
                  </a:cubicBezTo>
                  <a:lnTo>
                    <a:pt x="632" y="243"/>
                  </a:lnTo>
                  <a:cubicBezTo>
                    <a:pt x="667" y="172"/>
                    <a:pt x="643" y="64"/>
                    <a:pt x="572" y="17"/>
                  </a:cubicBezTo>
                  <a:cubicBezTo>
                    <a:pt x="546" y="6"/>
                    <a:pt x="520" y="0"/>
                    <a:pt x="49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548;p80">
              <a:extLst>
                <a:ext uri="{FF2B5EF4-FFF2-40B4-BE49-F238E27FC236}">
                  <a16:creationId xmlns:a16="http://schemas.microsoft.com/office/drawing/2014/main" id="{BBCE51B8-0FAE-D3C7-4BA0-4E61B4457202}"/>
                </a:ext>
              </a:extLst>
            </p:cNvPr>
            <p:cNvSpPr/>
            <p:nvPr/>
          </p:nvSpPr>
          <p:spPr>
            <a:xfrm>
              <a:off x="4157924" y="2252466"/>
              <a:ext cx="10248" cy="29600"/>
            </a:xfrm>
            <a:custGeom>
              <a:avLst/>
              <a:gdLst/>
              <a:ahLst/>
              <a:cxnLst/>
              <a:rect l="l" t="t" r="r" b="b"/>
              <a:pathLst>
                <a:path w="322" h="930" extrusionOk="0">
                  <a:moveTo>
                    <a:pt x="155" y="0"/>
                  </a:moveTo>
                  <a:cubicBezTo>
                    <a:pt x="72" y="0"/>
                    <a:pt x="1" y="84"/>
                    <a:pt x="1" y="167"/>
                  </a:cubicBezTo>
                  <a:lnTo>
                    <a:pt x="1" y="762"/>
                  </a:lnTo>
                  <a:cubicBezTo>
                    <a:pt x="1" y="858"/>
                    <a:pt x="72" y="929"/>
                    <a:pt x="155" y="929"/>
                  </a:cubicBezTo>
                  <a:cubicBezTo>
                    <a:pt x="251" y="929"/>
                    <a:pt x="322" y="858"/>
                    <a:pt x="322" y="762"/>
                  </a:cubicBezTo>
                  <a:lnTo>
                    <a:pt x="322" y="167"/>
                  </a:lnTo>
                  <a:cubicBezTo>
                    <a:pt x="322" y="84"/>
                    <a:pt x="251" y="0"/>
                    <a:pt x="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549;p80">
              <a:extLst>
                <a:ext uri="{FF2B5EF4-FFF2-40B4-BE49-F238E27FC236}">
                  <a16:creationId xmlns:a16="http://schemas.microsoft.com/office/drawing/2014/main" id="{180F1AE9-DF3B-AE24-E0A1-351564F78E5B}"/>
                </a:ext>
              </a:extLst>
            </p:cNvPr>
            <p:cNvSpPr/>
            <p:nvPr/>
          </p:nvSpPr>
          <p:spPr>
            <a:xfrm>
              <a:off x="4194685" y="2242472"/>
              <a:ext cx="21261" cy="27022"/>
            </a:xfrm>
            <a:custGeom>
              <a:avLst/>
              <a:gdLst/>
              <a:ahLst/>
              <a:cxnLst/>
              <a:rect l="l" t="t" r="r" b="b"/>
              <a:pathLst>
                <a:path w="668" h="849" extrusionOk="0">
                  <a:moveTo>
                    <a:pt x="181" y="0"/>
                  </a:moveTo>
                  <a:cubicBezTo>
                    <a:pt x="155" y="0"/>
                    <a:pt x="130" y="6"/>
                    <a:pt x="108" y="17"/>
                  </a:cubicBezTo>
                  <a:cubicBezTo>
                    <a:pt x="36" y="64"/>
                    <a:pt x="0" y="172"/>
                    <a:pt x="48" y="243"/>
                  </a:cubicBezTo>
                  <a:lnTo>
                    <a:pt x="346" y="767"/>
                  </a:lnTo>
                  <a:cubicBezTo>
                    <a:pt x="378" y="816"/>
                    <a:pt x="428" y="848"/>
                    <a:pt x="487" y="848"/>
                  </a:cubicBezTo>
                  <a:cubicBezTo>
                    <a:pt x="513" y="848"/>
                    <a:pt x="542" y="841"/>
                    <a:pt x="572" y="826"/>
                  </a:cubicBezTo>
                  <a:cubicBezTo>
                    <a:pt x="643" y="779"/>
                    <a:pt x="667" y="672"/>
                    <a:pt x="631" y="600"/>
                  </a:cubicBezTo>
                  <a:lnTo>
                    <a:pt x="334" y="76"/>
                  </a:lnTo>
                  <a:cubicBezTo>
                    <a:pt x="301" y="27"/>
                    <a:pt x="240" y="0"/>
                    <a:pt x="1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550;p80">
              <a:extLst>
                <a:ext uri="{FF2B5EF4-FFF2-40B4-BE49-F238E27FC236}">
                  <a16:creationId xmlns:a16="http://schemas.microsoft.com/office/drawing/2014/main" id="{E34AEDE9-7486-878A-5F47-DFAD2D065C99}"/>
                </a:ext>
              </a:extLst>
            </p:cNvPr>
            <p:cNvSpPr/>
            <p:nvPr/>
          </p:nvSpPr>
          <p:spPr>
            <a:xfrm>
              <a:off x="4222343" y="2215387"/>
              <a:ext cx="27690" cy="19669"/>
            </a:xfrm>
            <a:custGeom>
              <a:avLst/>
              <a:gdLst/>
              <a:ahLst/>
              <a:cxnLst/>
              <a:rect l="l" t="t" r="r" b="b"/>
              <a:pathLst>
                <a:path w="870" h="618" extrusionOk="0">
                  <a:moveTo>
                    <a:pt x="176" y="1"/>
                  </a:moveTo>
                  <a:cubicBezTo>
                    <a:pt x="118" y="1"/>
                    <a:pt x="57" y="33"/>
                    <a:pt x="24" y="82"/>
                  </a:cubicBezTo>
                  <a:cubicBezTo>
                    <a:pt x="1" y="142"/>
                    <a:pt x="13" y="249"/>
                    <a:pt x="96" y="296"/>
                  </a:cubicBezTo>
                  <a:cubicBezTo>
                    <a:pt x="632" y="594"/>
                    <a:pt x="620" y="618"/>
                    <a:pt x="691" y="618"/>
                  </a:cubicBezTo>
                  <a:cubicBezTo>
                    <a:pt x="751" y="618"/>
                    <a:pt x="798" y="594"/>
                    <a:pt x="834" y="546"/>
                  </a:cubicBezTo>
                  <a:cubicBezTo>
                    <a:pt x="870" y="475"/>
                    <a:pt x="846" y="368"/>
                    <a:pt x="775" y="320"/>
                  </a:cubicBezTo>
                  <a:lnTo>
                    <a:pt x="251" y="22"/>
                  </a:lnTo>
                  <a:cubicBezTo>
                    <a:pt x="228" y="8"/>
                    <a:pt x="202" y="1"/>
                    <a:pt x="17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551;p80">
              <a:extLst>
                <a:ext uri="{FF2B5EF4-FFF2-40B4-BE49-F238E27FC236}">
                  <a16:creationId xmlns:a16="http://schemas.microsoft.com/office/drawing/2014/main" id="{1A9C6F13-7B72-DFCF-6022-DB779AAB5904}"/>
                </a:ext>
              </a:extLst>
            </p:cNvPr>
            <p:cNvSpPr/>
            <p:nvPr/>
          </p:nvSpPr>
          <p:spPr>
            <a:xfrm>
              <a:off x="4232941" y="2177067"/>
              <a:ext cx="29600" cy="10630"/>
            </a:xfrm>
            <a:custGeom>
              <a:avLst/>
              <a:gdLst/>
              <a:ahLst/>
              <a:cxnLst/>
              <a:rect l="l" t="t" r="r" b="b"/>
              <a:pathLst>
                <a:path w="930" h="334" extrusionOk="0">
                  <a:moveTo>
                    <a:pt x="168" y="0"/>
                  </a:moveTo>
                  <a:cubicBezTo>
                    <a:pt x="72" y="0"/>
                    <a:pt x="1" y="83"/>
                    <a:pt x="1" y="167"/>
                  </a:cubicBezTo>
                  <a:cubicBezTo>
                    <a:pt x="1" y="262"/>
                    <a:pt x="72" y="334"/>
                    <a:pt x="168" y="334"/>
                  </a:cubicBezTo>
                  <a:lnTo>
                    <a:pt x="763" y="334"/>
                  </a:lnTo>
                  <a:cubicBezTo>
                    <a:pt x="858" y="334"/>
                    <a:pt x="930" y="262"/>
                    <a:pt x="930" y="167"/>
                  </a:cubicBezTo>
                  <a:cubicBezTo>
                    <a:pt x="930" y="83"/>
                    <a:pt x="858" y="0"/>
                    <a:pt x="76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552;p80">
              <a:extLst>
                <a:ext uri="{FF2B5EF4-FFF2-40B4-BE49-F238E27FC236}">
                  <a16:creationId xmlns:a16="http://schemas.microsoft.com/office/drawing/2014/main" id="{F5F275A7-EAAB-46D7-39F0-EF04F651CEEA}"/>
                </a:ext>
              </a:extLst>
            </p:cNvPr>
            <p:cNvSpPr/>
            <p:nvPr/>
          </p:nvSpPr>
          <p:spPr>
            <a:xfrm>
              <a:off x="4221579" y="2130694"/>
              <a:ext cx="28454" cy="19478"/>
            </a:xfrm>
            <a:custGeom>
              <a:avLst/>
              <a:gdLst/>
              <a:ahLst/>
              <a:cxnLst/>
              <a:rect l="l" t="t" r="r" b="b"/>
              <a:pathLst>
                <a:path w="894" h="612" extrusionOk="0">
                  <a:moveTo>
                    <a:pt x="706" y="0"/>
                  </a:moveTo>
                  <a:cubicBezTo>
                    <a:pt x="679" y="0"/>
                    <a:pt x="654" y="5"/>
                    <a:pt x="632" y="16"/>
                  </a:cubicBezTo>
                  <a:lnTo>
                    <a:pt x="108" y="314"/>
                  </a:lnTo>
                  <a:cubicBezTo>
                    <a:pt x="37" y="362"/>
                    <a:pt x="1" y="469"/>
                    <a:pt x="48" y="540"/>
                  </a:cubicBezTo>
                  <a:cubicBezTo>
                    <a:pt x="96" y="588"/>
                    <a:pt x="144" y="612"/>
                    <a:pt x="203" y="612"/>
                  </a:cubicBezTo>
                  <a:cubicBezTo>
                    <a:pt x="227" y="612"/>
                    <a:pt x="263" y="612"/>
                    <a:pt x="275" y="600"/>
                  </a:cubicBezTo>
                  <a:lnTo>
                    <a:pt x="799" y="302"/>
                  </a:lnTo>
                  <a:cubicBezTo>
                    <a:pt x="870" y="255"/>
                    <a:pt x="894" y="159"/>
                    <a:pt x="858" y="76"/>
                  </a:cubicBezTo>
                  <a:cubicBezTo>
                    <a:pt x="825" y="27"/>
                    <a:pt x="764" y="0"/>
                    <a:pt x="70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553;p80">
              <a:extLst>
                <a:ext uri="{FF2B5EF4-FFF2-40B4-BE49-F238E27FC236}">
                  <a16:creationId xmlns:a16="http://schemas.microsoft.com/office/drawing/2014/main" id="{44EEBA0A-2AC5-8A08-3B4F-3D723BAE14DF}"/>
                </a:ext>
              </a:extLst>
            </p:cNvPr>
            <p:cNvSpPr/>
            <p:nvPr/>
          </p:nvSpPr>
          <p:spPr>
            <a:xfrm>
              <a:off x="4194685" y="2095652"/>
              <a:ext cx="20879" cy="26862"/>
            </a:xfrm>
            <a:custGeom>
              <a:avLst/>
              <a:gdLst/>
              <a:ahLst/>
              <a:cxnLst/>
              <a:rect l="l" t="t" r="r" b="b"/>
              <a:pathLst>
                <a:path w="656" h="844" extrusionOk="0">
                  <a:moveTo>
                    <a:pt x="479" y="0"/>
                  </a:moveTo>
                  <a:cubicBezTo>
                    <a:pt x="428" y="0"/>
                    <a:pt x="378" y="33"/>
                    <a:pt x="346" y="82"/>
                  </a:cubicBezTo>
                  <a:lnTo>
                    <a:pt x="48" y="606"/>
                  </a:lnTo>
                  <a:cubicBezTo>
                    <a:pt x="0" y="677"/>
                    <a:pt x="36" y="784"/>
                    <a:pt x="108" y="820"/>
                  </a:cubicBezTo>
                  <a:cubicBezTo>
                    <a:pt x="131" y="844"/>
                    <a:pt x="167" y="844"/>
                    <a:pt x="179" y="844"/>
                  </a:cubicBezTo>
                  <a:cubicBezTo>
                    <a:pt x="239" y="844"/>
                    <a:pt x="286" y="808"/>
                    <a:pt x="310" y="760"/>
                  </a:cubicBezTo>
                  <a:lnTo>
                    <a:pt x="608" y="248"/>
                  </a:lnTo>
                  <a:cubicBezTo>
                    <a:pt x="655" y="165"/>
                    <a:pt x="631" y="70"/>
                    <a:pt x="548" y="22"/>
                  </a:cubicBezTo>
                  <a:cubicBezTo>
                    <a:pt x="526" y="7"/>
                    <a:pt x="502" y="0"/>
                    <a:pt x="47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11798;p78">
            <a:extLst>
              <a:ext uri="{FF2B5EF4-FFF2-40B4-BE49-F238E27FC236}">
                <a16:creationId xmlns:a16="http://schemas.microsoft.com/office/drawing/2014/main" id="{477A5151-9A28-506D-239A-6E50771E84AC}"/>
              </a:ext>
            </a:extLst>
          </p:cNvPr>
          <p:cNvGrpSpPr/>
          <p:nvPr/>
        </p:nvGrpSpPr>
        <p:grpSpPr>
          <a:xfrm>
            <a:off x="7491297" y="3743578"/>
            <a:ext cx="555675" cy="396574"/>
            <a:chOff x="6849393" y="3733994"/>
            <a:chExt cx="355053" cy="248038"/>
          </a:xfrm>
        </p:grpSpPr>
        <p:sp>
          <p:nvSpPr>
            <p:cNvPr id="29" name="Google Shape;11799;p78">
              <a:extLst>
                <a:ext uri="{FF2B5EF4-FFF2-40B4-BE49-F238E27FC236}">
                  <a16:creationId xmlns:a16="http://schemas.microsoft.com/office/drawing/2014/main" id="{AF679EB9-A1F1-E82E-47E5-A6E7AF688CEF}"/>
                </a:ext>
              </a:extLst>
            </p:cNvPr>
            <p:cNvSpPr/>
            <p:nvPr/>
          </p:nvSpPr>
          <p:spPr>
            <a:xfrm>
              <a:off x="6849393" y="3733994"/>
              <a:ext cx="355053" cy="248038"/>
            </a:xfrm>
            <a:custGeom>
              <a:avLst/>
              <a:gdLst/>
              <a:ahLst/>
              <a:cxnLst/>
              <a:rect l="l" t="t" r="r" b="b"/>
              <a:pathLst>
                <a:path w="11181" h="7811" extrusionOk="0">
                  <a:moveTo>
                    <a:pt x="10800" y="357"/>
                  </a:moveTo>
                  <a:cubicBezTo>
                    <a:pt x="10800" y="357"/>
                    <a:pt x="10823" y="357"/>
                    <a:pt x="10823" y="369"/>
                  </a:cubicBezTo>
                  <a:lnTo>
                    <a:pt x="10823" y="5227"/>
                  </a:lnTo>
                  <a:lnTo>
                    <a:pt x="346" y="5239"/>
                  </a:lnTo>
                  <a:cubicBezTo>
                    <a:pt x="346" y="5239"/>
                    <a:pt x="334" y="5239"/>
                    <a:pt x="334" y="5227"/>
                  </a:cubicBezTo>
                  <a:lnTo>
                    <a:pt x="334" y="369"/>
                  </a:lnTo>
                  <a:cubicBezTo>
                    <a:pt x="334" y="369"/>
                    <a:pt x="334" y="357"/>
                    <a:pt x="346" y="357"/>
                  </a:cubicBezTo>
                  <a:close/>
                  <a:moveTo>
                    <a:pt x="10835" y="5572"/>
                  </a:moveTo>
                  <a:lnTo>
                    <a:pt x="10823" y="5977"/>
                  </a:lnTo>
                  <a:lnTo>
                    <a:pt x="10252" y="5977"/>
                  </a:lnTo>
                  <a:cubicBezTo>
                    <a:pt x="10169" y="5977"/>
                    <a:pt x="10073" y="6060"/>
                    <a:pt x="10073" y="6156"/>
                  </a:cubicBezTo>
                  <a:cubicBezTo>
                    <a:pt x="10073" y="6263"/>
                    <a:pt x="10157" y="6334"/>
                    <a:pt x="10252" y="6334"/>
                  </a:cubicBezTo>
                  <a:lnTo>
                    <a:pt x="10823" y="6334"/>
                  </a:lnTo>
                  <a:lnTo>
                    <a:pt x="10823" y="6739"/>
                  </a:lnTo>
                  <a:lnTo>
                    <a:pt x="8014" y="6739"/>
                  </a:lnTo>
                  <a:cubicBezTo>
                    <a:pt x="7918" y="6739"/>
                    <a:pt x="7823" y="6811"/>
                    <a:pt x="7823" y="6918"/>
                  </a:cubicBezTo>
                  <a:cubicBezTo>
                    <a:pt x="7823" y="7013"/>
                    <a:pt x="7906" y="7096"/>
                    <a:pt x="8014" y="7096"/>
                  </a:cubicBezTo>
                  <a:lnTo>
                    <a:pt x="10823" y="7096"/>
                  </a:lnTo>
                  <a:lnTo>
                    <a:pt x="10823" y="7489"/>
                  </a:lnTo>
                  <a:cubicBezTo>
                    <a:pt x="10823" y="7489"/>
                    <a:pt x="10823" y="7501"/>
                    <a:pt x="10812" y="7501"/>
                  </a:cubicBezTo>
                  <a:lnTo>
                    <a:pt x="358" y="7501"/>
                  </a:lnTo>
                  <a:cubicBezTo>
                    <a:pt x="358" y="7501"/>
                    <a:pt x="346" y="7501"/>
                    <a:pt x="346" y="7489"/>
                  </a:cubicBezTo>
                  <a:lnTo>
                    <a:pt x="346" y="7096"/>
                  </a:lnTo>
                  <a:lnTo>
                    <a:pt x="7263" y="7096"/>
                  </a:lnTo>
                  <a:cubicBezTo>
                    <a:pt x="7359" y="7096"/>
                    <a:pt x="7442" y="7025"/>
                    <a:pt x="7442" y="6918"/>
                  </a:cubicBezTo>
                  <a:cubicBezTo>
                    <a:pt x="7442" y="6834"/>
                    <a:pt x="7371" y="6739"/>
                    <a:pt x="7263" y="6739"/>
                  </a:cubicBezTo>
                  <a:lnTo>
                    <a:pt x="346" y="6739"/>
                  </a:lnTo>
                  <a:lnTo>
                    <a:pt x="346" y="6334"/>
                  </a:lnTo>
                  <a:lnTo>
                    <a:pt x="9514" y="6334"/>
                  </a:lnTo>
                  <a:cubicBezTo>
                    <a:pt x="9597" y="6334"/>
                    <a:pt x="9692" y="6263"/>
                    <a:pt x="9692" y="6156"/>
                  </a:cubicBezTo>
                  <a:cubicBezTo>
                    <a:pt x="9692" y="6072"/>
                    <a:pt x="9621" y="5977"/>
                    <a:pt x="9514" y="5977"/>
                  </a:cubicBezTo>
                  <a:lnTo>
                    <a:pt x="346" y="5977"/>
                  </a:lnTo>
                  <a:lnTo>
                    <a:pt x="346" y="5572"/>
                  </a:lnTo>
                  <a:close/>
                  <a:moveTo>
                    <a:pt x="358" y="0"/>
                  </a:moveTo>
                  <a:cubicBezTo>
                    <a:pt x="167" y="0"/>
                    <a:pt x="1" y="167"/>
                    <a:pt x="1" y="357"/>
                  </a:cubicBezTo>
                  <a:lnTo>
                    <a:pt x="1" y="7453"/>
                  </a:lnTo>
                  <a:cubicBezTo>
                    <a:pt x="1" y="7644"/>
                    <a:pt x="167" y="7811"/>
                    <a:pt x="358" y="7811"/>
                  </a:cubicBezTo>
                  <a:lnTo>
                    <a:pt x="10823" y="7811"/>
                  </a:lnTo>
                  <a:cubicBezTo>
                    <a:pt x="11014" y="7811"/>
                    <a:pt x="11181" y="7644"/>
                    <a:pt x="11181" y="7453"/>
                  </a:cubicBezTo>
                  <a:lnTo>
                    <a:pt x="11181" y="357"/>
                  </a:lnTo>
                  <a:cubicBezTo>
                    <a:pt x="11181" y="167"/>
                    <a:pt x="11014" y="0"/>
                    <a:pt x="1082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800;p78">
              <a:extLst>
                <a:ext uri="{FF2B5EF4-FFF2-40B4-BE49-F238E27FC236}">
                  <a16:creationId xmlns:a16="http://schemas.microsoft.com/office/drawing/2014/main" id="{CF28ED2E-6A71-CF44-0346-6078CDA20E85}"/>
                </a:ext>
              </a:extLst>
            </p:cNvPr>
            <p:cNvSpPr/>
            <p:nvPr/>
          </p:nvSpPr>
          <p:spPr>
            <a:xfrm>
              <a:off x="7080411" y="3758192"/>
              <a:ext cx="100219" cy="129687"/>
            </a:xfrm>
            <a:custGeom>
              <a:avLst/>
              <a:gdLst/>
              <a:ahLst/>
              <a:cxnLst/>
              <a:rect l="l" t="t" r="r" b="b"/>
              <a:pathLst>
                <a:path w="3156" h="4084" extrusionOk="0">
                  <a:moveTo>
                    <a:pt x="179" y="0"/>
                  </a:moveTo>
                  <a:cubicBezTo>
                    <a:pt x="96" y="0"/>
                    <a:pt x="0" y="72"/>
                    <a:pt x="0" y="179"/>
                  </a:cubicBezTo>
                  <a:cubicBezTo>
                    <a:pt x="0" y="274"/>
                    <a:pt x="84" y="357"/>
                    <a:pt x="179" y="357"/>
                  </a:cubicBezTo>
                  <a:lnTo>
                    <a:pt x="2072" y="357"/>
                  </a:lnTo>
                  <a:cubicBezTo>
                    <a:pt x="2144" y="726"/>
                    <a:pt x="2429" y="1012"/>
                    <a:pt x="2798" y="1084"/>
                  </a:cubicBezTo>
                  <a:lnTo>
                    <a:pt x="2798" y="3001"/>
                  </a:lnTo>
                  <a:cubicBezTo>
                    <a:pt x="2429" y="3072"/>
                    <a:pt x="2144" y="3358"/>
                    <a:pt x="2072" y="3727"/>
                  </a:cubicBezTo>
                  <a:lnTo>
                    <a:pt x="179" y="3727"/>
                  </a:lnTo>
                  <a:cubicBezTo>
                    <a:pt x="96" y="3727"/>
                    <a:pt x="0" y="3810"/>
                    <a:pt x="0" y="3905"/>
                  </a:cubicBezTo>
                  <a:cubicBezTo>
                    <a:pt x="0" y="4013"/>
                    <a:pt x="84" y="4084"/>
                    <a:pt x="179" y="4084"/>
                  </a:cubicBezTo>
                  <a:lnTo>
                    <a:pt x="2239" y="4084"/>
                  </a:lnTo>
                  <a:cubicBezTo>
                    <a:pt x="2322" y="4084"/>
                    <a:pt x="2417" y="4013"/>
                    <a:pt x="2417" y="3905"/>
                  </a:cubicBezTo>
                  <a:cubicBezTo>
                    <a:pt x="2417" y="3596"/>
                    <a:pt x="2667" y="3346"/>
                    <a:pt x="2977" y="3346"/>
                  </a:cubicBezTo>
                  <a:cubicBezTo>
                    <a:pt x="3072" y="3346"/>
                    <a:pt x="3156" y="3274"/>
                    <a:pt x="3156" y="3167"/>
                  </a:cubicBezTo>
                  <a:lnTo>
                    <a:pt x="3156" y="917"/>
                  </a:lnTo>
                  <a:cubicBezTo>
                    <a:pt x="3156" y="810"/>
                    <a:pt x="3072" y="738"/>
                    <a:pt x="2977" y="738"/>
                  </a:cubicBezTo>
                  <a:cubicBezTo>
                    <a:pt x="2667" y="738"/>
                    <a:pt x="2417" y="488"/>
                    <a:pt x="2417" y="179"/>
                  </a:cubicBezTo>
                  <a:cubicBezTo>
                    <a:pt x="2417" y="83"/>
                    <a:pt x="2346" y="0"/>
                    <a:pt x="223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801;p78">
              <a:extLst>
                <a:ext uri="{FF2B5EF4-FFF2-40B4-BE49-F238E27FC236}">
                  <a16:creationId xmlns:a16="http://schemas.microsoft.com/office/drawing/2014/main" id="{085F35C3-F6F9-1801-B62C-8165E6E41C62}"/>
                </a:ext>
              </a:extLst>
            </p:cNvPr>
            <p:cNvSpPr/>
            <p:nvPr/>
          </p:nvSpPr>
          <p:spPr>
            <a:xfrm>
              <a:off x="6873209" y="3757811"/>
              <a:ext cx="100219" cy="130068"/>
            </a:xfrm>
            <a:custGeom>
              <a:avLst/>
              <a:gdLst/>
              <a:ahLst/>
              <a:cxnLst/>
              <a:rect l="l" t="t" r="r" b="b"/>
              <a:pathLst>
                <a:path w="3156" h="4096" extrusionOk="0">
                  <a:moveTo>
                    <a:pt x="918" y="0"/>
                  </a:moveTo>
                  <a:cubicBezTo>
                    <a:pt x="834" y="0"/>
                    <a:pt x="739" y="84"/>
                    <a:pt x="739" y="191"/>
                  </a:cubicBezTo>
                  <a:cubicBezTo>
                    <a:pt x="739" y="500"/>
                    <a:pt x="489" y="750"/>
                    <a:pt x="179" y="750"/>
                  </a:cubicBezTo>
                  <a:cubicBezTo>
                    <a:pt x="84" y="750"/>
                    <a:pt x="1" y="822"/>
                    <a:pt x="1" y="929"/>
                  </a:cubicBezTo>
                  <a:lnTo>
                    <a:pt x="1" y="3179"/>
                  </a:lnTo>
                  <a:cubicBezTo>
                    <a:pt x="1" y="3263"/>
                    <a:pt x="72" y="3358"/>
                    <a:pt x="179" y="3358"/>
                  </a:cubicBezTo>
                  <a:cubicBezTo>
                    <a:pt x="489" y="3358"/>
                    <a:pt x="739" y="3608"/>
                    <a:pt x="739" y="3917"/>
                  </a:cubicBezTo>
                  <a:cubicBezTo>
                    <a:pt x="739" y="4013"/>
                    <a:pt x="810" y="4096"/>
                    <a:pt x="918" y="4096"/>
                  </a:cubicBezTo>
                  <a:lnTo>
                    <a:pt x="2977" y="4096"/>
                  </a:lnTo>
                  <a:cubicBezTo>
                    <a:pt x="3061" y="4096"/>
                    <a:pt x="3156" y="4025"/>
                    <a:pt x="3156" y="3917"/>
                  </a:cubicBezTo>
                  <a:cubicBezTo>
                    <a:pt x="3132" y="3822"/>
                    <a:pt x="3061" y="3739"/>
                    <a:pt x="2977" y="3739"/>
                  </a:cubicBezTo>
                  <a:lnTo>
                    <a:pt x="1084" y="3739"/>
                  </a:lnTo>
                  <a:cubicBezTo>
                    <a:pt x="1013" y="3370"/>
                    <a:pt x="727" y="3084"/>
                    <a:pt x="346" y="3013"/>
                  </a:cubicBezTo>
                  <a:lnTo>
                    <a:pt x="346" y="1096"/>
                  </a:lnTo>
                  <a:cubicBezTo>
                    <a:pt x="727" y="1024"/>
                    <a:pt x="1013" y="738"/>
                    <a:pt x="1084" y="369"/>
                  </a:cubicBezTo>
                  <a:lnTo>
                    <a:pt x="2977" y="369"/>
                  </a:lnTo>
                  <a:cubicBezTo>
                    <a:pt x="3061" y="369"/>
                    <a:pt x="3156" y="286"/>
                    <a:pt x="3156" y="191"/>
                  </a:cubicBezTo>
                  <a:cubicBezTo>
                    <a:pt x="3156" y="95"/>
                    <a:pt x="3073" y="0"/>
                    <a:pt x="297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802;p78">
              <a:extLst>
                <a:ext uri="{FF2B5EF4-FFF2-40B4-BE49-F238E27FC236}">
                  <a16:creationId xmlns:a16="http://schemas.microsoft.com/office/drawing/2014/main" id="{62BCBEF1-E77C-2F83-9650-8EE7C7D78619}"/>
                </a:ext>
              </a:extLst>
            </p:cNvPr>
            <p:cNvSpPr/>
            <p:nvPr/>
          </p:nvSpPr>
          <p:spPr>
            <a:xfrm>
              <a:off x="6962060" y="3758192"/>
              <a:ext cx="129338" cy="129338"/>
            </a:xfrm>
            <a:custGeom>
              <a:avLst/>
              <a:gdLst/>
              <a:ahLst/>
              <a:cxnLst/>
              <a:rect l="l" t="t" r="r" b="b"/>
              <a:pathLst>
                <a:path w="4073" h="4073" extrusionOk="0">
                  <a:moveTo>
                    <a:pt x="2037" y="334"/>
                  </a:moveTo>
                  <a:cubicBezTo>
                    <a:pt x="2977" y="334"/>
                    <a:pt x="3727" y="1096"/>
                    <a:pt x="3727" y="2036"/>
                  </a:cubicBezTo>
                  <a:cubicBezTo>
                    <a:pt x="3727" y="2977"/>
                    <a:pt x="2977" y="3727"/>
                    <a:pt x="2037" y="3727"/>
                  </a:cubicBezTo>
                  <a:cubicBezTo>
                    <a:pt x="1096" y="3727"/>
                    <a:pt x="334" y="2977"/>
                    <a:pt x="334" y="2036"/>
                  </a:cubicBezTo>
                  <a:cubicBezTo>
                    <a:pt x="334" y="1096"/>
                    <a:pt x="1096" y="334"/>
                    <a:pt x="2037" y="334"/>
                  </a:cubicBezTo>
                  <a:close/>
                  <a:moveTo>
                    <a:pt x="2037" y="0"/>
                  </a:moveTo>
                  <a:cubicBezTo>
                    <a:pt x="906" y="0"/>
                    <a:pt x="1" y="917"/>
                    <a:pt x="1" y="2036"/>
                  </a:cubicBezTo>
                  <a:cubicBezTo>
                    <a:pt x="1" y="3155"/>
                    <a:pt x="918" y="4072"/>
                    <a:pt x="2037" y="4072"/>
                  </a:cubicBezTo>
                  <a:cubicBezTo>
                    <a:pt x="3156" y="4072"/>
                    <a:pt x="4073" y="3155"/>
                    <a:pt x="4073" y="2036"/>
                  </a:cubicBezTo>
                  <a:cubicBezTo>
                    <a:pt x="4073" y="905"/>
                    <a:pt x="3168" y="0"/>
                    <a:pt x="203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803;p78">
              <a:extLst>
                <a:ext uri="{FF2B5EF4-FFF2-40B4-BE49-F238E27FC236}">
                  <a16:creationId xmlns:a16="http://schemas.microsoft.com/office/drawing/2014/main" id="{0B448452-6067-FC56-926A-F0BF7068BF2E}"/>
                </a:ext>
              </a:extLst>
            </p:cNvPr>
            <p:cNvSpPr/>
            <p:nvPr/>
          </p:nvSpPr>
          <p:spPr>
            <a:xfrm>
              <a:off x="6997244" y="3781627"/>
              <a:ext cx="59382" cy="82436"/>
            </a:xfrm>
            <a:custGeom>
              <a:avLst/>
              <a:gdLst/>
              <a:ahLst/>
              <a:cxnLst/>
              <a:rect l="l" t="t" r="r" b="b"/>
              <a:pathLst>
                <a:path w="1870" h="2596" extrusionOk="0">
                  <a:moveTo>
                    <a:pt x="750" y="536"/>
                  </a:moveTo>
                  <a:lnTo>
                    <a:pt x="750" y="1060"/>
                  </a:lnTo>
                  <a:cubicBezTo>
                    <a:pt x="452" y="965"/>
                    <a:pt x="345" y="881"/>
                    <a:pt x="345" y="762"/>
                  </a:cubicBezTo>
                  <a:cubicBezTo>
                    <a:pt x="345" y="691"/>
                    <a:pt x="500" y="584"/>
                    <a:pt x="750" y="536"/>
                  </a:cubicBezTo>
                  <a:close/>
                  <a:moveTo>
                    <a:pt x="1107" y="1524"/>
                  </a:moveTo>
                  <a:cubicBezTo>
                    <a:pt x="1405" y="1608"/>
                    <a:pt x="1512" y="1703"/>
                    <a:pt x="1512" y="1822"/>
                  </a:cubicBezTo>
                  <a:cubicBezTo>
                    <a:pt x="1512" y="1893"/>
                    <a:pt x="1357" y="2001"/>
                    <a:pt x="1107" y="2036"/>
                  </a:cubicBezTo>
                  <a:lnTo>
                    <a:pt x="1107" y="1524"/>
                  </a:lnTo>
                  <a:close/>
                  <a:moveTo>
                    <a:pt x="941" y="0"/>
                  </a:moveTo>
                  <a:cubicBezTo>
                    <a:pt x="857" y="0"/>
                    <a:pt x="762" y="72"/>
                    <a:pt x="762" y="179"/>
                  </a:cubicBezTo>
                  <a:lnTo>
                    <a:pt x="762" y="191"/>
                  </a:lnTo>
                  <a:cubicBezTo>
                    <a:pt x="333" y="238"/>
                    <a:pt x="24" y="477"/>
                    <a:pt x="24" y="774"/>
                  </a:cubicBezTo>
                  <a:cubicBezTo>
                    <a:pt x="24" y="1191"/>
                    <a:pt x="441" y="1346"/>
                    <a:pt x="762" y="1429"/>
                  </a:cubicBezTo>
                  <a:lnTo>
                    <a:pt x="762" y="2036"/>
                  </a:lnTo>
                  <a:cubicBezTo>
                    <a:pt x="512" y="2001"/>
                    <a:pt x="357" y="1893"/>
                    <a:pt x="357" y="1822"/>
                  </a:cubicBezTo>
                  <a:cubicBezTo>
                    <a:pt x="357" y="1727"/>
                    <a:pt x="286" y="1643"/>
                    <a:pt x="179" y="1643"/>
                  </a:cubicBezTo>
                  <a:cubicBezTo>
                    <a:pt x="83" y="1643"/>
                    <a:pt x="0" y="1715"/>
                    <a:pt x="0" y="1822"/>
                  </a:cubicBezTo>
                  <a:cubicBezTo>
                    <a:pt x="0" y="2120"/>
                    <a:pt x="310" y="2334"/>
                    <a:pt x="750" y="2393"/>
                  </a:cubicBezTo>
                  <a:lnTo>
                    <a:pt x="750" y="2417"/>
                  </a:lnTo>
                  <a:cubicBezTo>
                    <a:pt x="750" y="2501"/>
                    <a:pt x="822" y="2596"/>
                    <a:pt x="929" y="2596"/>
                  </a:cubicBezTo>
                  <a:cubicBezTo>
                    <a:pt x="1036" y="2596"/>
                    <a:pt x="1107" y="2513"/>
                    <a:pt x="1107" y="2417"/>
                  </a:cubicBezTo>
                  <a:lnTo>
                    <a:pt x="1107" y="2393"/>
                  </a:lnTo>
                  <a:cubicBezTo>
                    <a:pt x="1536" y="2358"/>
                    <a:pt x="1845" y="2120"/>
                    <a:pt x="1845" y="1822"/>
                  </a:cubicBezTo>
                  <a:cubicBezTo>
                    <a:pt x="1845" y="1417"/>
                    <a:pt x="1453" y="1250"/>
                    <a:pt x="1107" y="1167"/>
                  </a:cubicBezTo>
                  <a:lnTo>
                    <a:pt x="1107" y="548"/>
                  </a:lnTo>
                  <a:cubicBezTo>
                    <a:pt x="1357" y="596"/>
                    <a:pt x="1512" y="703"/>
                    <a:pt x="1512" y="774"/>
                  </a:cubicBezTo>
                  <a:cubicBezTo>
                    <a:pt x="1512" y="869"/>
                    <a:pt x="1584" y="953"/>
                    <a:pt x="1691" y="953"/>
                  </a:cubicBezTo>
                  <a:cubicBezTo>
                    <a:pt x="1774" y="953"/>
                    <a:pt x="1869" y="881"/>
                    <a:pt x="1869" y="774"/>
                  </a:cubicBezTo>
                  <a:cubicBezTo>
                    <a:pt x="1869" y="477"/>
                    <a:pt x="1548" y="250"/>
                    <a:pt x="1119" y="191"/>
                  </a:cubicBezTo>
                  <a:lnTo>
                    <a:pt x="1119" y="179"/>
                  </a:lnTo>
                  <a:cubicBezTo>
                    <a:pt x="1119" y="84"/>
                    <a:pt x="1048" y="0"/>
                    <a:pt x="94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Google Shape;1661;p39">
            <a:extLst>
              <a:ext uri="{FF2B5EF4-FFF2-40B4-BE49-F238E27FC236}">
                <a16:creationId xmlns:a16="http://schemas.microsoft.com/office/drawing/2014/main" id="{3A9F4B9A-5675-4C20-1FF6-983BB7526739}"/>
              </a:ext>
            </a:extLst>
          </p:cNvPr>
          <p:cNvSpPr/>
          <p:nvPr/>
        </p:nvSpPr>
        <p:spPr>
          <a:xfrm>
            <a:off x="2381250" y="2776117"/>
            <a:ext cx="4381500" cy="6891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63;p39">
            <a:extLst>
              <a:ext uri="{FF2B5EF4-FFF2-40B4-BE49-F238E27FC236}">
                <a16:creationId xmlns:a16="http://schemas.microsoft.com/office/drawing/2014/main" id="{7832AC93-0508-B806-47EA-0319000CC37F}"/>
              </a:ext>
            </a:extLst>
          </p:cNvPr>
          <p:cNvSpPr txBox="1">
            <a:spLocks/>
          </p:cNvSpPr>
          <p:nvPr/>
        </p:nvSpPr>
        <p:spPr>
          <a:xfrm>
            <a:off x="2308222" y="1431600"/>
            <a:ext cx="4454528" cy="11401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1pPr>
            <a:lvl2pPr marR="0" lvl="1"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2pPr>
            <a:lvl3pPr marR="0" lvl="2"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3pPr>
            <a:lvl4pPr marR="0" lvl="3"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4pPr>
            <a:lvl5pPr marR="0" lvl="4"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5pPr>
            <a:lvl6pPr marR="0" lvl="5"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6pPr>
            <a:lvl7pPr marR="0" lvl="6"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7pPr>
            <a:lvl8pPr marR="0" lvl="7"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8pPr>
            <a:lvl9pPr marR="0" lvl="8"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9pPr>
          </a:lstStyle>
          <a:p>
            <a:pPr algn="ctr"/>
            <a:r>
              <a:rPr lang="en-US" sz="5400" dirty="0"/>
              <a:t>An example</a:t>
            </a:r>
          </a:p>
        </p:txBody>
      </p:sp>
      <p:sp>
        <p:nvSpPr>
          <p:cNvPr id="10" name="Google Shape;1665;p39">
            <a:extLst>
              <a:ext uri="{FF2B5EF4-FFF2-40B4-BE49-F238E27FC236}">
                <a16:creationId xmlns:a16="http://schemas.microsoft.com/office/drawing/2014/main" id="{1768968A-E084-0663-705F-6DEA8D6ABE8E}"/>
              </a:ext>
            </a:extLst>
          </p:cNvPr>
          <p:cNvSpPr txBox="1">
            <a:spLocks/>
          </p:cNvSpPr>
          <p:nvPr/>
        </p:nvSpPr>
        <p:spPr>
          <a:xfrm>
            <a:off x="2760450" y="2841817"/>
            <a:ext cx="3623100" cy="55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naheim"/>
              <a:buChar char="●"/>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2pPr>
            <a:lvl3pPr marL="1371600" marR="0" lvl="2"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3pPr>
            <a:lvl4pPr marL="1828800" marR="0" lvl="3"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4pPr>
            <a:lvl5pPr marL="2286000" marR="0" lvl="4"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5pPr>
            <a:lvl6pPr marL="2743200" marR="0" lvl="5"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6pPr>
            <a:lvl7pPr marL="3200400" marR="0" lvl="6"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7pPr>
            <a:lvl8pPr marL="3657600" marR="0" lvl="7"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8pPr>
            <a:lvl9pPr marL="4114800" marR="0" lvl="8"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9pPr>
          </a:lstStyle>
          <a:p>
            <a:pPr marL="0" indent="0" algn="ctr">
              <a:buFont typeface="Anaheim"/>
              <a:buNone/>
            </a:pPr>
            <a:r>
              <a:rPr lang="en-US" dirty="0"/>
              <a:t>Conventional vs AI approach</a:t>
            </a:r>
          </a:p>
        </p:txBody>
      </p:sp>
    </p:spTree>
    <p:extLst>
      <p:ext uri="{BB962C8B-B14F-4D97-AF65-F5344CB8AC3E}">
        <p14:creationId xmlns:p14="http://schemas.microsoft.com/office/powerpoint/2010/main" val="2454677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Google Shape;1661;p39">
            <a:extLst>
              <a:ext uri="{FF2B5EF4-FFF2-40B4-BE49-F238E27FC236}">
                <a16:creationId xmlns:a16="http://schemas.microsoft.com/office/drawing/2014/main" id="{3A9F4B9A-5675-4C20-1FF6-983BB7526739}"/>
              </a:ext>
            </a:extLst>
          </p:cNvPr>
          <p:cNvSpPr/>
          <p:nvPr/>
        </p:nvSpPr>
        <p:spPr>
          <a:xfrm>
            <a:off x="2381250" y="3291374"/>
            <a:ext cx="4381500" cy="6891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63;p39">
            <a:extLst>
              <a:ext uri="{FF2B5EF4-FFF2-40B4-BE49-F238E27FC236}">
                <a16:creationId xmlns:a16="http://schemas.microsoft.com/office/drawing/2014/main" id="{7832AC93-0508-B806-47EA-0319000CC37F}"/>
              </a:ext>
            </a:extLst>
          </p:cNvPr>
          <p:cNvSpPr txBox="1">
            <a:spLocks/>
          </p:cNvSpPr>
          <p:nvPr/>
        </p:nvSpPr>
        <p:spPr>
          <a:xfrm>
            <a:off x="2249939" y="603124"/>
            <a:ext cx="4644121" cy="262980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1pPr>
            <a:lvl2pPr marR="0" lvl="1"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2pPr>
            <a:lvl3pPr marR="0" lvl="2"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3pPr>
            <a:lvl4pPr marR="0" lvl="3"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4pPr>
            <a:lvl5pPr marR="0" lvl="4"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5pPr>
            <a:lvl6pPr marR="0" lvl="5"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6pPr>
            <a:lvl7pPr marR="0" lvl="6"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7pPr>
            <a:lvl8pPr marR="0" lvl="7"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8pPr>
            <a:lvl9pPr marR="0" lvl="8"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9pPr>
          </a:lstStyle>
          <a:p>
            <a:pPr algn="ctr"/>
            <a:r>
              <a:rPr lang="en-US" sz="5400" dirty="0"/>
              <a:t>The conventional approach</a:t>
            </a:r>
          </a:p>
        </p:txBody>
      </p:sp>
      <p:sp>
        <p:nvSpPr>
          <p:cNvPr id="10" name="Google Shape;1665;p39">
            <a:extLst>
              <a:ext uri="{FF2B5EF4-FFF2-40B4-BE49-F238E27FC236}">
                <a16:creationId xmlns:a16="http://schemas.microsoft.com/office/drawing/2014/main" id="{1768968A-E084-0663-705F-6DEA8D6ABE8E}"/>
              </a:ext>
            </a:extLst>
          </p:cNvPr>
          <p:cNvSpPr txBox="1">
            <a:spLocks/>
          </p:cNvSpPr>
          <p:nvPr/>
        </p:nvSpPr>
        <p:spPr>
          <a:xfrm>
            <a:off x="2760450" y="3357074"/>
            <a:ext cx="3623100" cy="55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naheim"/>
              <a:buChar char="●"/>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2pPr>
            <a:lvl3pPr marL="1371600" marR="0" lvl="2"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3pPr>
            <a:lvl4pPr marL="1828800" marR="0" lvl="3"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4pPr>
            <a:lvl5pPr marL="2286000" marR="0" lvl="4"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5pPr>
            <a:lvl6pPr marL="2743200" marR="0" lvl="5"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6pPr>
            <a:lvl7pPr marL="3200400" marR="0" lvl="6"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7pPr>
            <a:lvl8pPr marL="3657600" marR="0" lvl="7"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8pPr>
            <a:lvl9pPr marL="4114800" marR="0" lvl="8"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9pPr>
          </a:lstStyle>
          <a:p>
            <a:pPr marL="0" indent="0" algn="ctr">
              <a:buFont typeface="Anaheim"/>
              <a:buNone/>
            </a:pPr>
            <a:r>
              <a:rPr lang="en-US" dirty="0"/>
              <a:t>Maximize the individual benefit</a:t>
            </a:r>
          </a:p>
        </p:txBody>
      </p:sp>
    </p:spTree>
    <p:extLst>
      <p:ext uri="{BB962C8B-B14F-4D97-AF65-F5344CB8AC3E}">
        <p14:creationId xmlns:p14="http://schemas.microsoft.com/office/powerpoint/2010/main" val="981727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91293-BEE2-F171-277D-D88F7ADABC61}"/>
              </a:ext>
            </a:extLst>
          </p:cNvPr>
          <p:cNvSpPr>
            <a:spLocks noGrp="1"/>
          </p:cNvSpPr>
          <p:nvPr>
            <p:ph type="title"/>
          </p:nvPr>
        </p:nvSpPr>
        <p:spPr>
          <a:xfrm>
            <a:off x="628650" y="344897"/>
            <a:ext cx="7886700" cy="753446"/>
          </a:xfrm>
        </p:spPr>
        <p:txBody>
          <a:bodyPr>
            <a:normAutofit fontScale="90000"/>
          </a:bodyPr>
          <a:lstStyle/>
          <a:p>
            <a:pPr algn="ctr"/>
            <a:r>
              <a:rPr lang="en-US" dirty="0">
                <a:solidFill>
                  <a:srgbClr val="3362CC"/>
                </a:solidFill>
                <a:latin typeface="Barlow" panose="00000500000000000000" pitchFamily="2" charset="0"/>
              </a:rPr>
              <a:t>Initial state</a:t>
            </a:r>
          </a:p>
        </p:txBody>
      </p:sp>
      <p:graphicFrame>
        <p:nvGraphicFramePr>
          <p:cNvPr id="4" name="Table 4">
            <a:extLst>
              <a:ext uri="{FF2B5EF4-FFF2-40B4-BE49-F238E27FC236}">
                <a16:creationId xmlns:a16="http://schemas.microsoft.com/office/drawing/2014/main" id="{F6823B57-8D0D-C0F2-C171-7FF93690E5A5}"/>
              </a:ext>
            </a:extLst>
          </p:cNvPr>
          <p:cNvGraphicFramePr>
            <a:graphicFrameLocks noGrp="1"/>
          </p:cNvGraphicFramePr>
          <p:nvPr>
            <p:ph idx="1"/>
            <p:extLst>
              <p:ext uri="{D42A27DB-BD31-4B8C-83A1-F6EECF244321}">
                <p14:modId xmlns:p14="http://schemas.microsoft.com/office/powerpoint/2010/main" val="1556009309"/>
              </p:ext>
            </p:extLst>
          </p:nvPr>
        </p:nvGraphicFramePr>
        <p:xfrm>
          <a:off x="3007294" y="1554784"/>
          <a:ext cx="5860934" cy="2488974"/>
        </p:xfrm>
        <a:graphic>
          <a:graphicData uri="http://schemas.openxmlformats.org/drawingml/2006/table">
            <a:tbl>
              <a:tblPr firstRow="1" bandRow="1">
                <a:tableStyleId>{5C22544A-7EE6-4342-B048-85BDC9FD1C3A}</a:tableStyleId>
              </a:tblPr>
              <a:tblGrid>
                <a:gridCol w="618471">
                  <a:extLst>
                    <a:ext uri="{9D8B030D-6E8A-4147-A177-3AD203B41FA5}">
                      <a16:colId xmlns:a16="http://schemas.microsoft.com/office/drawing/2014/main" val="328491096"/>
                    </a:ext>
                  </a:extLst>
                </a:gridCol>
                <a:gridCol w="1335175">
                  <a:extLst>
                    <a:ext uri="{9D8B030D-6E8A-4147-A177-3AD203B41FA5}">
                      <a16:colId xmlns:a16="http://schemas.microsoft.com/office/drawing/2014/main" val="2312827872"/>
                    </a:ext>
                  </a:extLst>
                </a:gridCol>
                <a:gridCol w="976822">
                  <a:extLst>
                    <a:ext uri="{9D8B030D-6E8A-4147-A177-3AD203B41FA5}">
                      <a16:colId xmlns:a16="http://schemas.microsoft.com/office/drawing/2014/main" val="1907462865"/>
                    </a:ext>
                  </a:extLst>
                </a:gridCol>
                <a:gridCol w="976822">
                  <a:extLst>
                    <a:ext uri="{9D8B030D-6E8A-4147-A177-3AD203B41FA5}">
                      <a16:colId xmlns:a16="http://schemas.microsoft.com/office/drawing/2014/main" val="3094860277"/>
                    </a:ext>
                  </a:extLst>
                </a:gridCol>
                <a:gridCol w="976822">
                  <a:extLst>
                    <a:ext uri="{9D8B030D-6E8A-4147-A177-3AD203B41FA5}">
                      <a16:colId xmlns:a16="http://schemas.microsoft.com/office/drawing/2014/main" val="1892142516"/>
                    </a:ext>
                  </a:extLst>
                </a:gridCol>
                <a:gridCol w="976822">
                  <a:extLst>
                    <a:ext uri="{9D8B030D-6E8A-4147-A177-3AD203B41FA5}">
                      <a16:colId xmlns:a16="http://schemas.microsoft.com/office/drawing/2014/main" val="2411150049"/>
                    </a:ext>
                  </a:extLst>
                </a:gridCol>
              </a:tblGrid>
              <a:tr h="405246">
                <a:tc>
                  <a:txBody>
                    <a:bodyPr/>
                    <a:lstStyle/>
                    <a:p>
                      <a:pPr algn="ctr"/>
                      <a:endParaRPr lang="en-US" sz="1300" dirty="0"/>
                    </a:p>
                  </a:txBody>
                  <a:tcPr marL="68580" marR="68580" marT="31173" marB="31173"/>
                </a:tc>
                <a:tc>
                  <a:txBody>
                    <a:bodyPr/>
                    <a:lstStyle/>
                    <a:p>
                      <a:pPr algn="ctr"/>
                      <a:r>
                        <a:rPr lang="en-US" sz="1100" dirty="0"/>
                        <a:t>Monday</a:t>
                      </a:r>
                    </a:p>
                  </a:txBody>
                  <a:tcPr marL="68580" marR="68580" marT="31173" marB="31173"/>
                </a:tc>
                <a:tc>
                  <a:txBody>
                    <a:bodyPr/>
                    <a:lstStyle/>
                    <a:p>
                      <a:pPr algn="ctr"/>
                      <a:r>
                        <a:rPr lang="en-US" sz="1100" dirty="0"/>
                        <a:t>Tuesday</a:t>
                      </a:r>
                    </a:p>
                  </a:txBody>
                  <a:tcPr marL="68580" marR="68580" marT="31173" marB="31173"/>
                </a:tc>
                <a:tc>
                  <a:txBody>
                    <a:bodyPr/>
                    <a:lstStyle/>
                    <a:p>
                      <a:pPr algn="ctr"/>
                      <a:r>
                        <a:rPr lang="en-US" sz="1100" dirty="0"/>
                        <a:t>Wednesday</a:t>
                      </a:r>
                    </a:p>
                  </a:txBody>
                  <a:tcPr marL="68580" marR="68580" marT="31173" marB="31173"/>
                </a:tc>
                <a:tc>
                  <a:txBody>
                    <a:bodyPr/>
                    <a:lstStyle/>
                    <a:p>
                      <a:pPr algn="ctr"/>
                      <a:r>
                        <a:rPr lang="en-US" sz="1100" dirty="0"/>
                        <a:t>Thursday</a:t>
                      </a:r>
                    </a:p>
                  </a:txBody>
                  <a:tcPr marL="68580" marR="68580" marT="31173" marB="31173"/>
                </a:tc>
                <a:tc>
                  <a:txBody>
                    <a:bodyPr/>
                    <a:lstStyle/>
                    <a:p>
                      <a:pPr algn="ctr"/>
                      <a:r>
                        <a:rPr lang="en-US" sz="1100" dirty="0"/>
                        <a:t>Friday</a:t>
                      </a:r>
                    </a:p>
                  </a:txBody>
                  <a:tcPr marL="68580" marR="68580" marT="31173" marB="31173"/>
                </a:tc>
                <a:extLst>
                  <a:ext uri="{0D108BD9-81ED-4DB2-BD59-A6C34878D82A}">
                    <a16:rowId xmlns:a16="http://schemas.microsoft.com/office/drawing/2014/main" val="2193917946"/>
                  </a:ext>
                </a:extLst>
              </a:tr>
              <a:tr h="256934">
                <a:tc>
                  <a:txBody>
                    <a:bodyPr/>
                    <a:lstStyle/>
                    <a:p>
                      <a:pPr algn="ctr"/>
                      <a:r>
                        <a:rPr lang="el-GR" sz="1300" dirty="0"/>
                        <a:t>9-10</a:t>
                      </a:r>
                      <a:endParaRPr lang="en-US" sz="1300" dirty="0"/>
                    </a:p>
                  </a:txBody>
                  <a:tcPr marL="68580" marR="68580" marT="31173" marB="31173"/>
                </a:tc>
                <a:tc>
                  <a:txBody>
                    <a:bodyPr/>
                    <a:lstStyle/>
                    <a:p>
                      <a:pPr algn="ctr"/>
                      <a:r>
                        <a:rPr lang="en-US" sz="1300" dirty="0"/>
                        <a:t>Nikos</a:t>
                      </a:r>
                    </a:p>
                  </a:txBody>
                  <a:tcPr marL="68580" marR="68580" marT="31173" marB="31173">
                    <a:solidFill>
                      <a:srgbClr val="FF0000"/>
                    </a:solidFill>
                  </a:tcPr>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2013223720"/>
                  </a:ext>
                </a:extLst>
              </a:tr>
              <a:tr h="256934">
                <a:tc>
                  <a:txBody>
                    <a:bodyPr/>
                    <a:lstStyle/>
                    <a:p>
                      <a:pPr algn="ctr"/>
                      <a:r>
                        <a:rPr lang="el-GR" sz="1300" dirty="0"/>
                        <a:t>10-11</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1480568299"/>
                  </a:ext>
                </a:extLst>
              </a:tr>
              <a:tr h="256934">
                <a:tc>
                  <a:txBody>
                    <a:bodyPr/>
                    <a:lstStyle/>
                    <a:p>
                      <a:pPr algn="ctr"/>
                      <a:r>
                        <a:rPr lang="el-GR" sz="1300" dirty="0"/>
                        <a:t>11-12</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r>
                        <a:rPr lang="en-US" sz="1300" dirty="0"/>
                        <a:t>Ioannis</a:t>
                      </a:r>
                    </a:p>
                  </a:txBody>
                  <a:tcPr marL="68580" marR="68580" marT="31173" marB="31173">
                    <a:solidFill>
                      <a:srgbClr val="FFC000"/>
                    </a:solidFill>
                  </a:tcPr>
                </a:tc>
                <a:tc>
                  <a:txBody>
                    <a:bodyPr/>
                    <a:lstStyle/>
                    <a:p>
                      <a:pPr algn="ctr"/>
                      <a:endParaRPr lang="en-US" sz="1300"/>
                    </a:p>
                  </a:txBody>
                  <a:tcPr marL="68580" marR="68580" marT="31173" marB="31173"/>
                </a:tc>
                <a:extLst>
                  <a:ext uri="{0D108BD9-81ED-4DB2-BD59-A6C34878D82A}">
                    <a16:rowId xmlns:a16="http://schemas.microsoft.com/office/drawing/2014/main" val="964267344"/>
                  </a:ext>
                </a:extLst>
              </a:tr>
              <a:tr h="256934">
                <a:tc>
                  <a:txBody>
                    <a:bodyPr/>
                    <a:lstStyle/>
                    <a:p>
                      <a:pPr algn="ctr"/>
                      <a:r>
                        <a:rPr lang="el-GR" sz="1300" dirty="0"/>
                        <a:t>12-13</a:t>
                      </a:r>
                      <a:endParaRPr lang="en-US" sz="1300" dirty="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3476545257"/>
                  </a:ext>
                </a:extLst>
              </a:tr>
              <a:tr h="256934">
                <a:tc>
                  <a:txBody>
                    <a:bodyPr/>
                    <a:lstStyle/>
                    <a:p>
                      <a:pPr algn="ctr"/>
                      <a:r>
                        <a:rPr lang="el-GR" sz="1300" dirty="0"/>
                        <a:t>13-14</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r>
                        <a:rPr lang="en-US" sz="1300" dirty="0"/>
                        <a:t>Giorgos</a:t>
                      </a:r>
                    </a:p>
                  </a:txBody>
                  <a:tcPr marL="68580" marR="68580" marT="31173" marB="31173">
                    <a:solidFill>
                      <a:srgbClr val="00B050"/>
                    </a:solidFill>
                  </a:tcPr>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138607604"/>
                  </a:ext>
                </a:extLst>
              </a:tr>
              <a:tr h="256934">
                <a:tc>
                  <a:txBody>
                    <a:bodyPr/>
                    <a:lstStyle/>
                    <a:p>
                      <a:pPr algn="ctr"/>
                      <a:r>
                        <a:rPr lang="el-GR" sz="1300" dirty="0"/>
                        <a:t>14-15</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718244311"/>
                  </a:ext>
                </a:extLst>
              </a:tr>
              <a:tr h="256934">
                <a:tc>
                  <a:txBody>
                    <a:bodyPr/>
                    <a:lstStyle/>
                    <a:p>
                      <a:pPr algn="ctr"/>
                      <a:r>
                        <a:rPr lang="el-GR" sz="1300" dirty="0"/>
                        <a:t>15-16</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r>
                        <a:rPr lang="en-US" sz="1300" dirty="0"/>
                        <a:t>Kostas</a:t>
                      </a:r>
                    </a:p>
                  </a:txBody>
                  <a:tcPr marL="68580" marR="68580" marT="31173" marB="31173">
                    <a:solidFill>
                      <a:srgbClr val="FFFF00"/>
                    </a:solidFill>
                  </a:tcPr>
                </a:tc>
                <a:extLst>
                  <a:ext uri="{0D108BD9-81ED-4DB2-BD59-A6C34878D82A}">
                    <a16:rowId xmlns:a16="http://schemas.microsoft.com/office/drawing/2014/main" val="3689405259"/>
                  </a:ext>
                </a:extLst>
              </a:tr>
              <a:tr h="256934">
                <a:tc>
                  <a:txBody>
                    <a:bodyPr/>
                    <a:lstStyle/>
                    <a:p>
                      <a:pPr algn="ctr"/>
                      <a:r>
                        <a:rPr lang="el-GR" sz="1300" dirty="0"/>
                        <a:t>16-17</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3725357953"/>
                  </a:ext>
                </a:extLst>
              </a:tr>
            </a:tbl>
          </a:graphicData>
        </a:graphic>
      </p:graphicFrame>
      <p:graphicFrame>
        <p:nvGraphicFramePr>
          <p:cNvPr id="6" name="Table 6">
            <a:extLst>
              <a:ext uri="{FF2B5EF4-FFF2-40B4-BE49-F238E27FC236}">
                <a16:creationId xmlns:a16="http://schemas.microsoft.com/office/drawing/2014/main" id="{CDB6BFD1-C32D-7B84-8A75-1B996D2BC300}"/>
              </a:ext>
            </a:extLst>
          </p:cNvPr>
          <p:cNvGraphicFramePr>
            <a:graphicFrameLocks noGrp="1"/>
          </p:cNvGraphicFramePr>
          <p:nvPr>
            <p:extLst>
              <p:ext uri="{D42A27DB-BD31-4B8C-83A1-F6EECF244321}">
                <p14:modId xmlns:p14="http://schemas.microsoft.com/office/powerpoint/2010/main" val="2632639353"/>
              </p:ext>
            </p:extLst>
          </p:nvPr>
        </p:nvGraphicFramePr>
        <p:xfrm>
          <a:off x="352880" y="1554784"/>
          <a:ext cx="2577874" cy="889976"/>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22494">
                <a:tc>
                  <a:txBody>
                    <a:bodyPr/>
                    <a:lstStyle/>
                    <a:p>
                      <a:pPr algn="ctr"/>
                      <a:r>
                        <a:rPr lang="en-US" sz="1100" dirty="0"/>
                        <a:t>Monday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22494">
                <a:tc rowSpan="3">
                  <a:txBody>
                    <a:bodyPr/>
                    <a:lstStyle/>
                    <a:p>
                      <a:pPr algn="ctr"/>
                      <a:endParaRPr lang="el-GR" sz="1200" dirty="0"/>
                    </a:p>
                    <a:p>
                      <a:pPr algn="ctr"/>
                      <a:r>
                        <a:rPr lang="el-GR" sz="1200" dirty="0"/>
                        <a:t>9-10</a:t>
                      </a:r>
                      <a:endParaRPr lang="en-US" sz="1200" dirty="0"/>
                    </a:p>
                  </a:txBody>
                  <a:tcPr marL="68580" marR="68580" marT="37719" marB="37719"/>
                </a:tc>
                <a:tc>
                  <a:txBody>
                    <a:bodyPr/>
                    <a:lstStyle/>
                    <a:p>
                      <a:pPr algn="ctr"/>
                      <a:r>
                        <a:rPr lang="en-US" sz="1100" dirty="0"/>
                        <a:t>Nikos</a:t>
                      </a:r>
                      <a:r>
                        <a:rPr lang="el-GR" sz="1100" dirty="0"/>
                        <a:t> – 90</a:t>
                      </a:r>
                      <a:endParaRPr lang="en-US" sz="1100" dirty="0"/>
                    </a:p>
                  </a:txBody>
                  <a:tcPr marL="68580" marR="68580" marT="25763" marB="25763">
                    <a:solidFill>
                      <a:srgbClr val="FF0000"/>
                    </a:solidFill>
                  </a:tcPr>
                </a:tc>
                <a:extLst>
                  <a:ext uri="{0D108BD9-81ED-4DB2-BD59-A6C34878D82A}">
                    <a16:rowId xmlns:a16="http://schemas.microsoft.com/office/drawing/2014/main" val="1443113687"/>
                  </a:ext>
                </a:extLst>
              </a:tr>
              <a:tr h="222494">
                <a:tc vMerge="1">
                  <a:txBody>
                    <a:bodyPr/>
                    <a:lstStyle/>
                    <a:p>
                      <a:endParaRPr lang="en-US" dirty="0"/>
                    </a:p>
                  </a:txBody>
                  <a:tcPr/>
                </a:tc>
                <a:tc>
                  <a:txBody>
                    <a:bodyPr/>
                    <a:lstStyle/>
                    <a:p>
                      <a:pPr algn="ctr"/>
                      <a:r>
                        <a:rPr lang="en-US" sz="1100" dirty="0"/>
                        <a:t>Giorgos</a:t>
                      </a:r>
                      <a:r>
                        <a:rPr lang="el-GR" sz="1100" dirty="0"/>
                        <a:t> – 8</a:t>
                      </a:r>
                      <a:r>
                        <a:rPr lang="en-US" sz="1100" dirty="0"/>
                        <a:t>7</a:t>
                      </a:r>
                    </a:p>
                  </a:txBody>
                  <a:tcPr marL="68580" marR="68580" marT="25763" marB="25763">
                    <a:solidFill>
                      <a:srgbClr val="00B050"/>
                    </a:solidFill>
                  </a:tcPr>
                </a:tc>
                <a:extLst>
                  <a:ext uri="{0D108BD9-81ED-4DB2-BD59-A6C34878D82A}">
                    <a16:rowId xmlns:a16="http://schemas.microsoft.com/office/drawing/2014/main" val="3996881950"/>
                  </a:ext>
                </a:extLst>
              </a:tr>
              <a:tr h="222494">
                <a:tc vMerge="1">
                  <a:txBody>
                    <a:bodyPr/>
                    <a:lstStyle/>
                    <a:p>
                      <a:endParaRPr lang="en-US" dirty="0"/>
                    </a:p>
                  </a:txBody>
                  <a:tcPr/>
                </a:tc>
                <a:tc>
                  <a:txBody>
                    <a:bodyPr/>
                    <a:lstStyle/>
                    <a:p>
                      <a:pPr algn="ctr"/>
                      <a:r>
                        <a:rPr lang="en-US" sz="1100" dirty="0"/>
                        <a:t>Kostas</a:t>
                      </a:r>
                      <a:r>
                        <a:rPr lang="el-GR" sz="1100" dirty="0"/>
                        <a:t> – </a:t>
                      </a:r>
                      <a:r>
                        <a:rPr lang="en-US" sz="1100" dirty="0"/>
                        <a:t>86</a:t>
                      </a:r>
                    </a:p>
                  </a:txBody>
                  <a:tcPr marL="68580" marR="68580" marT="25763" marB="25763">
                    <a:solidFill>
                      <a:srgbClr val="FFFF00"/>
                    </a:solidFill>
                  </a:tcPr>
                </a:tc>
                <a:extLst>
                  <a:ext uri="{0D108BD9-81ED-4DB2-BD59-A6C34878D82A}">
                    <a16:rowId xmlns:a16="http://schemas.microsoft.com/office/drawing/2014/main" val="3598219648"/>
                  </a:ext>
                </a:extLst>
              </a:tr>
            </a:tbl>
          </a:graphicData>
        </a:graphic>
      </p:graphicFrame>
      <p:graphicFrame>
        <p:nvGraphicFramePr>
          <p:cNvPr id="7" name="Table 6">
            <a:extLst>
              <a:ext uri="{FF2B5EF4-FFF2-40B4-BE49-F238E27FC236}">
                <a16:creationId xmlns:a16="http://schemas.microsoft.com/office/drawing/2014/main" id="{09792B41-3C1B-AE43-E8C9-42C8AD6CA575}"/>
              </a:ext>
            </a:extLst>
          </p:cNvPr>
          <p:cNvGraphicFramePr>
            <a:graphicFrameLocks noGrp="1"/>
          </p:cNvGraphicFramePr>
          <p:nvPr>
            <p:extLst>
              <p:ext uri="{D42A27DB-BD31-4B8C-83A1-F6EECF244321}">
                <p14:modId xmlns:p14="http://schemas.microsoft.com/office/powerpoint/2010/main" val="2947886384"/>
              </p:ext>
            </p:extLst>
          </p:nvPr>
        </p:nvGraphicFramePr>
        <p:xfrm>
          <a:off x="352880" y="2477209"/>
          <a:ext cx="2577874" cy="876664"/>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18010">
                <a:tc>
                  <a:txBody>
                    <a:bodyPr/>
                    <a:lstStyle/>
                    <a:p>
                      <a:pPr algn="ctr"/>
                      <a:r>
                        <a:rPr lang="en-US" sz="1100" dirty="0"/>
                        <a:t>Tuesday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18010">
                <a:tc rowSpan="3">
                  <a:txBody>
                    <a:bodyPr/>
                    <a:lstStyle/>
                    <a:p>
                      <a:pPr algn="ctr"/>
                      <a:endParaRPr lang="el-GR" sz="1200" dirty="0"/>
                    </a:p>
                    <a:p>
                      <a:pPr algn="ctr"/>
                      <a:r>
                        <a:rPr lang="el-GR" sz="1200" dirty="0"/>
                        <a:t>13-14</a:t>
                      </a:r>
                      <a:endParaRPr lang="en-US" sz="1200" dirty="0"/>
                    </a:p>
                  </a:txBody>
                  <a:tcPr marL="68580" marR="68580" marT="31173" marB="31173"/>
                </a:tc>
                <a:tc>
                  <a:txBody>
                    <a:bodyPr/>
                    <a:lstStyle/>
                    <a:p>
                      <a:pPr algn="ctr"/>
                      <a:r>
                        <a:rPr lang="en-US" sz="1100" dirty="0"/>
                        <a:t>Giorgos</a:t>
                      </a:r>
                      <a:r>
                        <a:rPr lang="el-GR" sz="1100" dirty="0"/>
                        <a:t> - 7</a:t>
                      </a:r>
                      <a:r>
                        <a:rPr lang="en-US" sz="1100" dirty="0"/>
                        <a:t>2</a:t>
                      </a:r>
                    </a:p>
                  </a:txBody>
                  <a:tcPr marL="68580" marR="68580" marT="25763" marB="25763">
                    <a:solidFill>
                      <a:srgbClr val="00B050"/>
                    </a:solidFill>
                  </a:tcPr>
                </a:tc>
                <a:extLst>
                  <a:ext uri="{0D108BD9-81ED-4DB2-BD59-A6C34878D82A}">
                    <a16:rowId xmlns:a16="http://schemas.microsoft.com/office/drawing/2014/main" val="1443113687"/>
                  </a:ext>
                </a:extLst>
              </a:tr>
              <a:tr h="218010">
                <a:tc vMerge="1">
                  <a:txBody>
                    <a:bodyPr/>
                    <a:lstStyle/>
                    <a:p>
                      <a:endParaRPr lang="en-US" dirty="0"/>
                    </a:p>
                  </a:txBody>
                  <a:tcPr/>
                </a:tc>
                <a:tc>
                  <a:txBody>
                    <a:bodyPr/>
                    <a:lstStyle/>
                    <a:p>
                      <a:pPr algn="ctr"/>
                      <a:r>
                        <a:rPr lang="en-US" sz="1100" dirty="0"/>
                        <a:t>Ioannis</a:t>
                      </a:r>
                      <a:r>
                        <a:rPr lang="el-GR" sz="1100" dirty="0"/>
                        <a:t> - 60</a:t>
                      </a:r>
                      <a:endParaRPr lang="en-US" sz="1100" dirty="0"/>
                    </a:p>
                  </a:txBody>
                  <a:tcPr marL="68580" marR="68580" marT="25763" marB="25763">
                    <a:solidFill>
                      <a:srgbClr val="FFC000"/>
                    </a:solidFill>
                  </a:tcPr>
                </a:tc>
                <a:extLst>
                  <a:ext uri="{0D108BD9-81ED-4DB2-BD59-A6C34878D82A}">
                    <a16:rowId xmlns:a16="http://schemas.microsoft.com/office/drawing/2014/main" val="3996881950"/>
                  </a:ext>
                </a:extLst>
              </a:tr>
              <a:tr h="218010">
                <a:tc vMerge="1">
                  <a:txBody>
                    <a:bodyPr/>
                    <a:lstStyle/>
                    <a:p>
                      <a:endParaRPr lang="en-US" dirty="0"/>
                    </a:p>
                  </a:txBody>
                  <a:tcPr/>
                </a:tc>
                <a:tc>
                  <a:txBody>
                    <a:bodyPr/>
                    <a:lstStyle/>
                    <a:p>
                      <a:pPr algn="ctr"/>
                      <a:r>
                        <a:rPr lang="en-US" sz="1100" dirty="0"/>
                        <a:t>Maria</a:t>
                      </a:r>
                      <a:r>
                        <a:rPr lang="el-GR" sz="1100" dirty="0"/>
                        <a:t> - 5</a:t>
                      </a:r>
                      <a:r>
                        <a:rPr lang="en-US" sz="1100" dirty="0"/>
                        <a:t>5</a:t>
                      </a:r>
                    </a:p>
                  </a:txBody>
                  <a:tcPr marL="68580" marR="68580" marT="25763" marB="25763">
                    <a:solidFill>
                      <a:srgbClr val="FF0066"/>
                    </a:solidFill>
                  </a:tcPr>
                </a:tc>
                <a:extLst>
                  <a:ext uri="{0D108BD9-81ED-4DB2-BD59-A6C34878D82A}">
                    <a16:rowId xmlns:a16="http://schemas.microsoft.com/office/drawing/2014/main" val="3598219648"/>
                  </a:ext>
                </a:extLst>
              </a:tr>
            </a:tbl>
          </a:graphicData>
        </a:graphic>
      </p:graphicFrame>
      <p:graphicFrame>
        <p:nvGraphicFramePr>
          <p:cNvPr id="8" name="Table 6">
            <a:extLst>
              <a:ext uri="{FF2B5EF4-FFF2-40B4-BE49-F238E27FC236}">
                <a16:creationId xmlns:a16="http://schemas.microsoft.com/office/drawing/2014/main" id="{0A1D9863-1263-C28A-35F5-C014639B7D9D}"/>
              </a:ext>
            </a:extLst>
          </p:cNvPr>
          <p:cNvGraphicFramePr>
            <a:graphicFrameLocks noGrp="1"/>
          </p:cNvGraphicFramePr>
          <p:nvPr>
            <p:extLst>
              <p:ext uri="{D42A27DB-BD31-4B8C-83A1-F6EECF244321}">
                <p14:modId xmlns:p14="http://schemas.microsoft.com/office/powerpoint/2010/main" val="1049483193"/>
              </p:ext>
            </p:extLst>
          </p:nvPr>
        </p:nvGraphicFramePr>
        <p:xfrm>
          <a:off x="352880" y="3373554"/>
          <a:ext cx="2577874" cy="657789"/>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19263">
                <a:tc>
                  <a:txBody>
                    <a:bodyPr/>
                    <a:lstStyle/>
                    <a:p>
                      <a:pPr algn="ctr"/>
                      <a:r>
                        <a:rPr lang="en-US" sz="1100" dirty="0"/>
                        <a:t>Thursday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19263">
                <a:tc rowSpan="2">
                  <a:txBody>
                    <a:bodyPr/>
                    <a:lstStyle/>
                    <a:p>
                      <a:pPr algn="ctr"/>
                      <a:r>
                        <a:rPr lang="el-GR" sz="1200" dirty="0"/>
                        <a:t>1</a:t>
                      </a:r>
                      <a:r>
                        <a:rPr lang="en-US" sz="1200" dirty="0"/>
                        <a:t>1</a:t>
                      </a:r>
                      <a:r>
                        <a:rPr lang="el-GR" sz="1200" dirty="0"/>
                        <a:t>-1</a:t>
                      </a:r>
                      <a:r>
                        <a:rPr lang="en-US" sz="1200" dirty="0"/>
                        <a:t>2</a:t>
                      </a:r>
                    </a:p>
                  </a:txBody>
                  <a:tcPr marL="68580" marR="68580" marT="31173" marB="31173"/>
                </a:tc>
                <a:tc>
                  <a:txBody>
                    <a:bodyPr/>
                    <a:lstStyle/>
                    <a:p>
                      <a:pPr algn="ctr"/>
                      <a:r>
                        <a:rPr lang="en-US" sz="1100" dirty="0"/>
                        <a:t>Ioannis</a:t>
                      </a:r>
                      <a:r>
                        <a:rPr lang="el-GR" sz="1100" dirty="0"/>
                        <a:t> - 45</a:t>
                      </a:r>
                      <a:endParaRPr lang="en-US" sz="1100" dirty="0"/>
                    </a:p>
                  </a:txBody>
                  <a:tcPr marL="68580" marR="68580" marT="25763" marB="25763">
                    <a:solidFill>
                      <a:srgbClr val="FFC000"/>
                    </a:solidFill>
                  </a:tcPr>
                </a:tc>
                <a:extLst>
                  <a:ext uri="{0D108BD9-81ED-4DB2-BD59-A6C34878D82A}">
                    <a16:rowId xmlns:a16="http://schemas.microsoft.com/office/drawing/2014/main" val="1443113687"/>
                  </a:ext>
                </a:extLst>
              </a:tr>
              <a:tr h="219263">
                <a:tc vMerge="1">
                  <a:txBody>
                    <a:bodyPr/>
                    <a:lstStyle/>
                    <a:p>
                      <a:endParaRPr lang="en-US" dirty="0"/>
                    </a:p>
                  </a:txBody>
                  <a:tcPr/>
                </a:tc>
                <a:tc>
                  <a:txBody>
                    <a:bodyPr/>
                    <a:lstStyle/>
                    <a:p>
                      <a:pPr algn="ctr"/>
                      <a:r>
                        <a:rPr lang="en-US" sz="1100" dirty="0"/>
                        <a:t>Maria </a:t>
                      </a:r>
                      <a:r>
                        <a:rPr lang="el-GR" sz="1100" dirty="0"/>
                        <a:t>- 40</a:t>
                      </a:r>
                      <a:endParaRPr lang="en-US" sz="1100" dirty="0"/>
                    </a:p>
                  </a:txBody>
                  <a:tcPr marL="68580" marR="68580" marT="25763" marB="25763">
                    <a:solidFill>
                      <a:srgbClr val="FF0066"/>
                    </a:solidFill>
                  </a:tcPr>
                </a:tc>
                <a:extLst>
                  <a:ext uri="{0D108BD9-81ED-4DB2-BD59-A6C34878D82A}">
                    <a16:rowId xmlns:a16="http://schemas.microsoft.com/office/drawing/2014/main" val="3996881950"/>
                  </a:ext>
                </a:extLst>
              </a:tr>
            </a:tbl>
          </a:graphicData>
        </a:graphic>
      </p:graphicFrame>
      <p:sp>
        <p:nvSpPr>
          <p:cNvPr id="3" name="TextBox 2">
            <a:extLst>
              <a:ext uri="{FF2B5EF4-FFF2-40B4-BE49-F238E27FC236}">
                <a16:creationId xmlns:a16="http://schemas.microsoft.com/office/drawing/2014/main" id="{1CCE4F91-598B-B302-D488-0B7145381ABC}"/>
              </a:ext>
            </a:extLst>
          </p:cNvPr>
          <p:cNvSpPr txBox="1"/>
          <p:nvPr/>
        </p:nvSpPr>
        <p:spPr>
          <a:xfrm>
            <a:off x="1144816" y="1216599"/>
            <a:ext cx="994002" cy="307777"/>
          </a:xfrm>
          <a:prstGeom prst="rect">
            <a:avLst/>
          </a:prstGeom>
          <a:noFill/>
        </p:spPr>
        <p:txBody>
          <a:bodyPr wrap="square" rtlCol="0">
            <a:spAutoFit/>
          </a:bodyPr>
          <a:lstStyle/>
          <a:p>
            <a:r>
              <a:rPr lang="en-US" dirty="0">
                <a:latin typeface="Barlow" panose="00000500000000000000" pitchFamily="2" charset="0"/>
              </a:rPr>
              <a:t>Timeslots</a:t>
            </a:r>
          </a:p>
        </p:txBody>
      </p:sp>
      <p:sp>
        <p:nvSpPr>
          <p:cNvPr id="5" name="TextBox 4">
            <a:extLst>
              <a:ext uri="{FF2B5EF4-FFF2-40B4-BE49-F238E27FC236}">
                <a16:creationId xmlns:a16="http://schemas.microsoft.com/office/drawing/2014/main" id="{2FCD42C1-B6F2-0D96-49E4-5DF428C44C53}"/>
              </a:ext>
            </a:extLst>
          </p:cNvPr>
          <p:cNvSpPr txBox="1"/>
          <p:nvPr/>
        </p:nvSpPr>
        <p:spPr>
          <a:xfrm>
            <a:off x="4746285" y="1243012"/>
            <a:ext cx="2293143" cy="307777"/>
          </a:xfrm>
          <a:prstGeom prst="rect">
            <a:avLst/>
          </a:prstGeom>
          <a:noFill/>
        </p:spPr>
        <p:txBody>
          <a:bodyPr wrap="square" rtlCol="0">
            <a:spAutoFit/>
          </a:bodyPr>
          <a:lstStyle/>
          <a:p>
            <a:r>
              <a:rPr lang="en-US" dirty="0">
                <a:latin typeface="Barlow" panose="00000500000000000000" pitchFamily="2" charset="0"/>
              </a:rPr>
              <a:t>Appointment Schedule</a:t>
            </a:r>
          </a:p>
        </p:txBody>
      </p:sp>
      <p:sp>
        <p:nvSpPr>
          <p:cNvPr id="9" name="TextBox 8">
            <a:extLst>
              <a:ext uri="{FF2B5EF4-FFF2-40B4-BE49-F238E27FC236}">
                <a16:creationId xmlns:a16="http://schemas.microsoft.com/office/drawing/2014/main" id="{D9B6CE6F-58BE-1A6F-E361-F9275FAD12DE}"/>
              </a:ext>
            </a:extLst>
          </p:cNvPr>
          <p:cNvSpPr txBox="1"/>
          <p:nvPr/>
        </p:nvSpPr>
        <p:spPr>
          <a:xfrm>
            <a:off x="3071587" y="4163796"/>
            <a:ext cx="5108802" cy="276999"/>
          </a:xfrm>
          <a:prstGeom prst="rect">
            <a:avLst/>
          </a:prstGeom>
          <a:noFill/>
        </p:spPr>
        <p:txBody>
          <a:bodyPr wrap="square" rtlCol="0">
            <a:spAutoFit/>
          </a:bodyPr>
          <a:lstStyle/>
          <a:p>
            <a:pPr algn="ctr"/>
            <a:r>
              <a:rPr lang="en-US" sz="1200" dirty="0">
                <a:latin typeface="Barlow" panose="00000500000000000000" pitchFamily="2" charset="0"/>
              </a:rPr>
              <a:t>Community Benefit = 90 + 72 + 45 + 71 = 278</a:t>
            </a:r>
          </a:p>
        </p:txBody>
      </p:sp>
      <p:graphicFrame>
        <p:nvGraphicFramePr>
          <p:cNvPr id="10" name="Table 6">
            <a:extLst>
              <a:ext uri="{FF2B5EF4-FFF2-40B4-BE49-F238E27FC236}">
                <a16:creationId xmlns:a16="http://schemas.microsoft.com/office/drawing/2014/main" id="{9892577D-D662-E791-361E-186704BAE03D}"/>
              </a:ext>
            </a:extLst>
          </p:cNvPr>
          <p:cNvGraphicFramePr>
            <a:graphicFrameLocks noGrp="1"/>
          </p:cNvGraphicFramePr>
          <p:nvPr>
            <p:extLst>
              <p:ext uri="{D42A27DB-BD31-4B8C-83A1-F6EECF244321}">
                <p14:modId xmlns:p14="http://schemas.microsoft.com/office/powerpoint/2010/main" val="929883631"/>
              </p:ext>
            </p:extLst>
          </p:nvPr>
        </p:nvGraphicFramePr>
        <p:xfrm>
          <a:off x="352880" y="4063132"/>
          <a:ext cx="2577874" cy="657789"/>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19263">
                <a:tc>
                  <a:txBody>
                    <a:bodyPr/>
                    <a:lstStyle/>
                    <a:p>
                      <a:pPr algn="ctr"/>
                      <a:r>
                        <a:rPr lang="en-US" sz="1100" dirty="0"/>
                        <a:t>Friday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19263">
                <a:tc rowSpan="2">
                  <a:txBody>
                    <a:bodyPr/>
                    <a:lstStyle/>
                    <a:p>
                      <a:pPr algn="ctr"/>
                      <a:r>
                        <a:rPr lang="el-GR" sz="1200" dirty="0"/>
                        <a:t>1</a:t>
                      </a:r>
                      <a:r>
                        <a:rPr lang="en-US" sz="1200" dirty="0"/>
                        <a:t>5</a:t>
                      </a:r>
                      <a:r>
                        <a:rPr lang="el-GR" sz="1200" dirty="0"/>
                        <a:t>-</a:t>
                      </a:r>
                      <a:r>
                        <a:rPr lang="en-US" sz="1200" dirty="0"/>
                        <a:t>16</a:t>
                      </a:r>
                    </a:p>
                  </a:txBody>
                  <a:tcPr marL="68580" marR="68580" marT="31173" marB="31173"/>
                </a:tc>
                <a:tc>
                  <a:txBody>
                    <a:bodyPr/>
                    <a:lstStyle/>
                    <a:p>
                      <a:pPr algn="ctr"/>
                      <a:r>
                        <a:rPr lang="en-US" sz="1100" dirty="0"/>
                        <a:t>Kostas - 71</a:t>
                      </a:r>
                    </a:p>
                  </a:txBody>
                  <a:tcPr marL="68580" marR="68580" marT="25763" marB="25763">
                    <a:solidFill>
                      <a:srgbClr val="FFFF00"/>
                    </a:solidFill>
                  </a:tcPr>
                </a:tc>
                <a:extLst>
                  <a:ext uri="{0D108BD9-81ED-4DB2-BD59-A6C34878D82A}">
                    <a16:rowId xmlns:a16="http://schemas.microsoft.com/office/drawing/2014/main" val="1443113687"/>
                  </a:ext>
                </a:extLst>
              </a:tr>
              <a:tr h="219263">
                <a:tc vMerge="1">
                  <a:txBody>
                    <a:bodyPr/>
                    <a:lstStyle/>
                    <a:p>
                      <a:endParaRPr lang="en-US" dirty="0"/>
                    </a:p>
                  </a:txBody>
                  <a:tcPr/>
                </a:tc>
                <a:tc>
                  <a:txBody>
                    <a:bodyPr/>
                    <a:lstStyle/>
                    <a:p>
                      <a:pPr algn="ctr"/>
                      <a:r>
                        <a:rPr lang="en-US" sz="1100" dirty="0"/>
                        <a:t>Despoina - 70</a:t>
                      </a:r>
                    </a:p>
                  </a:txBody>
                  <a:tcPr marL="68580" marR="68580" marT="25763" marB="25763">
                    <a:solidFill>
                      <a:srgbClr val="B395EF"/>
                    </a:solidFill>
                  </a:tcPr>
                </a:tc>
                <a:extLst>
                  <a:ext uri="{0D108BD9-81ED-4DB2-BD59-A6C34878D82A}">
                    <a16:rowId xmlns:a16="http://schemas.microsoft.com/office/drawing/2014/main" val="3996881950"/>
                  </a:ext>
                </a:extLst>
              </a:tr>
            </a:tbl>
          </a:graphicData>
        </a:graphic>
      </p:graphicFrame>
    </p:spTree>
    <p:extLst>
      <p:ext uri="{BB962C8B-B14F-4D97-AF65-F5344CB8AC3E}">
        <p14:creationId xmlns:p14="http://schemas.microsoft.com/office/powerpoint/2010/main" val="1224263135"/>
      </p:ext>
    </p:extLst>
  </p:cSld>
  <p:clrMapOvr>
    <a:masterClrMapping/>
  </p:clrMapOvr>
</p:sld>
</file>

<file path=ppt/theme/theme1.xml><?xml version="1.0" encoding="utf-8"?>
<a:theme xmlns:a="http://schemas.openxmlformats.org/drawingml/2006/main" name="Mobile Clinic Services by Slidesgo">
  <a:themeElements>
    <a:clrScheme name="Simple Light">
      <a:dk1>
        <a:srgbClr val="2E353A"/>
      </a:dk1>
      <a:lt1>
        <a:srgbClr val="FFFFFF"/>
      </a:lt1>
      <a:dk2>
        <a:srgbClr val="2E353A"/>
      </a:dk2>
      <a:lt2>
        <a:srgbClr val="DBE6FF"/>
      </a:lt2>
      <a:accent1>
        <a:srgbClr val="3362CC"/>
      </a:accent1>
      <a:accent2>
        <a:srgbClr val="407BFF"/>
      </a:accent2>
      <a:accent3>
        <a:srgbClr val="6695FF"/>
      </a:accent3>
      <a:accent4>
        <a:srgbClr val="A0BDFF"/>
      </a:accent4>
      <a:accent5>
        <a:srgbClr val="8299CC"/>
      </a:accent5>
      <a:accent6>
        <a:srgbClr val="A0E2FF"/>
      </a:accent6>
      <a:hlink>
        <a:srgbClr val="2E353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895</TotalTime>
  <Words>3043</Words>
  <Application>Microsoft Office PowerPoint</Application>
  <PresentationFormat>On-screen Show (16:9)</PresentationFormat>
  <Paragraphs>703</Paragraphs>
  <Slides>45</Slides>
  <Notes>21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45</vt:i4>
      </vt:variant>
    </vt:vector>
  </HeadingPairs>
  <TitlesOfParts>
    <vt:vector size="56" baseType="lpstr">
      <vt:lpstr>Harlow Solid Italic</vt:lpstr>
      <vt:lpstr>Proxima Nova</vt:lpstr>
      <vt:lpstr>Barlow</vt:lpstr>
      <vt:lpstr>Arial</vt:lpstr>
      <vt:lpstr>Prompt Medium</vt:lpstr>
      <vt:lpstr>Work Sans</vt:lpstr>
      <vt:lpstr>Raleway</vt:lpstr>
      <vt:lpstr>Anaheim</vt:lpstr>
      <vt:lpstr>Croissant One</vt:lpstr>
      <vt:lpstr>Mobile Clinic Services by Slidesgo</vt:lpstr>
      <vt:lpstr>Slidesgo Final Pages</vt:lpstr>
      <vt:lpstr>An AI approach to Large Scale Medical Appointment Rescheduling using ASP</vt:lpstr>
      <vt:lpstr>Introduction</vt:lpstr>
      <vt:lpstr>01</vt:lpstr>
      <vt:lpstr>The problem</vt:lpstr>
      <vt:lpstr>—MMWR 2020</vt:lpstr>
      <vt:lpstr>51.7% below 50k</vt:lpstr>
      <vt:lpstr>PowerPoint Presentation</vt:lpstr>
      <vt:lpstr>PowerPoint Presentation</vt:lpstr>
      <vt:lpstr>Initial state</vt:lpstr>
      <vt:lpstr>Nikos cancels his appointment</vt:lpstr>
      <vt:lpstr>New timeslots become available for Giorgos and Ioannis</vt:lpstr>
      <vt:lpstr>Now Maria can receive an appointment</vt:lpstr>
      <vt:lpstr>PowerPoint Presentation</vt:lpstr>
      <vt:lpstr>The same initial state</vt:lpstr>
      <vt:lpstr>Again, Nikos cancels his appointment but …</vt:lpstr>
      <vt:lpstr>This time the system chooses Kostas</vt:lpstr>
      <vt:lpstr>And a greater community benefit is provided</vt:lpstr>
      <vt:lpstr>Solution requirements</vt:lpstr>
      <vt:lpstr>Technical constraints</vt:lpstr>
      <vt:lpstr>ASP must be integrated with standard software</vt:lpstr>
      <vt:lpstr>The three points of data flow</vt:lpstr>
      <vt:lpstr>Python and postgreSQL</vt:lpstr>
      <vt:lpstr>Python and clingo</vt:lpstr>
      <vt:lpstr>From record to predicate</vt:lpstr>
      <vt:lpstr>The AI solution</vt:lpstr>
      <vt:lpstr>Database design</vt:lpstr>
      <vt:lpstr>Data fabrication</vt:lpstr>
      <vt:lpstr>The clingo code</vt:lpstr>
      <vt:lpstr>The clingo code</vt:lpstr>
      <vt:lpstr>The clingo code</vt:lpstr>
      <vt:lpstr>The clingo code</vt:lpstr>
      <vt:lpstr>The clingo code</vt:lpstr>
      <vt:lpstr>The clingo code</vt:lpstr>
      <vt:lpstr>Evaluation</vt:lpstr>
      <vt:lpstr>Evaluation</vt:lpstr>
      <vt:lpstr>From concept to reality</vt:lpstr>
      <vt:lpstr>Performance limitations</vt:lpstr>
      <vt:lpstr>Applying batching for 2000 timeslots</vt:lpstr>
      <vt:lpstr>Web App UI</vt:lpstr>
      <vt:lpstr>In the event of a cancelation</vt:lpstr>
      <vt:lpstr>Managing action chains</vt:lpstr>
      <vt:lpstr>Managing action chains</vt:lpstr>
      <vt:lpstr>Thanks!</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AI approach to Large Scale Medical Appointment Rescheduling using ASP</dc:title>
  <cp:lastModifiedBy>ΚΑΝΙΑΣ ΣΤΑΥΡΟΣ</cp:lastModifiedBy>
  <cp:revision>182</cp:revision>
  <dcterms:modified xsi:type="dcterms:W3CDTF">2023-09-03T06:14:10Z</dcterms:modified>
</cp:coreProperties>
</file>