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5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C191-0842-49E6-BA64-3EBE20F19E6D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2578-7D22-413D-8BDC-B16E1080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3466" y="119641"/>
            <a:ext cx="11737731" cy="661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This code is an implementation of a question-answering system uses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Langchain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library to process PDF files and answer questions based on their content. Here's a breakdown of the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 necessary modules are imported, including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Langchain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modules for loading documents, splitting text, creating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embeddings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, and building a vector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RecursiveCharacterTextSplitter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is used to split the text from the documents into smaller chunks of 1000 characters each, with an overlap of 100 characters between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OpenAIEmbeddings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 is used to embed the text chunks into vector space using the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OpenAI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embedding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Chroma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 is used to create a vector database that stores the embedded text chunks and allows for efficient retrieval of relevant chunks based on vector similarity.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RetrievalQAWithSourcesChain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 is used to create a question-answering chain that first retrieves relevant text chunks from the vector database, and then generates an answer to the user's question using 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ChatOpenAI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chainlit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module is used to create a user interface for the question-answering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process_file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function takes a file as input, determines whether it is a text or PDF file, and then loads the file using the appropriate loader. The text is then split into smaller chunks using 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RecursiveCharacterTextSplitter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get_docsearch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function processes the file using 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process_file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function and creates a vector database using 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Chroma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start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function is called when the chat session starts. It prompts the user to upload a file, processes the file, creates a vector database, and then creates a question-answering chain using 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RetrievalQAWithSourcesChain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function is called when a user sends a message. It uses 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RetrievalQAWithSourcesChain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 to generate an answer to the user's question and then sends the answer back to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source_elements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list is used to store the text elements that are referenced in the answer. These elements are then displayed to the user along with the answer.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Overall, this code creates a system that can answer questions based on the content of PDF files, using natural language processing and vector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embeddings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to understand and retrieve relevant information.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1095" y="770223"/>
            <a:ext cx="11869615" cy="381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This code defines a function called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process_file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that in a single argument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of type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AskFileResponse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. The purpose of this function is process a file by loading its content using appropriate loader based the file type and then splitting the loaded content into smaller documents. Here's a breakdown of what the code does: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 function checks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attribute of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argument to determine whether the file is a plain text file or a PDF file. Depending on the file type, it creates an instance of either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TextLoader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PyPDFLoader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and assigns it to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 function creates a temporary file using the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tempfile.NamedTemporaryFile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function with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delete=False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argument, which means that the file will not be deleted when it is closed. The function writes the content of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argument to the temporary file and gets the path of the temporary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 function creates an instance of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class by passing the path of the temporary file to its constructor. This loads the content of the file into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 function calls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load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method of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Loader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instance to get the loaded content, which is then passed to the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split_documents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method of the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text_splitter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object to split the content into smaller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The function iterates over the split documents and updates their metadata by adding a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source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key with a value of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source_i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, where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 is the index of the document in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Finally, the function returns the list of split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In summary, this code defines a function that processes a file by loading its content using an appropriate loader, splitting the loaded content into smaller documents, and updating the metadata of each document.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8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63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user-upcnb00067</dc:creator>
  <cp:lastModifiedBy>user-upcnb00067</cp:lastModifiedBy>
  <cp:revision>3</cp:revision>
  <dcterms:created xsi:type="dcterms:W3CDTF">2024-02-01T12:58:22Z</dcterms:created>
  <dcterms:modified xsi:type="dcterms:W3CDTF">2024-02-02T23:34:03Z</dcterms:modified>
</cp:coreProperties>
</file>