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fbab8a96_0_1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fbab8a96_0_1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fbab8a96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ffbab8a96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fbab8a96_0_1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ffbab8a96_0_1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fbab8a96_0_1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fbab8a96_0_1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ffbab8a96_0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ffbab8a96_0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fbab8a96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ffbab8a96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ffbab8a96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ffbab8a96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ffbab8a96_0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ffbab8a96_0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fbab8a96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ffbab8a96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100"/>
              <a:t>EDA - Spotify</a:t>
            </a:r>
            <a:endParaRPr sz="330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Stavros Tsiloglou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475" y="0"/>
            <a:ext cx="2532850" cy="2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31575" y="1252125"/>
            <a:ext cx="4634100" cy="23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https://www.kaggle.com/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Spotify daily top 200 songs 2017-2021 Dataset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Google 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22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w="9525" cap="flat" cmpd="sng">
            <a:solidFill>
              <a:srgbClr val="1ED7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22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Sources</a:t>
            </a:r>
            <a:endParaRPr sz="1800"/>
          </a:p>
        </p:txBody>
      </p:sp>
      <p:sp>
        <p:nvSpPr>
          <p:cNvPr id="161" name="Google Shape;161;p22"/>
          <p:cNvSpPr txBox="1"/>
          <p:nvPr/>
        </p:nvSpPr>
        <p:spPr>
          <a:xfrm>
            <a:off x="5447600" y="3318700"/>
            <a:ext cx="3198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lt2"/>
                </a:solidFill>
              </a:rPr>
              <a:t>Thank You For Listening!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31575" y="1252125"/>
            <a:ext cx="3990300" cy="23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Top Genres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Total Streams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Top Artists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How all the above function with time</a:t>
            </a:r>
            <a:endParaRPr sz="140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4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w="9525" cap="flat" cmpd="sng">
            <a:solidFill>
              <a:srgbClr val="1ED7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Exploration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w="9525" cap="flat" cmpd="sng">
            <a:solidFill>
              <a:srgbClr val="1ED7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Top Genres</a:t>
            </a:r>
            <a:endParaRPr sz="18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5" y="1202750"/>
            <a:ext cx="7089100" cy="331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6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w="9525" cap="flat" cmpd="sng">
            <a:solidFill>
              <a:srgbClr val="1ED7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6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>
            <a:spLocks noGrp="1"/>
          </p:cNvSpPr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Genres through Time</a:t>
            </a:r>
            <a:endParaRPr sz="18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00" y="1122325"/>
            <a:ext cx="7350876" cy="35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7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w="9525" cap="flat" cmpd="sng">
            <a:solidFill>
              <a:srgbClr val="1ED7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7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Total Streams (Units per 10b)</a:t>
            </a:r>
            <a:endParaRPr sz="18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25" y="1464525"/>
            <a:ext cx="3823100" cy="2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750" y="1417325"/>
            <a:ext cx="2617825" cy="2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7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w="9525" cap="flat" cmpd="sng">
            <a:solidFill>
              <a:srgbClr val="1ED7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8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Total Streams (Units per 10b)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 </a:t>
            </a:r>
            <a:endParaRPr sz="18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625" y="1366475"/>
            <a:ext cx="6509975" cy="29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w="9525" cap="flat" cmpd="sng">
            <a:solidFill>
              <a:srgbClr val="1ED7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9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Total Streams (Units per 1b)</a:t>
            </a: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25" y="1026625"/>
            <a:ext cx="3094175" cy="18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925" y="1026625"/>
            <a:ext cx="3190450" cy="18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825" y="2906650"/>
            <a:ext cx="3094175" cy="17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6925" y="2906650"/>
            <a:ext cx="3190450" cy="17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20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w="9525" cap="flat" cmpd="sng">
            <a:solidFill>
              <a:srgbClr val="1ED7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0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Top Artists (Units per 10b)</a:t>
            </a:r>
            <a:endParaRPr sz="18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50" y="1159200"/>
            <a:ext cx="7070401" cy="32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21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w="9525" cap="flat" cmpd="sng">
            <a:solidFill>
              <a:srgbClr val="1ED7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1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>
            <a:spLocks noGrp="1"/>
          </p:cNvSpPr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Genres of Top Artists</a:t>
            </a:r>
            <a:endParaRPr sz="18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25" y="1292624"/>
            <a:ext cx="7408175" cy="31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PresentationFormat>On-screen Show (16:9)</PresentationFormat>
  <Paragraphs>54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Dark</vt:lpstr>
      <vt:lpstr>EDA - Spotify</vt:lpstr>
      <vt:lpstr>Exploration</vt:lpstr>
      <vt:lpstr>Top Genres</vt:lpstr>
      <vt:lpstr>Genres through Time</vt:lpstr>
      <vt:lpstr>Total Streams (Units per 10b)</vt:lpstr>
      <vt:lpstr> Total Streams (Units per 10b)  </vt:lpstr>
      <vt:lpstr>Total Streams (Units per 1b)</vt:lpstr>
      <vt:lpstr>Top Artists (Units per 10b)</vt:lpstr>
      <vt:lpstr>Genres of Top Artists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- Spotify</dc:title>
  <cp:lastModifiedBy>Windows User</cp:lastModifiedBy>
  <cp:revision>1</cp:revision>
  <dcterms:modified xsi:type="dcterms:W3CDTF">2022-07-12T17:59:05Z</dcterms:modified>
</cp:coreProperties>
</file>