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ffbab8a96_0_1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ffbab8a96_0_1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ffbab8a96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ffbab8a96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ffbab8a96_0_1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ffbab8a96_0_1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fbab8a96_0_1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ffbab8a96_0_1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ffbab8a96_0_1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ffbab8a96_0_1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ffbab8a96_0_1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ffbab8a96_0_1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ffbab8a96_0_1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ffbab8a96_0_1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ffbab8a96_0_1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ffbab8a96_0_1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ffbab8a96_0_1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ffbab8a96_0_1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100"/>
              <a:t>EDA - Spotify</a:t>
            </a:r>
            <a:endParaRPr sz="33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Stavros Tsiloglou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475" y="0"/>
            <a:ext cx="2532850" cy="25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431575" y="1252125"/>
            <a:ext cx="46341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https://www.kaggle.com/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Spotify daily top 200 songs 2017-2021 Dataset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Google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4089325" y="4032725"/>
            <a:ext cx="11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2"/>
          <p:cNvCxnSpPr/>
          <p:nvPr/>
        </p:nvCxnSpPr>
        <p:spPr>
          <a:xfrm flipH="1">
            <a:off x="-42450" y="4669475"/>
            <a:ext cx="9183300" cy="14100"/>
          </a:xfrm>
          <a:prstGeom prst="straightConnector1">
            <a:avLst/>
          </a:prstGeom>
          <a:noFill/>
          <a:ln cap="flat" cmpd="sng" w="9525">
            <a:solidFill>
              <a:srgbClr val="1ED7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2"/>
          <p:cNvSpPr txBox="1"/>
          <p:nvPr/>
        </p:nvSpPr>
        <p:spPr>
          <a:xfrm>
            <a:off x="0" y="4683575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Project EDA - Spotify</a:t>
            </a:r>
            <a:endParaRPr sz="500">
              <a:solidFill>
                <a:srgbClr val="1ED7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Stavros Tsiloglou</a:t>
            </a:r>
            <a:endParaRPr sz="500">
              <a:solidFill>
                <a:srgbClr val="1ED761"/>
              </a:solidFill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50" y="311300"/>
            <a:ext cx="1139099" cy="1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>
            <p:ph type="ctrTitle"/>
          </p:nvPr>
        </p:nvSpPr>
        <p:spPr>
          <a:xfrm>
            <a:off x="360825" y="530625"/>
            <a:ext cx="6982800" cy="7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1800"/>
              <a:t>Sources</a:t>
            </a:r>
            <a:endParaRPr sz="1800"/>
          </a:p>
        </p:txBody>
      </p:sp>
      <p:sp>
        <p:nvSpPr>
          <p:cNvPr id="161" name="Google Shape;161;p22"/>
          <p:cNvSpPr txBox="1"/>
          <p:nvPr/>
        </p:nvSpPr>
        <p:spPr>
          <a:xfrm>
            <a:off x="5447600" y="3318700"/>
            <a:ext cx="319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>
                <a:solidFill>
                  <a:schemeClr val="lt2"/>
                </a:solidFill>
              </a:rPr>
              <a:t>Thank You For Listening!</a:t>
            </a:r>
            <a:endParaRPr sz="1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31575" y="1252125"/>
            <a:ext cx="39903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Top Genres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Total Streams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Top Artists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How all the above function with time</a:t>
            </a:r>
            <a:endParaRPr sz="14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089325" y="4032725"/>
            <a:ext cx="11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 flipH="1">
            <a:off x="-42450" y="4669475"/>
            <a:ext cx="9183300" cy="14100"/>
          </a:xfrm>
          <a:prstGeom prst="straightConnector1">
            <a:avLst/>
          </a:prstGeom>
          <a:noFill/>
          <a:ln cap="flat" cmpd="sng" w="9525">
            <a:solidFill>
              <a:srgbClr val="1ED7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 txBox="1"/>
          <p:nvPr/>
        </p:nvSpPr>
        <p:spPr>
          <a:xfrm>
            <a:off x="0" y="4683575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Project EDA - Spotify</a:t>
            </a:r>
            <a:endParaRPr sz="500">
              <a:solidFill>
                <a:srgbClr val="1ED7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Stavros Tsiloglou</a:t>
            </a:r>
            <a:endParaRPr sz="500">
              <a:solidFill>
                <a:srgbClr val="1ED76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50" y="311300"/>
            <a:ext cx="1139099" cy="1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ctrTitle"/>
          </p:nvPr>
        </p:nvSpPr>
        <p:spPr>
          <a:xfrm>
            <a:off x="360825" y="530625"/>
            <a:ext cx="6982800" cy="7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1800"/>
              <a:t>Exploration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089325" y="4032725"/>
            <a:ext cx="11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 flipH="1">
            <a:off x="-42450" y="4669475"/>
            <a:ext cx="9183300" cy="14100"/>
          </a:xfrm>
          <a:prstGeom prst="straightConnector1">
            <a:avLst/>
          </a:prstGeom>
          <a:noFill/>
          <a:ln cap="flat" cmpd="sng" w="9525">
            <a:solidFill>
              <a:srgbClr val="1ED7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 txBox="1"/>
          <p:nvPr/>
        </p:nvSpPr>
        <p:spPr>
          <a:xfrm>
            <a:off x="0" y="4683575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Project EDA - Spotify</a:t>
            </a:r>
            <a:endParaRPr sz="500">
              <a:solidFill>
                <a:srgbClr val="1ED7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Stavros Tsiloglou</a:t>
            </a:r>
            <a:endParaRPr sz="500">
              <a:solidFill>
                <a:srgbClr val="1ED76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50" y="311300"/>
            <a:ext cx="1139099" cy="1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type="ctrTitle"/>
          </p:nvPr>
        </p:nvSpPr>
        <p:spPr>
          <a:xfrm>
            <a:off x="360825" y="530625"/>
            <a:ext cx="6982800" cy="7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1800"/>
              <a:t>Top Genres</a:t>
            </a:r>
            <a:endParaRPr sz="18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75" y="1202750"/>
            <a:ext cx="7089100" cy="331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089325" y="4032725"/>
            <a:ext cx="11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6"/>
          <p:cNvCxnSpPr/>
          <p:nvPr/>
        </p:nvCxnSpPr>
        <p:spPr>
          <a:xfrm flipH="1">
            <a:off x="-42450" y="4669475"/>
            <a:ext cx="9183300" cy="14100"/>
          </a:xfrm>
          <a:prstGeom prst="straightConnector1">
            <a:avLst/>
          </a:prstGeom>
          <a:noFill/>
          <a:ln cap="flat" cmpd="sng" w="9525">
            <a:solidFill>
              <a:srgbClr val="1ED7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/>
        </p:nvSpPr>
        <p:spPr>
          <a:xfrm>
            <a:off x="0" y="4683575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Project EDA - Spotify</a:t>
            </a:r>
            <a:endParaRPr sz="500">
              <a:solidFill>
                <a:srgbClr val="1ED7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Stavros Tsiloglou</a:t>
            </a:r>
            <a:endParaRPr sz="500">
              <a:solidFill>
                <a:srgbClr val="1ED761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50" y="311300"/>
            <a:ext cx="1139099" cy="1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type="ctrTitle"/>
          </p:nvPr>
        </p:nvSpPr>
        <p:spPr>
          <a:xfrm>
            <a:off x="360825" y="530625"/>
            <a:ext cx="6982800" cy="7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1800"/>
              <a:t>Genres through Time</a:t>
            </a:r>
            <a:endParaRPr sz="18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00" y="1122325"/>
            <a:ext cx="7350876" cy="35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4089325" y="4032725"/>
            <a:ext cx="11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7"/>
          <p:cNvCxnSpPr/>
          <p:nvPr/>
        </p:nvCxnSpPr>
        <p:spPr>
          <a:xfrm flipH="1">
            <a:off x="-42450" y="4669475"/>
            <a:ext cx="9183300" cy="14100"/>
          </a:xfrm>
          <a:prstGeom prst="straightConnector1">
            <a:avLst/>
          </a:prstGeom>
          <a:noFill/>
          <a:ln cap="flat" cmpd="sng" w="9525">
            <a:solidFill>
              <a:srgbClr val="1ED7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7"/>
          <p:cNvSpPr txBox="1"/>
          <p:nvPr/>
        </p:nvSpPr>
        <p:spPr>
          <a:xfrm>
            <a:off x="0" y="4683575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Project EDA - Spotify</a:t>
            </a:r>
            <a:endParaRPr sz="500">
              <a:solidFill>
                <a:srgbClr val="1ED7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Stavros Tsiloglou</a:t>
            </a:r>
            <a:endParaRPr sz="500">
              <a:solidFill>
                <a:srgbClr val="1ED761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50" y="311300"/>
            <a:ext cx="1139099" cy="1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type="ctrTitle"/>
          </p:nvPr>
        </p:nvSpPr>
        <p:spPr>
          <a:xfrm>
            <a:off x="360825" y="530625"/>
            <a:ext cx="6982800" cy="7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1800"/>
              <a:t>Total Streams (Units per 10b)</a:t>
            </a:r>
            <a:endParaRPr sz="18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25" y="1464525"/>
            <a:ext cx="3823100" cy="26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9750" y="1417325"/>
            <a:ext cx="2617825" cy="26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4089325" y="4032725"/>
            <a:ext cx="11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8"/>
          <p:cNvCxnSpPr/>
          <p:nvPr/>
        </p:nvCxnSpPr>
        <p:spPr>
          <a:xfrm flipH="1">
            <a:off x="-42450" y="4669475"/>
            <a:ext cx="9183300" cy="14100"/>
          </a:xfrm>
          <a:prstGeom prst="straightConnector1">
            <a:avLst/>
          </a:prstGeom>
          <a:noFill/>
          <a:ln cap="flat" cmpd="sng" w="9525">
            <a:solidFill>
              <a:srgbClr val="1ED7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8"/>
          <p:cNvSpPr txBox="1"/>
          <p:nvPr/>
        </p:nvSpPr>
        <p:spPr>
          <a:xfrm>
            <a:off x="0" y="4683575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Project EDA - Spotify</a:t>
            </a:r>
            <a:endParaRPr sz="500">
              <a:solidFill>
                <a:srgbClr val="1ED7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Stavros Tsiloglou</a:t>
            </a:r>
            <a:endParaRPr sz="500">
              <a:solidFill>
                <a:srgbClr val="1ED761"/>
              </a:solidFill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50" y="311300"/>
            <a:ext cx="1139099" cy="1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type="ctrTitle"/>
          </p:nvPr>
        </p:nvSpPr>
        <p:spPr>
          <a:xfrm>
            <a:off x="360825" y="530625"/>
            <a:ext cx="6982800" cy="7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1800"/>
              <a:t>Total Streams (Units per 10b)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1800"/>
              <a:t> </a:t>
            </a:r>
            <a:endParaRPr sz="1800"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625" y="1366475"/>
            <a:ext cx="6509975" cy="29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4089325" y="4032725"/>
            <a:ext cx="11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 flipH="1">
            <a:off x="-42450" y="4669475"/>
            <a:ext cx="9183300" cy="14100"/>
          </a:xfrm>
          <a:prstGeom prst="straightConnector1">
            <a:avLst/>
          </a:prstGeom>
          <a:noFill/>
          <a:ln cap="flat" cmpd="sng" w="9525">
            <a:solidFill>
              <a:srgbClr val="1ED7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9"/>
          <p:cNvSpPr txBox="1"/>
          <p:nvPr/>
        </p:nvSpPr>
        <p:spPr>
          <a:xfrm>
            <a:off x="0" y="4683575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Project EDA - Spotify</a:t>
            </a:r>
            <a:endParaRPr sz="500">
              <a:solidFill>
                <a:srgbClr val="1ED7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Stavros Tsiloglou</a:t>
            </a:r>
            <a:endParaRPr sz="500">
              <a:solidFill>
                <a:srgbClr val="1ED761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50" y="311300"/>
            <a:ext cx="1139099" cy="1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>
            <p:ph type="ctrTitle"/>
          </p:nvPr>
        </p:nvSpPr>
        <p:spPr>
          <a:xfrm>
            <a:off x="360825" y="530625"/>
            <a:ext cx="6982800" cy="7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1800"/>
              <a:t>Total Streams (Units per 1b)</a:t>
            </a:r>
            <a:endParaRPr sz="18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25" y="1026625"/>
            <a:ext cx="3094175" cy="18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6925" y="1026625"/>
            <a:ext cx="3190450" cy="18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825" y="2906650"/>
            <a:ext cx="3094175" cy="17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6925" y="2906650"/>
            <a:ext cx="3190450" cy="17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4089325" y="4032725"/>
            <a:ext cx="11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20"/>
          <p:cNvCxnSpPr/>
          <p:nvPr/>
        </p:nvCxnSpPr>
        <p:spPr>
          <a:xfrm flipH="1">
            <a:off x="-42450" y="4669475"/>
            <a:ext cx="9183300" cy="14100"/>
          </a:xfrm>
          <a:prstGeom prst="straightConnector1">
            <a:avLst/>
          </a:prstGeom>
          <a:noFill/>
          <a:ln cap="flat" cmpd="sng" w="9525">
            <a:solidFill>
              <a:srgbClr val="1ED7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0"/>
          <p:cNvSpPr txBox="1"/>
          <p:nvPr/>
        </p:nvSpPr>
        <p:spPr>
          <a:xfrm>
            <a:off x="0" y="4683575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Project EDA - Spotify</a:t>
            </a:r>
            <a:endParaRPr sz="500">
              <a:solidFill>
                <a:srgbClr val="1ED7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Stavros Tsiloglou</a:t>
            </a:r>
            <a:endParaRPr sz="500">
              <a:solidFill>
                <a:srgbClr val="1ED761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50" y="311300"/>
            <a:ext cx="1139099" cy="1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type="ctrTitle"/>
          </p:nvPr>
        </p:nvSpPr>
        <p:spPr>
          <a:xfrm>
            <a:off x="360825" y="530625"/>
            <a:ext cx="6982800" cy="7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1800"/>
              <a:t>Top Artists </a:t>
            </a:r>
            <a:r>
              <a:rPr lang="el" sz="1800"/>
              <a:t>(Units per 10b)</a:t>
            </a:r>
            <a:endParaRPr sz="180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650" y="1159200"/>
            <a:ext cx="7070401" cy="32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4089325" y="4032725"/>
            <a:ext cx="11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21"/>
          <p:cNvCxnSpPr/>
          <p:nvPr/>
        </p:nvCxnSpPr>
        <p:spPr>
          <a:xfrm flipH="1">
            <a:off x="-42450" y="4669475"/>
            <a:ext cx="9183300" cy="14100"/>
          </a:xfrm>
          <a:prstGeom prst="straightConnector1">
            <a:avLst/>
          </a:prstGeom>
          <a:noFill/>
          <a:ln cap="flat" cmpd="sng" w="9525">
            <a:solidFill>
              <a:srgbClr val="1ED7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1"/>
          <p:cNvSpPr txBox="1"/>
          <p:nvPr/>
        </p:nvSpPr>
        <p:spPr>
          <a:xfrm>
            <a:off x="0" y="4683575"/>
            <a:ext cx="407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Project EDA - Spotify</a:t>
            </a:r>
            <a:endParaRPr sz="500">
              <a:solidFill>
                <a:srgbClr val="1ED7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">
                <a:solidFill>
                  <a:srgbClr val="1ED761"/>
                </a:solidFill>
              </a:rPr>
              <a:t>Stavros Tsiloglou</a:t>
            </a:r>
            <a:endParaRPr sz="500">
              <a:solidFill>
                <a:srgbClr val="1ED761"/>
              </a:solidFill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50" y="311300"/>
            <a:ext cx="1139099" cy="1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>
            <p:ph type="ctrTitle"/>
          </p:nvPr>
        </p:nvSpPr>
        <p:spPr>
          <a:xfrm>
            <a:off x="360825" y="530625"/>
            <a:ext cx="6982800" cy="7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1800"/>
              <a:t>Genres of Top Artists</a:t>
            </a:r>
            <a:endParaRPr sz="18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25" y="1292624"/>
            <a:ext cx="7408175" cy="31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