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40E0F25-D6C5-4B67-9960-A59EA376DF45}" type="datetimeFigureOut">
              <a:rPr lang="el-GR" smtClean="0"/>
              <a:t>4/5/2025</a:t>
            </a:fld>
            <a:endParaRPr lang="el-GR"/>
          </a:p>
        </p:txBody>
      </p:sp>
      <p:sp>
        <p:nvSpPr>
          <p:cNvPr id="5" name="Footer Placeholder 4"/>
          <p:cNvSpPr>
            <a:spLocks noGrp="1"/>
          </p:cNvSpPr>
          <p:nvPr>
            <p:ph type="ftr" sz="quarter" idx="11"/>
          </p:nvPr>
        </p:nvSpPr>
        <p:spPr>
          <a:xfrm>
            <a:off x="1876424" y="5410201"/>
            <a:ext cx="5124886" cy="365125"/>
          </a:xfrm>
        </p:spPr>
        <p:txBody>
          <a:bodyPr/>
          <a:lstStyle/>
          <a:p>
            <a:endParaRPr lang="el-GR"/>
          </a:p>
        </p:txBody>
      </p:sp>
      <p:sp>
        <p:nvSpPr>
          <p:cNvPr id="6" name="Slide Number Placeholder 5"/>
          <p:cNvSpPr>
            <a:spLocks noGrp="1"/>
          </p:cNvSpPr>
          <p:nvPr>
            <p:ph type="sldNum" sz="quarter" idx="12"/>
          </p:nvPr>
        </p:nvSpPr>
        <p:spPr>
          <a:xfrm>
            <a:off x="9896911" y="5410199"/>
            <a:ext cx="771089" cy="365125"/>
          </a:xfrm>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404836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F40E0F25-D6C5-4B67-9960-A59EA376DF45}" type="datetimeFigureOut">
              <a:rPr lang="el-GR" smtClean="0"/>
              <a:t>4/5/2025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18094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F40E0F25-D6C5-4B67-9960-A59EA376DF45}" type="datetimeFigureOut">
              <a:rPr lang="el-GR" smtClean="0"/>
              <a:t>4/5/2025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68104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l-GR"/>
              <a:t>Κάντε κλικ για να επεξεργαστείτε τον τίτλο υποδείγματος</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F40E0F25-D6C5-4B67-9960-A59EA376DF45}" type="datetimeFigureOut">
              <a:rPr lang="el-GR" smtClean="0"/>
              <a:t>4/5/2025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C9ABB6AD-7F26-4FE5-B40E-1A478708AB40}" type="slidenum">
              <a:rPr lang="el-GR" smtClean="0"/>
              <a:t>‹#›</a:t>
            </a:fld>
            <a:endParaRPr lang="el-G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1188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F40E0F25-D6C5-4B67-9960-A59EA376DF45}" type="datetimeFigureOut">
              <a:rPr lang="el-GR" smtClean="0"/>
              <a:t>4/5/2025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607607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l-GR"/>
              <a:t>Κάντε κλικ για να επεξεργαστείτε τον τίτλο υποδείγματος</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F40E0F25-D6C5-4B67-9960-A59EA376DF45}" type="datetimeFigureOut">
              <a:rPr lang="el-GR" smtClean="0"/>
              <a:t>4/5/2025</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39948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l-GR"/>
              <a:t>Κάντε κλικ για να επεξεργαστείτε τον τίτλο υποδείγματος</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l-GR"/>
              <a:t>Κάντε κλικ στο εικονίδιο για να προσθέσετε εικόνα</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F40E0F25-D6C5-4B67-9960-A59EA376DF45}" type="datetimeFigureOut">
              <a:rPr lang="el-GR" smtClean="0"/>
              <a:t>4/5/2025</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3886998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F40E0F25-D6C5-4B67-9960-A59EA376DF45}" type="datetimeFigureOut">
              <a:rPr lang="el-GR" smtClean="0"/>
              <a:t>4/5/2025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3978286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F40E0F25-D6C5-4B67-9960-A59EA376DF45}" type="datetimeFigureOut">
              <a:rPr lang="el-GR" smtClean="0"/>
              <a:t>4/5/2025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235276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F40E0F25-D6C5-4B67-9960-A59EA376DF45}" type="datetimeFigureOut">
              <a:rPr lang="el-GR" smtClean="0"/>
              <a:t>4/5/2025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146744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F40E0F25-D6C5-4B67-9960-A59EA376DF45}" type="datetimeFigureOut">
              <a:rPr lang="el-GR" smtClean="0"/>
              <a:t>4/5/2025</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642571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F40E0F25-D6C5-4B67-9960-A59EA376DF45}" type="datetimeFigureOut">
              <a:rPr lang="el-GR" smtClean="0"/>
              <a:t>4/5/2025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103099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141410" y="3073397"/>
            <a:ext cx="4878391"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3073397"/>
            <a:ext cx="4875210" cy="2717801"/>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F40E0F25-D6C5-4B67-9960-A59EA376DF45}" type="datetimeFigureOut">
              <a:rPr lang="el-GR" smtClean="0"/>
              <a:t>4/5/2025</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1531181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F40E0F25-D6C5-4B67-9960-A59EA376DF45}" type="datetimeFigureOut">
              <a:rPr lang="el-GR" smtClean="0"/>
              <a:t>4/5/2025</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121429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E0F25-D6C5-4B67-9960-A59EA376DF45}" type="datetimeFigureOut">
              <a:rPr lang="el-GR" smtClean="0"/>
              <a:t>4/5/2025</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1018248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F40E0F25-D6C5-4B67-9960-A59EA376DF45}" type="datetimeFigureOut">
              <a:rPr lang="el-GR" smtClean="0"/>
              <a:t>4/5/2025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312233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F40E0F25-D6C5-4B67-9960-A59EA376DF45}" type="datetimeFigureOut">
              <a:rPr lang="el-GR" smtClean="0"/>
              <a:t>4/5/2025</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C9ABB6AD-7F26-4FE5-B40E-1A478708AB40}" type="slidenum">
              <a:rPr lang="el-GR" smtClean="0"/>
              <a:t>‹#›</a:t>
            </a:fld>
            <a:endParaRPr lang="el-GR"/>
          </a:p>
        </p:txBody>
      </p:sp>
    </p:spTree>
    <p:extLst>
      <p:ext uri="{BB962C8B-B14F-4D97-AF65-F5344CB8AC3E}">
        <p14:creationId xmlns:p14="http://schemas.microsoft.com/office/powerpoint/2010/main" val="117861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0E0F25-D6C5-4B67-9960-A59EA376DF45}" type="datetimeFigureOut">
              <a:rPr lang="el-GR" smtClean="0"/>
              <a:t>4/5/2025</a:t>
            </a:fld>
            <a:endParaRPr lang="el-G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ABB6AD-7F26-4FE5-B40E-1A478708AB40}" type="slidenum">
              <a:rPr lang="el-GR" smtClean="0"/>
              <a:t>‹#›</a:t>
            </a:fld>
            <a:endParaRPr lang="el-GR"/>
          </a:p>
        </p:txBody>
      </p:sp>
    </p:spTree>
    <p:extLst>
      <p:ext uri="{BB962C8B-B14F-4D97-AF65-F5344CB8AC3E}">
        <p14:creationId xmlns:p14="http://schemas.microsoft.com/office/powerpoint/2010/main" val="16695230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5841B4B-C671-AC49-7CA7-32C88E9D3C8E}"/>
              </a:ext>
            </a:extLst>
          </p:cNvPr>
          <p:cNvSpPr>
            <a:spLocks noGrp="1"/>
          </p:cNvSpPr>
          <p:nvPr>
            <p:ph type="ctrTitle"/>
          </p:nvPr>
        </p:nvSpPr>
        <p:spPr/>
        <p:txBody>
          <a:bodyPr/>
          <a:lstStyle/>
          <a:p>
            <a:r>
              <a:rPr lang="en-US" dirty="0"/>
              <a:t>Loop Stream Detector project</a:t>
            </a:r>
            <a:endParaRPr lang="el-GR" dirty="0"/>
          </a:p>
        </p:txBody>
      </p:sp>
      <p:sp>
        <p:nvSpPr>
          <p:cNvPr id="3" name="Υπότιτλος 2">
            <a:extLst>
              <a:ext uri="{FF2B5EF4-FFF2-40B4-BE49-F238E27FC236}">
                <a16:creationId xmlns:a16="http://schemas.microsoft.com/office/drawing/2014/main" id="{90635D59-5A99-33A1-5CCD-7A3C9D56F067}"/>
              </a:ext>
            </a:extLst>
          </p:cNvPr>
          <p:cNvSpPr>
            <a:spLocks noGrp="1"/>
          </p:cNvSpPr>
          <p:nvPr>
            <p:ph type="subTitle" idx="1"/>
          </p:nvPr>
        </p:nvSpPr>
        <p:spPr/>
        <p:txBody>
          <a:bodyPr>
            <a:normAutofit/>
          </a:bodyPr>
          <a:lstStyle/>
          <a:p>
            <a:r>
              <a:rPr lang="en-US" sz="1960" cap="none" dirty="0" err="1">
                <a:latin typeface="Calibri" panose="020F0502020204030204" pitchFamily="34" charset="0"/>
                <a:ea typeface="Calibri" panose="020F0502020204030204" pitchFamily="34" charset="0"/>
                <a:cs typeface="Calibri" panose="020F0502020204030204" pitchFamily="34" charset="0"/>
              </a:rPr>
              <a:t>Andrikopoulos</a:t>
            </a:r>
            <a:r>
              <a:rPr lang="en-US" sz="1960" cap="none" dirty="0">
                <a:latin typeface="Calibri" panose="020F0502020204030204" pitchFamily="34" charset="0"/>
                <a:ea typeface="Calibri" panose="020F0502020204030204" pitchFamily="34" charset="0"/>
                <a:cs typeface="Calibri" panose="020F0502020204030204" pitchFamily="34" charset="0"/>
              </a:rPr>
              <a:t> Konstantinos</a:t>
            </a:r>
          </a:p>
          <a:p>
            <a:r>
              <a:rPr lang="en-US" sz="1960" cap="none" dirty="0">
                <a:latin typeface="Calibri" panose="020F0502020204030204" pitchFamily="34" charset="0"/>
                <a:ea typeface="Calibri" panose="020F0502020204030204" pitchFamily="34" charset="0"/>
                <a:cs typeface="Calibri" panose="020F0502020204030204" pitchFamily="34" charset="0"/>
              </a:rPr>
              <a:t>Stavros </a:t>
            </a:r>
            <a:r>
              <a:rPr lang="en-US" sz="1960" cap="none" dirty="0" err="1">
                <a:latin typeface="Calibri" panose="020F0502020204030204" pitchFamily="34" charset="0"/>
                <a:ea typeface="Calibri" panose="020F0502020204030204" pitchFamily="34" charset="0"/>
                <a:cs typeface="Calibri" panose="020F0502020204030204" pitchFamily="34" charset="0"/>
              </a:rPr>
              <a:t>Stathoudakis</a:t>
            </a:r>
            <a:endParaRPr lang="en-US" sz="1960" cap="none" dirty="0">
              <a:latin typeface="Calibri" panose="020F0502020204030204" pitchFamily="34" charset="0"/>
              <a:ea typeface="Calibri" panose="020F0502020204030204" pitchFamily="34" charset="0"/>
              <a:cs typeface="Calibri" panose="020F0502020204030204" pitchFamily="34" charset="0"/>
            </a:endParaRPr>
          </a:p>
          <a:p>
            <a:r>
              <a:rPr lang="en-US" sz="1960" cap="none" dirty="0">
                <a:latin typeface="Calibri" panose="020F0502020204030204" pitchFamily="34" charset="0"/>
                <a:ea typeface="Calibri" panose="020F0502020204030204" pitchFamily="34" charset="0"/>
                <a:cs typeface="Calibri" panose="020F0502020204030204" pitchFamily="34" charset="0"/>
              </a:rPr>
              <a:t>Spyros Stamoulis</a:t>
            </a:r>
          </a:p>
        </p:txBody>
      </p:sp>
    </p:spTree>
    <p:extLst>
      <p:ext uri="{BB962C8B-B14F-4D97-AF65-F5344CB8AC3E}">
        <p14:creationId xmlns:p14="http://schemas.microsoft.com/office/powerpoint/2010/main" val="324015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5C8B27-A255-0186-7BCA-C60276F43759}"/>
              </a:ext>
            </a:extLst>
          </p:cNvPr>
          <p:cNvSpPr>
            <a:spLocks noGrp="1"/>
          </p:cNvSpPr>
          <p:nvPr>
            <p:ph type="title"/>
          </p:nvPr>
        </p:nvSpPr>
        <p:spPr/>
        <p:txBody>
          <a:bodyPr/>
          <a:lstStyle/>
          <a:p>
            <a:r>
              <a:rPr lang="en-US" dirty="0"/>
              <a:t>The idea</a:t>
            </a:r>
            <a:endParaRPr lang="el-GR" dirty="0"/>
          </a:p>
        </p:txBody>
      </p:sp>
      <p:sp>
        <p:nvSpPr>
          <p:cNvPr id="3" name="Θέση περιεχομένου 2">
            <a:extLst>
              <a:ext uri="{FF2B5EF4-FFF2-40B4-BE49-F238E27FC236}">
                <a16:creationId xmlns:a16="http://schemas.microsoft.com/office/drawing/2014/main" id="{126438E8-BE08-7EFE-3891-7B36A697CF96}"/>
              </a:ext>
            </a:extLst>
          </p:cNvPr>
          <p:cNvSpPr>
            <a:spLocks noGrp="1"/>
          </p:cNvSpPr>
          <p:nvPr>
            <p:ph idx="1"/>
          </p:nvPr>
        </p:nvSpPr>
        <p:spPr/>
        <p:txBody>
          <a:bodyPr/>
          <a:lstStyle/>
          <a:p>
            <a:pPr marL="0" indent="0">
              <a:buNone/>
            </a:pPr>
            <a:r>
              <a:rPr lang="en-US" dirty="0">
                <a:latin typeface="Calibri" panose="020F0502020204030204" pitchFamily="34" charset="0"/>
              </a:rPr>
              <a:t>A loop stream detector is a part of Intel’s microarchitecture that targets tight small loops. The LSD detects when a tight loop is present and it loads its contents in a small </a:t>
            </a:r>
            <a:r>
              <a:rPr lang="en-US" dirty="0" err="1">
                <a:latin typeface="Calibri" panose="020F0502020204030204" pitchFamily="34" charset="0"/>
              </a:rPr>
              <a:t>uop</a:t>
            </a:r>
            <a:r>
              <a:rPr lang="en-US" dirty="0">
                <a:latin typeface="Calibri" panose="020F0502020204030204" pitchFamily="34" charset="0"/>
              </a:rPr>
              <a:t> cache. Then the program continues executing from the </a:t>
            </a:r>
            <a:r>
              <a:rPr lang="en-US" dirty="0" err="1">
                <a:latin typeface="Calibri" panose="020F0502020204030204" pitchFamily="34" charset="0"/>
              </a:rPr>
              <a:t>uop</a:t>
            </a:r>
            <a:r>
              <a:rPr lang="en-US" dirty="0">
                <a:latin typeface="Calibri" panose="020F0502020204030204" pitchFamily="34" charset="0"/>
              </a:rPr>
              <a:t> cache skipping the Instruction Fetch and Instruction Decode. Thus, this microarchitecture saves power and execution cycles.</a:t>
            </a:r>
            <a:endParaRPr lang="el-GR" dirty="0">
              <a:latin typeface="Calibri" panose="020F0502020204030204" pitchFamily="34" charset="0"/>
            </a:endParaRPr>
          </a:p>
        </p:txBody>
      </p:sp>
    </p:spTree>
    <p:extLst>
      <p:ext uri="{BB962C8B-B14F-4D97-AF65-F5344CB8AC3E}">
        <p14:creationId xmlns:p14="http://schemas.microsoft.com/office/powerpoint/2010/main" val="4281917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DBC07B3-15CC-E610-EB7D-BA38F353ACCC}"/>
              </a:ext>
            </a:extLst>
          </p:cNvPr>
          <p:cNvSpPr>
            <a:spLocks noGrp="1"/>
          </p:cNvSpPr>
          <p:nvPr>
            <p:ph type="title"/>
          </p:nvPr>
        </p:nvSpPr>
        <p:spPr/>
        <p:txBody>
          <a:bodyPr/>
          <a:lstStyle/>
          <a:p>
            <a:r>
              <a:rPr lang="en-US" dirty="0" err="1"/>
              <a:t>OuR</a:t>
            </a:r>
            <a:r>
              <a:rPr lang="en-US" dirty="0"/>
              <a:t> IMPLEMENTATION: RISC DIAGRAM </a:t>
            </a:r>
            <a:endParaRPr lang="el-GR" dirty="0"/>
          </a:p>
        </p:txBody>
      </p:sp>
      <p:pic>
        <p:nvPicPr>
          <p:cNvPr id="5" name="Θέση περιεχομένου 4">
            <a:extLst>
              <a:ext uri="{FF2B5EF4-FFF2-40B4-BE49-F238E27FC236}">
                <a16:creationId xmlns:a16="http://schemas.microsoft.com/office/drawing/2014/main" id="{26A85115-0DAD-4C90-CEBF-2EABCF6CECCA}"/>
              </a:ext>
            </a:extLst>
          </p:cNvPr>
          <p:cNvPicPr>
            <a:picLocks noGrp="1" noChangeAspect="1"/>
          </p:cNvPicPr>
          <p:nvPr>
            <p:ph idx="1"/>
          </p:nvPr>
        </p:nvPicPr>
        <p:blipFill>
          <a:blip r:embed="rId2"/>
          <a:stretch>
            <a:fillRect/>
          </a:stretch>
        </p:blipFill>
        <p:spPr>
          <a:xfrm>
            <a:off x="1680718" y="2249488"/>
            <a:ext cx="8827390" cy="3541712"/>
          </a:xfrm>
        </p:spPr>
      </p:pic>
    </p:spTree>
    <p:extLst>
      <p:ext uri="{BB962C8B-B14F-4D97-AF65-F5344CB8AC3E}">
        <p14:creationId xmlns:p14="http://schemas.microsoft.com/office/powerpoint/2010/main" val="156973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F720231-94D6-ADE9-5C71-B1166C9ED23D}"/>
              </a:ext>
            </a:extLst>
          </p:cNvPr>
          <p:cNvSpPr>
            <a:spLocks noGrp="1"/>
          </p:cNvSpPr>
          <p:nvPr>
            <p:ph type="title"/>
          </p:nvPr>
        </p:nvSpPr>
        <p:spPr/>
        <p:txBody>
          <a:bodyPr/>
          <a:lstStyle/>
          <a:p>
            <a:r>
              <a:rPr lang="en-US" dirty="0"/>
              <a:t>OUR </a:t>
            </a:r>
            <a:r>
              <a:rPr lang="en-US" dirty="0" err="1"/>
              <a:t>IMPLEMENTATION:uop</a:t>
            </a:r>
            <a:r>
              <a:rPr lang="en-US" dirty="0"/>
              <a:t> cache</a:t>
            </a:r>
            <a:endParaRPr lang="el-GR" dirty="0"/>
          </a:p>
        </p:txBody>
      </p:sp>
      <p:sp>
        <p:nvSpPr>
          <p:cNvPr id="3" name="Θέση περιεχομένου 2">
            <a:extLst>
              <a:ext uri="{FF2B5EF4-FFF2-40B4-BE49-F238E27FC236}">
                <a16:creationId xmlns:a16="http://schemas.microsoft.com/office/drawing/2014/main" id="{1E1FB7C2-68B7-2521-870D-8C2E2D2F2534}"/>
              </a:ext>
            </a:extLst>
          </p:cNvPr>
          <p:cNvSpPr>
            <a:spLocks noGrp="1"/>
          </p:cNvSpPr>
          <p:nvPr>
            <p:ph idx="1"/>
          </p:nvPr>
        </p:nvSpPr>
        <p:spPr/>
        <p:txBody>
          <a:bodyPr/>
          <a:lstStyle/>
          <a:p>
            <a:r>
              <a:rPr lang="en-US" dirty="0"/>
              <a:t>For the </a:t>
            </a:r>
            <a:r>
              <a:rPr lang="en-US" dirty="0" err="1"/>
              <a:t>uop</a:t>
            </a:r>
            <a:r>
              <a:rPr lang="en-US" dirty="0"/>
              <a:t> cache we will use one of Xilinx’s BRAMs.</a:t>
            </a:r>
          </a:p>
          <a:p>
            <a:r>
              <a:rPr lang="en-US" dirty="0"/>
              <a:t>The size of the </a:t>
            </a:r>
            <a:r>
              <a:rPr lang="en-US" dirty="0" err="1"/>
              <a:t>uop</a:t>
            </a:r>
            <a:r>
              <a:rPr lang="en-US" dirty="0"/>
              <a:t> cache is still to be determined (the amount of </a:t>
            </a:r>
            <a:r>
              <a:rPr lang="en-US" dirty="0" err="1"/>
              <a:t>uops</a:t>
            </a:r>
            <a:r>
              <a:rPr lang="en-US" dirty="0"/>
              <a:t> that will be stored) probably around 28 </a:t>
            </a:r>
            <a:r>
              <a:rPr lang="en-US" dirty="0" err="1"/>
              <a:t>uops</a:t>
            </a:r>
            <a:r>
              <a:rPr lang="en-US" dirty="0"/>
              <a:t> like one of Intel’s first implementations.</a:t>
            </a:r>
          </a:p>
          <a:p>
            <a:r>
              <a:rPr lang="en-US" dirty="0"/>
              <a:t>The </a:t>
            </a:r>
            <a:r>
              <a:rPr lang="en-US" dirty="0" err="1"/>
              <a:t>uop</a:t>
            </a:r>
            <a:r>
              <a:rPr lang="en-US" dirty="0"/>
              <a:t> cache will store the loops when it is allowed by the LSD and then RISC will treat the cache as the instruction cache continuing the execution of the loop from there.</a:t>
            </a:r>
          </a:p>
        </p:txBody>
      </p:sp>
    </p:spTree>
    <p:extLst>
      <p:ext uri="{BB962C8B-B14F-4D97-AF65-F5344CB8AC3E}">
        <p14:creationId xmlns:p14="http://schemas.microsoft.com/office/powerpoint/2010/main" val="339833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3A84A03-8B79-EFD8-E3EF-D2327E412000}"/>
              </a:ext>
            </a:extLst>
          </p:cNvPr>
          <p:cNvSpPr>
            <a:spLocks noGrp="1"/>
          </p:cNvSpPr>
          <p:nvPr>
            <p:ph type="title"/>
          </p:nvPr>
        </p:nvSpPr>
        <p:spPr/>
        <p:txBody>
          <a:bodyPr/>
          <a:lstStyle/>
          <a:p>
            <a:r>
              <a:rPr lang="en-US" dirty="0"/>
              <a:t>OUR IMPLEMENTATION:FSM</a:t>
            </a:r>
            <a:endParaRPr lang="el-GR" dirty="0"/>
          </a:p>
        </p:txBody>
      </p:sp>
      <p:pic>
        <p:nvPicPr>
          <p:cNvPr id="5" name="Θέση περιεχομένου 4">
            <a:extLst>
              <a:ext uri="{FF2B5EF4-FFF2-40B4-BE49-F238E27FC236}">
                <a16:creationId xmlns:a16="http://schemas.microsoft.com/office/drawing/2014/main" id="{D94A2ADD-794D-AE7C-4BA0-27CD0CA44A82}"/>
              </a:ext>
            </a:extLst>
          </p:cNvPr>
          <p:cNvPicPr>
            <a:picLocks noGrp="1" noChangeAspect="1"/>
          </p:cNvPicPr>
          <p:nvPr>
            <p:ph idx="1"/>
          </p:nvPr>
        </p:nvPicPr>
        <p:blipFill>
          <a:blip r:embed="rId2"/>
          <a:stretch>
            <a:fillRect/>
          </a:stretch>
        </p:blipFill>
        <p:spPr>
          <a:xfrm>
            <a:off x="1141413" y="2586941"/>
            <a:ext cx="9906000" cy="2866805"/>
          </a:xfrm>
        </p:spPr>
      </p:pic>
    </p:spTree>
    <p:extLst>
      <p:ext uri="{BB962C8B-B14F-4D97-AF65-F5344CB8AC3E}">
        <p14:creationId xmlns:p14="http://schemas.microsoft.com/office/powerpoint/2010/main" val="387002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A553E5-74A9-5CDE-1EF8-396F744BC304}"/>
              </a:ext>
            </a:extLst>
          </p:cNvPr>
          <p:cNvSpPr>
            <a:spLocks noGrp="1"/>
          </p:cNvSpPr>
          <p:nvPr>
            <p:ph type="title"/>
          </p:nvPr>
        </p:nvSpPr>
        <p:spPr/>
        <p:txBody>
          <a:bodyPr/>
          <a:lstStyle/>
          <a:p>
            <a:r>
              <a:rPr lang="en-US" dirty="0"/>
              <a:t>Code EXAMPLE</a:t>
            </a:r>
            <a:endParaRPr lang="el-GR" dirty="0"/>
          </a:p>
        </p:txBody>
      </p:sp>
      <p:pic>
        <p:nvPicPr>
          <p:cNvPr id="5" name="Θέση περιεχομένου 4">
            <a:extLst>
              <a:ext uri="{FF2B5EF4-FFF2-40B4-BE49-F238E27FC236}">
                <a16:creationId xmlns:a16="http://schemas.microsoft.com/office/drawing/2014/main" id="{D0E1199B-7887-50AA-2202-6F4622FF44A6}"/>
              </a:ext>
            </a:extLst>
          </p:cNvPr>
          <p:cNvPicPr>
            <a:picLocks noGrp="1" noChangeAspect="1"/>
          </p:cNvPicPr>
          <p:nvPr>
            <p:ph idx="1"/>
          </p:nvPr>
        </p:nvPicPr>
        <p:blipFill>
          <a:blip r:embed="rId2"/>
          <a:stretch>
            <a:fillRect/>
          </a:stretch>
        </p:blipFill>
        <p:spPr>
          <a:xfrm>
            <a:off x="3436006" y="2249488"/>
            <a:ext cx="5316814" cy="3541712"/>
          </a:xfrm>
        </p:spPr>
      </p:pic>
    </p:spTree>
    <p:extLst>
      <p:ext uri="{BB962C8B-B14F-4D97-AF65-F5344CB8AC3E}">
        <p14:creationId xmlns:p14="http://schemas.microsoft.com/office/powerpoint/2010/main" val="1386756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Κύκλωμα">
  <a:themeElements>
    <a:clrScheme name="Κύκλωμα">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Κύκλωμα">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Κύκλωμα">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TM04033919[[fn=Κύκλωμα]]</Template>
  <TotalTime>22</TotalTime>
  <Words>169</Words>
  <Application>Microsoft Office PowerPoint</Application>
  <PresentationFormat>Ευρεία οθόνη</PresentationFormat>
  <Paragraphs>13</Paragraphs>
  <Slides>6</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6</vt:i4>
      </vt:variant>
    </vt:vector>
  </HeadingPairs>
  <TitlesOfParts>
    <vt:vector size="10" baseType="lpstr">
      <vt:lpstr>Arial</vt:lpstr>
      <vt:lpstr>Calibri</vt:lpstr>
      <vt:lpstr>Tw Cen MT</vt:lpstr>
      <vt:lpstr>Κύκλωμα</vt:lpstr>
      <vt:lpstr>Loop Stream Detector project</vt:lpstr>
      <vt:lpstr>The idea</vt:lpstr>
      <vt:lpstr>OuR IMPLEMENTATION: RISC DIAGRAM </vt:lpstr>
      <vt:lpstr>OUR IMPLEMENTATION:uop cache</vt:lpstr>
      <vt:lpstr>OUR IMPLEMENTATION:FSM</vt:lpstr>
      <vt:lpstr>Code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ANDRIKOPOULOS KONSTANTINOS</dc:creator>
  <cp:lastModifiedBy>ANDRIKOPOULOS KONSTANTINOS</cp:lastModifiedBy>
  <cp:revision>1</cp:revision>
  <dcterms:created xsi:type="dcterms:W3CDTF">2025-05-04T16:06:31Z</dcterms:created>
  <dcterms:modified xsi:type="dcterms:W3CDTF">2025-05-04T16:29:06Z</dcterms:modified>
</cp:coreProperties>
</file>