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3" r:id="rId4"/>
    <p:sldId id="262" r:id="rId5"/>
    <p:sldId id="264" r:id="rId6"/>
    <p:sldId id="258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836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94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104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18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760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4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699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8286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276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744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257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09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118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42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82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23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861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0F25-D6C5-4B67-9960-A59EA376DF45}" type="datetimeFigureOut">
              <a:rPr lang="el-GR" smtClean="0"/>
              <a:t>3/6/2025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B6AD-7F26-4FE5-B40E-1A478708AB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95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841B4B-C671-AC49-7CA7-32C88E9D3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 Stream Detector project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0635D59-5A99-33A1-5CCD-7A3C9D56F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96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Andrikopoulos</a:t>
            </a:r>
            <a:r>
              <a:rPr lang="en-US" sz="196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Konstantinos</a:t>
            </a:r>
          </a:p>
          <a:p>
            <a:r>
              <a:rPr lang="en-US" sz="196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Stavros </a:t>
            </a:r>
            <a:r>
              <a:rPr lang="en-US" sz="196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Stathoudakis</a:t>
            </a:r>
            <a:endParaRPr lang="en-US" sz="196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6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Spyros Stamoulis</a:t>
            </a:r>
          </a:p>
        </p:txBody>
      </p:sp>
    </p:spTree>
    <p:extLst>
      <p:ext uri="{BB962C8B-B14F-4D97-AF65-F5344CB8AC3E}">
        <p14:creationId xmlns:p14="http://schemas.microsoft.com/office/powerpoint/2010/main" val="324015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DD86-1E82-D900-FB54-E7A33A28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</a:t>
            </a:r>
            <a:r>
              <a:rPr lang="en-US" dirty="0" err="1"/>
              <a:t>fsm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777D-DE68-5F0B-404C-44A453680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5" y="2908249"/>
            <a:ext cx="4266330" cy="11795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Added an extra state in order to give time to the BRAM to write</a:t>
            </a:r>
          </a:p>
          <a:p>
            <a:r>
              <a:rPr lang="en-US" dirty="0"/>
              <a:t>Removed RESET state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7E67448-46C3-264E-A04D-3FC1E1CC1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3618" y="2212259"/>
            <a:ext cx="7191157" cy="41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576E-FE9D-63B2-A3BC-6AB2670A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RTl</a:t>
            </a:r>
            <a:r>
              <a:rPr lang="en-US" dirty="0"/>
              <a:t> -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C9FF-68CB-66EF-8BBD-85014CF6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RTL</a:t>
            </a:r>
          </a:p>
          <a:p>
            <a:r>
              <a:rPr lang="en-US" dirty="0"/>
              <a:t>Run behavioral Simulation</a:t>
            </a:r>
          </a:p>
          <a:p>
            <a:r>
              <a:rPr lang="en-US" dirty="0"/>
              <a:t>Run Synthesis</a:t>
            </a:r>
          </a:p>
          <a:p>
            <a:r>
              <a:rPr lang="en-US" dirty="0"/>
              <a:t>Run Post-Synthesis Functional and Timing Simulation</a:t>
            </a:r>
          </a:p>
          <a:p>
            <a:r>
              <a:rPr lang="en-US" dirty="0"/>
              <a:t>Run Implementation</a:t>
            </a:r>
          </a:p>
          <a:p>
            <a:r>
              <a:rPr lang="en-US" dirty="0"/>
              <a:t>Run Post-Implementation Functional and Timing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7DB8-FFE4-9721-D372-3237AEDF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Post-Implementation functional Simulation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24CBBD-359A-DA04-9122-46ACDB0645BC}"/>
              </a:ext>
            </a:extLst>
          </p:cNvPr>
          <p:cNvCxnSpPr>
            <a:cxnSpLocks/>
          </p:cNvCxnSpPr>
          <p:nvPr/>
        </p:nvCxnSpPr>
        <p:spPr>
          <a:xfrm flipV="1">
            <a:off x="6704012" y="5417574"/>
            <a:ext cx="658761" cy="38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4289B8-2A4B-38D4-F590-7511F7ABE9A4}"/>
              </a:ext>
            </a:extLst>
          </p:cNvPr>
          <p:cNvSpPr txBox="1"/>
          <p:nvPr/>
        </p:nvSpPr>
        <p:spPr>
          <a:xfrm>
            <a:off x="5760114" y="5801032"/>
            <a:ext cx="20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BRAM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41BD26-DBF0-B43A-2F73-72CDE55BBBDF}"/>
              </a:ext>
            </a:extLst>
          </p:cNvPr>
          <p:cNvSpPr txBox="1"/>
          <p:nvPr/>
        </p:nvSpPr>
        <p:spPr>
          <a:xfrm>
            <a:off x="1141413" y="1986116"/>
            <a:ext cx="4954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FF"/>
                </a:highlight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BRAM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40377F-2F0B-6DF6-3AA9-E88E84F5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3166781"/>
            <a:ext cx="12192000" cy="21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1F7A-1325-4095-C250-376028B3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Risc-v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9C5F-CFA3-A12E-3862-7EC87B852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160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7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BC07B3-15CC-E610-EB7D-BA38F353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loop detector in RISC</a:t>
            </a: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676FD-5BF2-8155-27BE-6EFB3505B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06" y="2097088"/>
            <a:ext cx="847843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4650-C6A8-9565-B24F-44F3AEFA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2134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Κύκλωμα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Κύκλωμα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Κύκλωμα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121</TotalTime>
  <Words>72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Κύκλωμα</vt:lpstr>
      <vt:lpstr>Loop Stream Detector project</vt:lpstr>
      <vt:lpstr>Change in fsm</vt:lpstr>
      <vt:lpstr>RTl - complete</vt:lpstr>
      <vt:lpstr>Post-Implementation functional Simulation</vt:lpstr>
      <vt:lpstr>Integration in Risc-v</vt:lpstr>
      <vt:lpstr>Stream loop detector in RISC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ANDRIKOPOULOS KONSTANTINOS</dc:creator>
  <cp:lastModifiedBy>STATHOUDAKIS STAVROS</cp:lastModifiedBy>
  <cp:revision>4</cp:revision>
  <dcterms:created xsi:type="dcterms:W3CDTF">2025-05-04T16:06:31Z</dcterms:created>
  <dcterms:modified xsi:type="dcterms:W3CDTF">2025-06-03T13:06:29Z</dcterms:modified>
</cp:coreProperties>
</file>