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DA6C8-CFF2-FA4B-BC18-116F75922DB8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19239-73B5-1940-897C-A400808B73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3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19239-73B5-1940-897C-A400808B734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16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121C8-F4B9-3042-9CEA-5EB12EBEB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18573-D29F-374E-8E90-4890D2E4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2251D-EEA5-9542-9565-C644BB1A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7BF8-44B9-8B4A-B00A-B2987E2CE7F5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8D3EF-9CA6-AC40-9EF8-9D6FDFC0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48B0C-835D-7546-8CD0-278CE59A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985C-D166-0442-9425-76D795962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46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CB227-96A5-BC4F-806F-AA735321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8DB97D-7B57-5048-9281-4F7C53985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45516-AE6D-0145-8953-880028B8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7BF8-44B9-8B4A-B00A-B2987E2CE7F5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5B619-883A-9E4E-8051-53D477D0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CD7AF-B8E1-E743-A828-9097B018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985C-D166-0442-9425-76D795962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35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4C2C11-0358-CF4D-AE3B-3B3A71C2F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49907D-EF33-DB46-871F-A1BC08B21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5F4AA-A885-4547-B403-3F9D12AA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7BF8-44B9-8B4A-B00A-B2987E2CE7F5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346CD-C5DB-3B4C-9B3B-6899E2E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2AF0A-CB57-DF49-BBC2-D39E4593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985C-D166-0442-9425-76D795962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56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C96C5-8172-D840-A43B-0A3C2CD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67054-F796-0B4B-9C2B-BC17715D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EEA54-5C2D-E340-8BDE-19CCEBF3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7BF8-44B9-8B4A-B00A-B2987E2CE7F5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01F7E-4A08-754A-98EA-E283C0E7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582CC-1195-0B47-8BE8-AD2BA5FE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985C-D166-0442-9425-76D795962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50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79247-0FBB-4041-A5D8-4850DC3B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AC6E3B-D53A-8440-9686-DC1798A2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87E06-1759-3A4A-A107-59374494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7BF8-44B9-8B4A-B00A-B2987E2CE7F5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14A17-BBF5-EC4C-B38F-4C08032C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FE97B-AD7E-0444-8480-48D870A2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985C-D166-0442-9425-76D795962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14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F12E8-9183-A34A-8DB8-655B4420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AFE4B-DB1E-4743-BAF3-8FE03C34A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0DD1D-D2C4-AB47-BE8B-77B754844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E5A28-8CE5-8D41-965D-9754EF20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7BF8-44B9-8B4A-B00A-B2987E2CE7F5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1EB201-59F2-CC40-A664-4049331C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0EC31-B746-F64C-8299-64E767D6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985C-D166-0442-9425-76D795962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90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E2ED1-55D4-0F48-BDE2-4E24C23D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536759-DC44-3043-9FAE-CEB6C6B6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98317E-C4E0-C74E-884D-0E0AABEB2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7AA5AA-257C-9F4D-995E-5E3B943C6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815CC3-5051-4741-8DCF-CF260DD8B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57C0E9-F598-BC4E-B57B-0A27BB53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7BF8-44B9-8B4A-B00A-B2987E2CE7F5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A2C114-C001-9246-92AF-14E3F6A3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3D3795-2556-774F-B1E9-94F022E8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985C-D166-0442-9425-76D795962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62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6BA8E-C977-4943-8073-CC8EFEAC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3A38FA-B1ED-074A-8572-8EC3426E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7BF8-44B9-8B4A-B00A-B2987E2CE7F5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4EE5CE-DF0F-EE4E-A336-B7AB1953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902905-09B5-2B44-A2B5-199984E8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985C-D166-0442-9425-76D795962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3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A9F122-5405-F645-B42C-3692D079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7BF8-44B9-8B4A-B00A-B2987E2CE7F5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A78401-3980-384D-8431-E8721D23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E4C0B-5915-7E4F-B6D4-A4B0DE20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985C-D166-0442-9425-76D795962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66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43C3E-32DC-9C4C-89F8-60FF8170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1B29C-DAB3-6C42-B40A-F4D9B6C94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BC179F-6D78-1940-913F-707BC05F8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66851-9668-FF4F-8742-D774744D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7BF8-44B9-8B4A-B00A-B2987E2CE7F5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1E354D-E4F6-A64A-AB0D-B612D375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71105-D69B-5948-8E8B-AA2EE070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985C-D166-0442-9425-76D795962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80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449B8-39AF-7C44-9564-40158D77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88E997-E595-CA47-9EDA-256B1D9D5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95A9E6-B043-C941-8327-F913BC5AB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8A752-ADD3-AB4F-A8D2-C981E12E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7BF8-44B9-8B4A-B00A-B2987E2CE7F5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88556-6682-8049-90FA-7CC06616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583CB-474D-9247-92F6-9BA7C543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985C-D166-0442-9425-76D795962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656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E90ABF-CD67-D445-81AC-E733B74D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FFD778-7701-CD46-8D3D-E5F9B75F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EBF52-CF68-0D48-BDB6-663102709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C7BF8-44B9-8B4A-B00A-B2987E2CE7F5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D3E08-2B28-DC48-AAFF-B40ADE27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86F4B-B215-AE49-8FE1-20481701F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985C-D166-0442-9425-76D795962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7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文本框 277">
            <a:extLst>
              <a:ext uri="{FF2B5EF4-FFF2-40B4-BE49-F238E27FC236}">
                <a16:creationId xmlns:a16="http://schemas.microsoft.com/office/drawing/2014/main" id="{16B7922F-0C2C-094E-A494-377CC55D8E77}"/>
              </a:ext>
            </a:extLst>
          </p:cNvPr>
          <p:cNvSpPr txBox="1"/>
          <p:nvPr/>
        </p:nvSpPr>
        <p:spPr>
          <a:xfrm>
            <a:off x="107957" y="192042"/>
            <a:ext cx="11881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p"/>
            </a:pPr>
            <a:r>
              <a:rPr kumimoji="1" lang="zh-CN" altLang="en-US" b="1" dirty="0"/>
              <a:t>流批一体化：</a:t>
            </a:r>
            <a:r>
              <a:rPr kumimoji="1" lang="zh-CN" altLang="en-US" dirty="0"/>
              <a:t>业务一致性校验横跨整个交易的事前、事中、事后，这衍生出了对实时数据审计和历史数据（日终数据）校验的双模需求。通过解决传统批量核对“笨重”的问题，同时融合流式审计，扬长避短，实现支持“实时”</a:t>
            </a:r>
            <a:r>
              <a:rPr kumimoji="1" lang="en-US" altLang="zh-CN" dirty="0"/>
              <a:t>+</a:t>
            </a:r>
            <a:r>
              <a:rPr kumimoji="1" lang="zh-CN" altLang="en-US" dirty="0"/>
              <a:t>“离线”的</a:t>
            </a:r>
            <a:r>
              <a:rPr kumimoji="1" lang="en-US" altLang="zh-CN" dirty="0"/>
              <a:t>Data-ETC</a:t>
            </a:r>
            <a:r>
              <a:rPr kumimoji="1" lang="en-US" altLang="zh-CN" i="1" dirty="0"/>
              <a:t> </a:t>
            </a:r>
            <a:r>
              <a:rPr kumimoji="1" lang="en-US" altLang="zh-CN" baseline="30000" dirty="0"/>
              <a:t>Extract.Transform.Check</a:t>
            </a:r>
            <a:r>
              <a:rPr kumimoji="1" lang="zh-CN" altLang="en-US" dirty="0"/>
              <a:t>平台。</a:t>
            </a:r>
            <a:endParaRPr kumimoji="1" lang="en-US" altLang="zh-CN" i="1" dirty="0"/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l"/>
            </a:pPr>
            <a:r>
              <a:rPr kumimoji="1" lang="zh-CN" altLang="en-US" dirty="0"/>
              <a:t>流式数据审计：</a:t>
            </a:r>
            <a:r>
              <a:rPr kumimoji="1" lang="zh-CN" altLang="en-US" b="1" dirty="0">
                <a:solidFill>
                  <a:schemeClr val="accent2">
                    <a:lumMod val="75000"/>
                  </a:schemeClr>
                </a:solidFill>
              </a:rPr>
              <a:t>低延迟</a:t>
            </a:r>
            <a:r>
              <a:rPr kumimoji="1" lang="zh-CN" altLang="en-US" dirty="0"/>
              <a:t>，</a:t>
            </a:r>
            <a:r>
              <a:rPr kumimoji="1" lang="zh-CN" altLang="en-US" b="1" dirty="0">
                <a:solidFill>
                  <a:schemeClr val="accent2">
                    <a:lumMod val="75000"/>
                  </a:schemeClr>
                </a:solidFill>
              </a:rPr>
              <a:t>高扩展</a:t>
            </a:r>
            <a:r>
              <a:rPr kumimoji="1" lang="zh-CN" altLang="en-US" dirty="0"/>
              <a:t>，能先与客户风险发现明显的业务不一致风险，扩展能力强，缺点是容易出现“脏审”、“幻审”等问题。</a:t>
            </a:r>
            <a:endParaRPr kumimoji="1" lang="en-US" altLang="zh-CN" dirty="0"/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l"/>
            </a:pPr>
            <a:r>
              <a:rPr kumimoji="1" lang="zh-CN" altLang="en-US" dirty="0"/>
              <a:t>批量数据核对：</a:t>
            </a:r>
            <a:r>
              <a:rPr kumimoji="1" lang="zh-CN" altLang="en-US" b="1" dirty="0">
                <a:solidFill>
                  <a:schemeClr val="accent2">
                    <a:lumMod val="75000"/>
                  </a:schemeClr>
                </a:solidFill>
              </a:rPr>
              <a:t>高吞吐</a:t>
            </a:r>
            <a:r>
              <a:rPr kumimoji="1" lang="zh-CN" altLang="en-US" dirty="0"/>
              <a:t>、</a:t>
            </a:r>
            <a:r>
              <a:rPr kumimoji="1" lang="zh-CN" altLang="en-US" b="1" dirty="0">
                <a:solidFill>
                  <a:schemeClr val="accent2">
                    <a:lumMod val="75000"/>
                  </a:schemeClr>
                </a:solidFill>
              </a:rPr>
              <a:t>高稳定</a:t>
            </a:r>
            <a:r>
              <a:rPr kumimoji="1" lang="zh-CN" altLang="en-US" dirty="0"/>
              <a:t>，多为定时定频执行（时效要求低），最终结果以文件的形式交互，抛去日间数据反复操作的干扰后，数据结果更为稳定，往往做为业务一致性校验兜底方案。通过结合函数计算（</a:t>
            </a:r>
            <a:r>
              <a:rPr kumimoji="1" lang="en-US" altLang="zh-CN" dirty="0"/>
              <a:t>serverless</a:t>
            </a:r>
            <a:r>
              <a:rPr kumimoji="1" lang="zh-CN" altLang="en-US" dirty="0"/>
              <a:t>），实现开箱即用的弹性执行能力，规避传统批量处理节点扩展能力差，资源利用率低的缺陷。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2F0AB6-1575-3241-AF31-8520D8573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224" y="2814138"/>
            <a:ext cx="8412705" cy="36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0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CB9612-ADD3-A449-BA26-3CB2540AE636}"/>
              </a:ext>
            </a:extLst>
          </p:cNvPr>
          <p:cNvSpPr txBox="1"/>
          <p:nvPr/>
        </p:nvSpPr>
        <p:spPr>
          <a:xfrm>
            <a:off x="129425" y="583705"/>
            <a:ext cx="11933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p"/>
            </a:pPr>
            <a:r>
              <a:rPr kumimoji="1" lang="en-US" altLang="zh-CN" b="1" dirty="0"/>
              <a:t>Serverless</a:t>
            </a:r>
            <a:r>
              <a:rPr kumimoji="1" lang="zh-CN" altLang="en-US" b="1" dirty="0"/>
              <a:t>：</a:t>
            </a:r>
            <a:r>
              <a:rPr lang="en" altLang="zh-CN" dirty="0"/>
              <a:t>The Serverless Framework (</a:t>
            </a:r>
            <a:r>
              <a:rPr lang="zh-CN" altLang="en-US" dirty="0"/>
              <a:t>无服务器架构） ，是传统的云计算平台延申，是 </a:t>
            </a:r>
            <a:r>
              <a:rPr lang="en" altLang="zh-CN" dirty="0"/>
              <a:t>PaaS</a:t>
            </a:r>
            <a:r>
              <a:rPr lang="zh-CN" altLang="en-US" dirty="0"/>
              <a:t>向更细粒度的</a:t>
            </a:r>
            <a:r>
              <a:rPr lang="en" altLang="zh-CN" dirty="0"/>
              <a:t>BaaS</a:t>
            </a:r>
            <a:r>
              <a:rPr lang="zh-CN" altLang="en-US" dirty="0"/>
              <a:t>和</a:t>
            </a:r>
            <a:r>
              <a:rPr lang="en" altLang="zh-CN" dirty="0"/>
              <a:t>FaaS</a:t>
            </a:r>
            <a:r>
              <a:rPr lang="zh-CN" altLang="en-US" dirty="0"/>
              <a:t>的发展，允许用户自动扩展、按执行付费、将事件驱动的功能部署到任何云。构建无服务器应用程序意味着开发者可以专注在产品代码上，而无须管理和操作云端或本地的服务器或运行时，实现了真正的“开箱即用”。</a:t>
            </a:r>
            <a:endParaRPr lang="en-US" altLang="zh-CN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p"/>
            </a:pPr>
            <a:r>
              <a:rPr kumimoji="1" lang="zh-CN" altLang="en-US" b="1" dirty="0"/>
              <a:t>函数计算：</a:t>
            </a:r>
            <a:r>
              <a:rPr lang="zh-CN" altLang="en-US" dirty="0"/>
              <a:t>函数计算是事件驱动的全托管计算服务，函数计算作为实现</a:t>
            </a:r>
            <a:r>
              <a:rPr lang="en-US" altLang="zh-CN" dirty="0"/>
              <a:t>Serverless</a:t>
            </a:r>
            <a:r>
              <a:rPr lang="zh-CN" altLang="en-US" dirty="0"/>
              <a:t>架构的主要形式，强调将应用与基础设施彻底分离，由开发者实现的服务端逻辑运行在无状态的计算容器中，它由事件触发， 完全被第三方管理，业务层面的状态通过数据库和存储资源所记录，开发人员无需关注基础设施运维工作。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FD5773-89D4-334E-8841-A487C61B2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34" y="3073438"/>
            <a:ext cx="8038296" cy="32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8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A5FC85-A32F-4146-B834-926E234825B4}"/>
              </a:ext>
            </a:extLst>
          </p:cNvPr>
          <p:cNvSpPr txBox="1"/>
          <p:nvPr/>
        </p:nvSpPr>
        <p:spPr>
          <a:xfrm>
            <a:off x="258851" y="358852"/>
            <a:ext cx="11933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p"/>
            </a:pPr>
            <a:r>
              <a:rPr kumimoji="1" lang="zh-CN" altLang="en-US" b="1" dirty="0"/>
              <a:t>对账中心现状：</a:t>
            </a:r>
            <a:r>
              <a:rPr lang="en-US" altLang="zh-CN" dirty="0"/>
              <a:t>COSS</a:t>
            </a:r>
            <a:r>
              <a:rPr lang="zh-CN" altLang="en-US" dirty="0"/>
              <a:t>的对账的分为“老”对账中心和“新”对账中心，前者为应用内对账节点，建的较早，架构也较为陈旧，以提供日终主机与</a:t>
            </a:r>
            <a:r>
              <a:rPr lang="en-US" altLang="zh-CN" dirty="0"/>
              <a:t>COSS</a:t>
            </a:r>
            <a:r>
              <a:rPr lang="zh-CN" altLang="en-US" dirty="0"/>
              <a:t>交易核对功能为主；后者为联机对账节点，支持产品应用基于配置自动接入对账并获取对账结果。虽然“新”对账中心已经上云，并且引入了</a:t>
            </a:r>
            <a:r>
              <a:rPr lang="en-US" altLang="zh-CN" dirty="0"/>
              <a:t>FSS</a:t>
            </a:r>
            <a:r>
              <a:rPr lang="zh-CN" altLang="en-US" dirty="0"/>
              <a:t>等新技术解决“老”对账的一些瓶颈问题，但是随着</a:t>
            </a:r>
            <a:r>
              <a:rPr lang="en-US" altLang="zh-CN" dirty="0"/>
              <a:t>COSS</a:t>
            </a:r>
            <a:r>
              <a:rPr lang="zh-CN" altLang="en-US" dirty="0"/>
              <a:t>架构的演进，业务量的上涨，对账中心逐渐显现出一些“力不从心”。</a:t>
            </a:r>
            <a:endParaRPr lang="en-US" altLang="zh-CN" dirty="0"/>
          </a:p>
          <a:p>
            <a:pPr marL="800100" lvl="1" indent="-342900">
              <a:buClr>
                <a:schemeClr val="accent2">
                  <a:lumMod val="75000"/>
                </a:schemeClr>
              </a:buClr>
              <a:buFont typeface="+mj-ea"/>
              <a:buAutoNum type="circleNumDbPlain"/>
            </a:pPr>
            <a:r>
              <a:rPr lang="zh-CN" altLang="en-US" dirty="0"/>
              <a:t>节点冗余：从部署节点上分为批量单点部署（</a:t>
            </a:r>
            <a:r>
              <a:rPr lang="en-US" altLang="zh-CN" dirty="0"/>
              <a:t>IAAS</a:t>
            </a:r>
            <a:r>
              <a:rPr lang="zh-CN" altLang="en-US" dirty="0"/>
              <a:t>）和联机分布式部署（</a:t>
            </a:r>
            <a:r>
              <a:rPr lang="en-US" altLang="zh-CN" dirty="0"/>
              <a:t>PAAS</a:t>
            </a:r>
            <a:r>
              <a:rPr lang="zh-CN" altLang="en-US" dirty="0"/>
              <a:t>）；</a:t>
            </a:r>
            <a:endParaRPr lang="en-US" altLang="zh-CN" dirty="0"/>
          </a:p>
          <a:p>
            <a:pPr marL="800100" lvl="1" indent="-342900">
              <a:buClr>
                <a:schemeClr val="accent2">
                  <a:lumMod val="75000"/>
                </a:schemeClr>
              </a:buClr>
              <a:buFont typeface="+mj-ea"/>
              <a:buAutoNum type="circleNumDbPlain"/>
            </a:pPr>
            <a:r>
              <a:rPr lang="zh-CN" altLang="en-US" dirty="0"/>
              <a:t>框架异构：存在基于</a:t>
            </a:r>
            <a:r>
              <a:rPr lang="en-US" altLang="zh-CN" dirty="0"/>
              <a:t>java</a:t>
            </a:r>
            <a:r>
              <a:rPr lang="zh-CN" altLang="en-US" dirty="0"/>
              <a:t>原生进程执行的模式，也存在基于</a:t>
            </a:r>
            <a:r>
              <a:rPr lang="en-US" altLang="zh-CN" dirty="0"/>
              <a:t>SpringBoot</a:t>
            </a:r>
            <a:r>
              <a:rPr lang="zh-CN" altLang="en-US" dirty="0"/>
              <a:t>架构的模式；</a:t>
            </a:r>
            <a:endParaRPr lang="en-US" altLang="zh-CN" dirty="0"/>
          </a:p>
          <a:p>
            <a:pPr marL="800100" lvl="1" indent="-342900">
              <a:buClr>
                <a:schemeClr val="accent2">
                  <a:lumMod val="75000"/>
                </a:schemeClr>
              </a:buClr>
              <a:buFont typeface="+mj-ea"/>
              <a:buAutoNum type="circleNumDbPlain"/>
            </a:pPr>
            <a:r>
              <a:rPr lang="zh-CN" altLang="en-US" dirty="0"/>
              <a:t>功能冗余：“新”对账功能涵盖了“老”对账节点的大部分功能；</a:t>
            </a:r>
            <a:endParaRPr lang="en-US" altLang="zh-CN" dirty="0"/>
          </a:p>
          <a:p>
            <a:pPr marL="800100" lvl="1" indent="-342900">
              <a:buClr>
                <a:schemeClr val="accent2">
                  <a:lumMod val="75000"/>
                </a:schemeClr>
              </a:buClr>
              <a:buFont typeface="+mj-ea"/>
              <a:buAutoNum type="circleNumDbPlain"/>
            </a:pPr>
            <a:r>
              <a:rPr lang="zh-CN" altLang="en-US" dirty="0"/>
              <a:t>接入混乱：有的产品应用对接的“老”对账，有的应用对接的“新”对账中心，也有的全部对接；</a:t>
            </a:r>
            <a:endParaRPr lang="en-US" altLang="zh-CN" dirty="0"/>
          </a:p>
          <a:p>
            <a:pPr marL="800100" lvl="1" indent="-342900">
              <a:buClr>
                <a:schemeClr val="accent2">
                  <a:lumMod val="75000"/>
                </a:schemeClr>
              </a:buClr>
              <a:buFont typeface="+mj-ea"/>
              <a:buAutoNum type="circleNumDbPlain"/>
            </a:pPr>
            <a:r>
              <a:rPr lang="zh-CN" altLang="en-US" dirty="0"/>
              <a:t>核心问题：不支持分库场景对账，资源利用率低。</a:t>
            </a:r>
            <a:endParaRPr lang="en-US" altLang="zh-CN" dirty="0"/>
          </a:p>
        </p:txBody>
      </p:sp>
      <p:pic>
        <p:nvPicPr>
          <p:cNvPr id="227" name="图片 226">
            <a:extLst>
              <a:ext uri="{FF2B5EF4-FFF2-40B4-BE49-F238E27FC236}">
                <a16:creationId xmlns:a16="http://schemas.microsoft.com/office/drawing/2014/main" id="{0F0F5A5C-D1DF-704F-9071-6B3845DB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62" y="3301021"/>
            <a:ext cx="7629307" cy="3433189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35195A07-77AA-1E44-BCA0-616359973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411" y="3301021"/>
            <a:ext cx="2799786" cy="12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5461A6-A7A9-304B-99DE-A23DD1734BBA}"/>
              </a:ext>
            </a:extLst>
          </p:cNvPr>
          <p:cNvSpPr/>
          <p:nvPr/>
        </p:nvSpPr>
        <p:spPr>
          <a:xfrm>
            <a:off x="5662558" y="1813436"/>
            <a:ext cx="2868719" cy="1827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01B743-B452-724D-8307-A9085EE455CA}"/>
              </a:ext>
            </a:extLst>
          </p:cNvPr>
          <p:cNvSpPr txBox="1"/>
          <p:nvPr/>
        </p:nvSpPr>
        <p:spPr>
          <a:xfrm>
            <a:off x="3567826" y="17837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服务节点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173778-3FE4-2144-933E-2546AE985DCF}"/>
              </a:ext>
            </a:extLst>
          </p:cNvPr>
          <p:cNvSpPr txBox="1"/>
          <p:nvPr/>
        </p:nvSpPr>
        <p:spPr>
          <a:xfrm>
            <a:off x="5996363" y="18020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批量计算节点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C5A455-0197-344B-ABFD-CA9235E8D37B}"/>
              </a:ext>
            </a:extLst>
          </p:cNvPr>
          <p:cNvSpPr txBox="1"/>
          <p:nvPr/>
        </p:nvSpPr>
        <p:spPr>
          <a:xfrm>
            <a:off x="4993144" y="38863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流计算节点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61033D1-603C-F642-8874-FF5D684186B8}"/>
              </a:ext>
            </a:extLst>
          </p:cNvPr>
          <p:cNvGrpSpPr/>
          <p:nvPr/>
        </p:nvGrpSpPr>
        <p:grpSpPr>
          <a:xfrm>
            <a:off x="7898939" y="1898822"/>
            <a:ext cx="597184" cy="1628954"/>
            <a:chOff x="5464469" y="1226554"/>
            <a:chExt cx="597184" cy="162895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8E4870-A854-F94D-A1A8-926C9169CA12}"/>
                </a:ext>
              </a:extLst>
            </p:cNvPr>
            <p:cNvSpPr/>
            <p:nvPr/>
          </p:nvSpPr>
          <p:spPr>
            <a:xfrm>
              <a:off x="5464469" y="1226554"/>
              <a:ext cx="540032" cy="1628954"/>
            </a:xfrm>
            <a:prstGeom prst="rect">
              <a:avLst/>
            </a:prstGeom>
            <a:noFill/>
            <a:ln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3EE0549-203C-0147-BC8F-E20AA8308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7435" y="1241912"/>
              <a:ext cx="488490" cy="36933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4C65912-F686-F34B-9EF2-B043F7E7DDB8}"/>
                </a:ext>
              </a:extLst>
            </p:cNvPr>
            <p:cNvSpPr txBox="1"/>
            <p:nvPr/>
          </p:nvSpPr>
          <p:spPr>
            <a:xfrm>
              <a:off x="5544587" y="1655179"/>
              <a:ext cx="51706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函数计算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828FFEB-E0CD-8845-A084-889306E2F90E}"/>
              </a:ext>
            </a:extLst>
          </p:cNvPr>
          <p:cNvSpPr/>
          <p:nvPr/>
        </p:nvSpPr>
        <p:spPr>
          <a:xfrm>
            <a:off x="2717062" y="1813436"/>
            <a:ext cx="2819786" cy="182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E4CDAF-51D4-1845-BFE5-5FCAE6850FEB}"/>
              </a:ext>
            </a:extLst>
          </p:cNvPr>
          <p:cNvSpPr txBox="1"/>
          <p:nvPr/>
        </p:nvSpPr>
        <p:spPr>
          <a:xfrm>
            <a:off x="4258092" y="307292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6446EA-A809-5742-8EC5-4015EFD75503}"/>
              </a:ext>
            </a:extLst>
          </p:cNvPr>
          <p:cNvSpPr txBox="1"/>
          <p:nvPr/>
        </p:nvSpPr>
        <p:spPr>
          <a:xfrm>
            <a:off x="5790767" y="2429782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弹性执行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8FD1A06-BFDD-B041-B254-0B0EF2948C4F}"/>
              </a:ext>
            </a:extLst>
          </p:cNvPr>
          <p:cNvCxnSpPr>
            <a:cxnSpLocks/>
          </p:cNvCxnSpPr>
          <p:nvPr/>
        </p:nvCxnSpPr>
        <p:spPr>
          <a:xfrm flipH="1">
            <a:off x="6121096" y="3144025"/>
            <a:ext cx="304619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3E9D65E-5235-8442-9472-FBFB06F23D62}"/>
              </a:ext>
            </a:extLst>
          </p:cNvPr>
          <p:cNvCxnSpPr>
            <a:cxnSpLocks/>
          </p:cNvCxnSpPr>
          <p:nvPr/>
        </p:nvCxnSpPr>
        <p:spPr>
          <a:xfrm flipH="1">
            <a:off x="6121096" y="2517232"/>
            <a:ext cx="304619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90DA950D-D48B-D841-8151-5778E376A3BE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 flipV="1">
            <a:off x="5316256" y="2835021"/>
            <a:ext cx="474511" cy="43363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11DD1501-B090-8441-9C9A-D19B50E6A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009" y="2232584"/>
            <a:ext cx="652152" cy="60243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3FF871F-6A75-324A-802D-748C5C65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871" y="2239825"/>
            <a:ext cx="652152" cy="6024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731B71D-AEBE-144D-B829-D57017407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05" y="2239825"/>
            <a:ext cx="652152" cy="60243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BD5E7AB-D8B6-C249-B0CB-D06E92CF8631}"/>
              </a:ext>
            </a:extLst>
          </p:cNvPr>
          <p:cNvSpPr txBox="1"/>
          <p:nvPr/>
        </p:nvSpPr>
        <p:spPr>
          <a:xfrm>
            <a:off x="4269642" y="23839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88663E4-2A71-0E4B-819A-A4AFDDE65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558" y="2967398"/>
            <a:ext cx="652152" cy="56651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B03CD6B-86DB-FB42-BC7B-FFB8071C0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569" y="2965024"/>
            <a:ext cx="652152" cy="56651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5B033E0-E299-8D4F-A667-C37A92B70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104" y="2985393"/>
            <a:ext cx="652152" cy="56651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3A21889-A237-9248-8D4C-E7A3E4EA4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509" y="2283512"/>
            <a:ext cx="1110410" cy="48714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28BC405-16EB-D54E-A0DF-63369A845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228" y="2888019"/>
            <a:ext cx="1110410" cy="487148"/>
          </a:xfrm>
          <a:prstGeom prst="rect">
            <a:avLst/>
          </a:prstGeom>
        </p:spPr>
      </p:pic>
      <p:grpSp>
        <p:nvGrpSpPr>
          <p:cNvPr id="27" name="Group 2">
            <a:extLst>
              <a:ext uri="{FF2B5EF4-FFF2-40B4-BE49-F238E27FC236}">
                <a16:creationId xmlns:a16="http://schemas.microsoft.com/office/drawing/2014/main" id="{7EC5DDFE-EA29-6142-901F-58DDC4924CD9}"/>
              </a:ext>
            </a:extLst>
          </p:cNvPr>
          <p:cNvGrpSpPr/>
          <p:nvPr/>
        </p:nvGrpSpPr>
        <p:grpSpPr>
          <a:xfrm>
            <a:off x="9647155" y="2271856"/>
            <a:ext cx="476733" cy="481414"/>
            <a:chOff x="5067300" y="1828800"/>
            <a:chExt cx="2838521" cy="3399707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A2455005-EF8E-8649-B4C8-91D8D7C73174}"/>
                </a:ext>
              </a:extLst>
            </p:cNvPr>
            <p:cNvSpPr/>
            <p:nvPr/>
          </p:nvSpPr>
          <p:spPr>
            <a:xfrm>
              <a:off x="7490066" y="2250808"/>
              <a:ext cx="298809" cy="341042"/>
            </a:xfrm>
            <a:custGeom>
              <a:avLst/>
              <a:gdLst/>
              <a:ahLst/>
              <a:cxnLst/>
              <a:rect l="l" t="t" r="r" b="b"/>
              <a:pathLst>
                <a:path w="298809" h="341042">
                  <a:moveTo>
                    <a:pt x="31397" y="0"/>
                  </a:moveTo>
                  <a:cubicBezTo>
                    <a:pt x="23036" y="108686"/>
                    <a:pt x="12108" y="217336"/>
                    <a:pt x="0" y="325918"/>
                  </a:cubicBezTo>
                  <a:cubicBezTo>
                    <a:pt x="99395" y="327930"/>
                    <a:pt x="199136" y="333029"/>
                    <a:pt x="298809" y="341043"/>
                  </a:cubicBezTo>
                  <a:cubicBezTo>
                    <a:pt x="207497" y="228784"/>
                    <a:pt x="117886" y="115173"/>
                    <a:pt x="31397" y="0"/>
                  </a:cubicBezTo>
                </a:path>
              </a:pathLst>
            </a:custGeom>
            <a:solidFill>
              <a:srgbClr val="CCC0B8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6166162-1068-6B43-B919-28E07F155761}"/>
                </a:ext>
              </a:extLst>
            </p:cNvPr>
            <p:cNvSpPr/>
            <p:nvPr/>
          </p:nvSpPr>
          <p:spPr>
            <a:xfrm>
              <a:off x="5129822" y="1906943"/>
              <a:ext cx="2680564" cy="3224555"/>
            </a:xfrm>
            <a:custGeom>
              <a:avLst/>
              <a:gdLst/>
              <a:ahLst/>
              <a:cxnLst/>
              <a:rect l="l" t="t" r="r" b="b"/>
              <a:pathLst>
                <a:path w="2680564" h="3224555">
                  <a:moveTo>
                    <a:pt x="2268034" y="724789"/>
                  </a:moveTo>
                  <a:lnTo>
                    <a:pt x="2274626" y="658600"/>
                  </a:lnTo>
                  <a:cubicBezTo>
                    <a:pt x="2286976" y="532257"/>
                    <a:pt x="2301339" y="405983"/>
                    <a:pt x="2318581" y="280647"/>
                  </a:cubicBezTo>
                  <a:cubicBezTo>
                    <a:pt x="2013494" y="246268"/>
                    <a:pt x="1706915" y="179385"/>
                    <a:pt x="1406788" y="132067"/>
                  </a:cubicBezTo>
                  <a:cubicBezTo>
                    <a:pt x="1121059" y="87039"/>
                    <a:pt x="829988" y="51377"/>
                    <a:pt x="543496" y="0"/>
                  </a:cubicBezTo>
                  <a:cubicBezTo>
                    <a:pt x="464847" y="454689"/>
                    <a:pt x="372530" y="907088"/>
                    <a:pt x="284827" y="1359938"/>
                  </a:cubicBezTo>
                  <a:cubicBezTo>
                    <a:pt x="192024" y="1839501"/>
                    <a:pt x="119898" y="2330718"/>
                    <a:pt x="0" y="2805285"/>
                  </a:cubicBezTo>
                  <a:cubicBezTo>
                    <a:pt x="437960" y="2879349"/>
                    <a:pt x="874186" y="2965104"/>
                    <a:pt x="1309857" y="3049749"/>
                  </a:cubicBezTo>
                  <a:cubicBezTo>
                    <a:pt x="1604536" y="3107058"/>
                    <a:pt x="1899667" y="3163847"/>
                    <a:pt x="2193930" y="3224555"/>
                  </a:cubicBezTo>
                  <a:cubicBezTo>
                    <a:pt x="2262379" y="2747560"/>
                    <a:pt x="2382381" y="2270704"/>
                    <a:pt x="2474941" y="1800474"/>
                  </a:cubicBezTo>
                  <a:cubicBezTo>
                    <a:pt x="2543425" y="1452840"/>
                    <a:pt x="2609861" y="1104269"/>
                    <a:pt x="2680565" y="756774"/>
                  </a:cubicBezTo>
                  <a:cubicBezTo>
                    <a:pt x="2568819" y="747581"/>
                    <a:pt x="2457005" y="738943"/>
                    <a:pt x="2345052" y="730479"/>
                  </a:cubicBezTo>
                  <a:lnTo>
                    <a:pt x="2268034" y="724789"/>
                  </a:lnTo>
                  <a:close/>
                  <a:moveTo>
                    <a:pt x="1162448" y="486257"/>
                  </a:moveTo>
                  <a:cubicBezTo>
                    <a:pt x="1423441" y="509708"/>
                    <a:pt x="1694044" y="544295"/>
                    <a:pt x="1950631" y="596955"/>
                  </a:cubicBezTo>
                  <a:cubicBezTo>
                    <a:pt x="1976095" y="602158"/>
                    <a:pt x="1970336" y="644446"/>
                    <a:pt x="1944490" y="642261"/>
                  </a:cubicBezTo>
                  <a:cubicBezTo>
                    <a:pt x="1682977" y="619920"/>
                    <a:pt x="1414525" y="576730"/>
                    <a:pt x="1157174" y="525145"/>
                  </a:cubicBezTo>
                  <a:cubicBezTo>
                    <a:pt x="1135318" y="520809"/>
                    <a:pt x="1140314" y="484315"/>
                    <a:pt x="1162448" y="486257"/>
                  </a:cubicBezTo>
                  <a:moveTo>
                    <a:pt x="870127" y="2525437"/>
                  </a:moveTo>
                  <a:cubicBezTo>
                    <a:pt x="733820" y="2517284"/>
                    <a:pt x="598900" y="2484016"/>
                    <a:pt x="465437" y="2456819"/>
                  </a:cubicBezTo>
                  <a:cubicBezTo>
                    <a:pt x="437336" y="2451129"/>
                    <a:pt x="450068" y="2411027"/>
                    <a:pt x="477059" y="2414808"/>
                  </a:cubicBezTo>
                  <a:cubicBezTo>
                    <a:pt x="610071" y="2433437"/>
                    <a:pt x="746378" y="2446516"/>
                    <a:pt x="875713" y="2483773"/>
                  </a:cubicBezTo>
                  <a:cubicBezTo>
                    <a:pt x="898228" y="2490295"/>
                    <a:pt x="894447" y="2526824"/>
                    <a:pt x="870127" y="2525437"/>
                  </a:cubicBezTo>
                  <a:moveTo>
                    <a:pt x="987909" y="2387854"/>
                  </a:moveTo>
                  <a:cubicBezTo>
                    <a:pt x="826761" y="2381054"/>
                    <a:pt x="647088" y="2357847"/>
                    <a:pt x="492567" y="2312020"/>
                  </a:cubicBezTo>
                  <a:cubicBezTo>
                    <a:pt x="472167" y="2305949"/>
                    <a:pt x="476053" y="2274693"/>
                    <a:pt x="497632" y="2274832"/>
                  </a:cubicBezTo>
                  <a:cubicBezTo>
                    <a:pt x="657981" y="2275387"/>
                    <a:pt x="838661" y="2304978"/>
                    <a:pt x="993772" y="2344491"/>
                  </a:cubicBezTo>
                  <a:cubicBezTo>
                    <a:pt x="1017814" y="2350700"/>
                    <a:pt x="1012818" y="2388929"/>
                    <a:pt x="987909" y="2387854"/>
                  </a:cubicBezTo>
                  <a:moveTo>
                    <a:pt x="2030181" y="2247843"/>
                  </a:moveTo>
                  <a:cubicBezTo>
                    <a:pt x="1794201" y="2240280"/>
                    <a:pt x="1554406" y="2188487"/>
                    <a:pt x="1320924" y="2154178"/>
                  </a:cubicBezTo>
                  <a:cubicBezTo>
                    <a:pt x="1067216" y="2116921"/>
                    <a:pt x="814896" y="2074806"/>
                    <a:pt x="562091" y="2032068"/>
                  </a:cubicBezTo>
                  <a:cubicBezTo>
                    <a:pt x="539679" y="2028321"/>
                    <a:pt x="545022" y="1989710"/>
                    <a:pt x="567468" y="1992382"/>
                  </a:cubicBezTo>
                  <a:cubicBezTo>
                    <a:pt x="804281" y="2021556"/>
                    <a:pt x="1040503" y="2050211"/>
                    <a:pt x="1276725" y="2084485"/>
                  </a:cubicBezTo>
                  <a:cubicBezTo>
                    <a:pt x="1527241" y="2120841"/>
                    <a:pt x="1791079" y="2140441"/>
                    <a:pt x="2035975" y="2204965"/>
                  </a:cubicBezTo>
                  <a:cubicBezTo>
                    <a:pt x="2059739" y="2211279"/>
                    <a:pt x="2054882" y="2248606"/>
                    <a:pt x="2030181" y="2247843"/>
                  </a:cubicBezTo>
                  <a:moveTo>
                    <a:pt x="2125898" y="1928829"/>
                  </a:moveTo>
                  <a:cubicBezTo>
                    <a:pt x="1889814" y="1921301"/>
                    <a:pt x="1650088" y="1869438"/>
                    <a:pt x="1416606" y="1835164"/>
                  </a:cubicBezTo>
                  <a:cubicBezTo>
                    <a:pt x="1162899" y="1797976"/>
                    <a:pt x="910579" y="1755827"/>
                    <a:pt x="657808" y="1713088"/>
                  </a:cubicBezTo>
                  <a:cubicBezTo>
                    <a:pt x="635362" y="1709342"/>
                    <a:pt x="640739" y="1670627"/>
                    <a:pt x="663151" y="1673402"/>
                  </a:cubicBezTo>
                  <a:cubicBezTo>
                    <a:pt x="899963" y="1702542"/>
                    <a:pt x="1136220" y="1731197"/>
                    <a:pt x="1372408" y="1765471"/>
                  </a:cubicBezTo>
                  <a:cubicBezTo>
                    <a:pt x="1622958" y="1801861"/>
                    <a:pt x="1886796" y="1821427"/>
                    <a:pt x="2131657" y="1885951"/>
                  </a:cubicBezTo>
                  <a:cubicBezTo>
                    <a:pt x="2155422" y="1892265"/>
                    <a:pt x="2150564" y="1929627"/>
                    <a:pt x="2125898" y="1928829"/>
                  </a:cubicBezTo>
                  <a:moveTo>
                    <a:pt x="2157746" y="1609884"/>
                  </a:moveTo>
                  <a:cubicBezTo>
                    <a:pt x="1921732" y="1602321"/>
                    <a:pt x="1681970" y="1550563"/>
                    <a:pt x="1448523" y="1516219"/>
                  </a:cubicBezTo>
                  <a:cubicBezTo>
                    <a:pt x="1194781" y="1478996"/>
                    <a:pt x="942427" y="1436813"/>
                    <a:pt x="689656" y="1394109"/>
                  </a:cubicBezTo>
                  <a:cubicBezTo>
                    <a:pt x="667279" y="1390327"/>
                    <a:pt x="672691" y="1351717"/>
                    <a:pt x="695033" y="1354457"/>
                  </a:cubicBezTo>
                  <a:cubicBezTo>
                    <a:pt x="931845" y="1383597"/>
                    <a:pt x="1168137" y="1412321"/>
                    <a:pt x="1404325" y="1446595"/>
                  </a:cubicBezTo>
                  <a:cubicBezTo>
                    <a:pt x="1654876" y="1482882"/>
                    <a:pt x="1918713" y="1502482"/>
                    <a:pt x="2163540" y="1567041"/>
                  </a:cubicBezTo>
                  <a:cubicBezTo>
                    <a:pt x="2187304" y="1573251"/>
                    <a:pt x="2182447" y="1610682"/>
                    <a:pt x="2157746" y="1609884"/>
                  </a:cubicBezTo>
                  <a:moveTo>
                    <a:pt x="2189663" y="1322854"/>
                  </a:moveTo>
                  <a:cubicBezTo>
                    <a:pt x="1953614" y="1315222"/>
                    <a:pt x="1713853" y="1263464"/>
                    <a:pt x="1480371" y="1229155"/>
                  </a:cubicBezTo>
                  <a:cubicBezTo>
                    <a:pt x="1226664" y="1191863"/>
                    <a:pt x="974309" y="1149749"/>
                    <a:pt x="721573" y="1107045"/>
                  </a:cubicBezTo>
                  <a:cubicBezTo>
                    <a:pt x="699196" y="1103298"/>
                    <a:pt x="704574" y="1064653"/>
                    <a:pt x="726951" y="1067393"/>
                  </a:cubicBezTo>
                  <a:cubicBezTo>
                    <a:pt x="963693" y="1096568"/>
                    <a:pt x="1199985" y="1125257"/>
                    <a:pt x="1436208" y="1159497"/>
                  </a:cubicBezTo>
                  <a:cubicBezTo>
                    <a:pt x="1686793" y="1195783"/>
                    <a:pt x="1950596" y="1215418"/>
                    <a:pt x="2195492" y="1279977"/>
                  </a:cubicBezTo>
                  <a:cubicBezTo>
                    <a:pt x="2219221" y="1286221"/>
                    <a:pt x="2214399" y="1323617"/>
                    <a:pt x="2189663" y="1322854"/>
                  </a:cubicBezTo>
                  <a:moveTo>
                    <a:pt x="2221615" y="1003805"/>
                  </a:moveTo>
                  <a:cubicBezTo>
                    <a:pt x="1985531" y="996208"/>
                    <a:pt x="1745840" y="944415"/>
                    <a:pt x="1512289" y="910176"/>
                  </a:cubicBezTo>
                  <a:cubicBezTo>
                    <a:pt x="1258581" y="872849"/>
                    <a:pt x="1006261" y="830734"/>
                    <a:pt x="753456" y="788065"/>
                  </a:cubicBezTo>
                  <a:cubicBezTo>
                    <a:pt x="731044" y="784284"/>
                    <a:pt x="736456" y="745673"/>
                    <a:pt x="758868" y="748379"/>
                  </a:cubicBezTo>
                  <a:cubicBezTo>
                    <a:pt x="995645" y="777554"/>
                    <a:pt x="1231902" y="806243"/>
                    <a:pt x="1468056" y="840482"/>
                  </a:cubicBezTo>
                  <a:cubicBezTo>
                    <a:pt x="1718641" y="876769"/>
                    <a:pt x="1982444" y="896404"/>
                    <a:pt x="2227374" y="960963"/>
                  </a:cubicBezTo>
                  <a:cubicBezTo>
                    <a:pt x="2251104" y="967242"/>
                    <a:pt x="2246247" y="1004603"/>
                    <a:pt x="2221615" y="1003805"/>
                  </a:cubicBezTo>
                </a:path>
              </a:pathLst>
            </a:custGeom>
            <a:solidFill>
              <a:srgbClr val="FFFFF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79C10D93-0280-0C41-A558-30AC3ED826D5}"/>
                </a:ext>
              </a:extLst>
            </p:cNvPr>
            <p:cNvSpPr/>
            <p:nvPr/>
          </p:nvSpPr>
          <p:spPr>
            <a:xfrm>
              <a:off x="5129822" y="2172652"/>
              <a:ext cx="2680564" cy="2945713"/>
            </a:xfrm>
            <a:custGeom>
              <a:avLst/>
              <a:gdLst/>
              <a:ahLst/>
              <a:cxnLst/>
              <a:rect l="l" t="t" r="r" b="b"/>
              <a:pathLst>
                <a:path w="2680564" h="2945713">
                  <a:moveTo>
                    <a:pt x="2344982" y="451637"/>
                  </a:moveTo>
                  <a:lnTo>
                    <a:pt x="2267930" y="445982"/>
                  </a:lnTo>
                  <a:lnTo>
                    <a:pt x="2274591" y="379793"/>
                  </a:lnTo>
                  <a:cubicBezTo>
                    <a:pt x="2286907" y="253450"/>
                    <a:pt x="2301235" y="127176"/>
                    <a:pt x="2318512" y="1839"/>
                  </a:cubicBezTo>
                  <a:cubicBezTo>
                    <a:pt x="2313620" y="1319"/>
                    <a:pt x="2308659" y="590"/>
                    <a:pt x="2303767" y="0"/>
                  </a:cubicBezTo>
                  <a:cubicBezTo>
                    <a:pt x="2295753" y="64872"/>
                    <a:pt x="2265605" y="132276"/>
                    <a:pt x="2244929" y="187364"/>
                  </a:cubicBezTo>
                  <a:cubicBezTo>
                    <a:pt x="2204026" y="296501"/>
                    <a:pt x="2141857" y="418334"/>
                    <a:pt x="2138596" y="536941"/>
                  </a:cubicBezTo>
                  <a:cubicBezTo>
                    <a:pt x="2133808" y="710255"/>
                    <a:pt x="2324305" y="601257"/>
                    <a:pt x="2424671" y="606461"/>
                  </a:cubicBezTo>
                  <a:cubicBezTo>
                    <a:pt x="2541169" y="612497"/>
                    <a:pt x="2491420" y="745257"/>
                    <a:pt x="2468523" y="808533"/>
                  </a:cubicBezTo>
                  <a:cubicBezTo>
                    <a:pt x="2391470" y="1021325"/>
                    <a:pt x="2353031" y="1246813"/>
                    <a:pt x="2312302" y="1468659"/>
                  </a:cubicBezTo>
                  <a:cubicBezTo>
                    <a:pt x="2273689" y="1679023"/>
                    <a:pt x="2227721" y="1885258"/>
                    <a:pt x="2164025" y="2089447"/>
                  </a:cubicBezTo>
                  <a:cubicBezTo>
                    <a:pt x="2121388" y="2226405"/>
                    <a:pt x="2074934" y="2381888"/>
                    <a:pt x="1978003" y="2491510"/>
                  </a:cubicBezTo>
                  <a:cubicBezTo>
                    <a:pt x="1865772" y="2618408"/>
                    <a:pt x="1736958" y="2584862"/>
                    <a:pt x="1586080" y="2557561"/>
                  </a:cubicBezTo>
                  <a:cubicBezTo>
                    <a:pt x="1214764" y="2490400"/>
                    <a:pt x="839459" y="2449084"/>
                    <a:pt x="465715" y="2399337"/>
                  </a:cubicBezTo>
                  <a:cubicBezTo>
                    <a:pt x="336138" y="2382061"/>
                    <a:pt x="203542" y="2362739"/>
                    <a:pt x="78614" y="2322983"/>
                  </a:cubicBezTo>
                  <a:cubicBezTo>
                    <a:pt x="70426" y="2320451"/>
                    <a:pt x="60643" y="2317468"/>
                    <a:pt x="50166" y="2314103"/>
                  </a:cubicBezTo>
                  <a:cubicBezTo>
                    <a:pt x="34277" y="2385183"/>
                    <a:pt x="17832" y="2456057"/>
                    <a:pt x="0" y="2526444"/>
                  </a:cubicBezTo>
                  <a:cubicBezTo>
                    <a:pt x="437926" y="2600508"/>
                    <a:pt x="874186" y="2686263"/>
                    <a:pt x="1309822" y="2770908"/>
                  </a:cubicBezTo>
                  <a:cubicBezTo>
                    <a:pt x="1604502" y="2828217"/>
                    <a:pt x="1899632" y="2885005"/>
                    <a:pt x="2193930" y="2945713"/>
                  </a:cubicBezTo>
                  <a:cubicBezTo>
                    <a:pt x="2262344" y="2468718"/>
                    <a:pt x="2382346" y="1991862"/>
                    <a:pt x="2474941" y="1521632"/>
                  </a:cubicBezTo>
                  <a:cubicBezTo>
                    <a:pt x="2543425" y="1173998"/>
                    <a:pt x="2609861" y="825427"/>
                    <a:pt x="2680565" y="477932"/>
                  </a:cubicBezTo>
                  <a:cubicBezTo>
                    <a:pt x="2568750" y="468774"/>
                    <a:pt x="2456936" y="460136"/>
                    <a:pt x="2344982" y="451637"/>
                  </a:cubicBezTo>
                </a:path>
              </a:pathLst>
            </a:custGeom>
            <a:solidFill>
              <a:srgbClr val="CCC0B8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15CFFE6-0929-6F4C-9469-545C04C92C3A}"/>
                </a:ext>
              </a:extLst>
            </p:cNvPr>
            <p:cNvSpPr/>
            <p:nvPr/>
          </p:nvSpPr>
          <p:spPr>
            <a:xfrm>
              <a:off x="5067300" y="1828800"/>
              <a:ext cx="2838521" cy="3399707"/>
            </a:xfrm>
            <a:custGeom>
              <a:avLst/>
              <a:gdLst/>
              <a:ahLst/>
              <a:cxnLst/>
              <a:rect l="l" t="t" r="r" b="b"/>
              <a:pathLst>
                <a:path w="2838521" h="3399707">
                  <a:moveTo>
                    <a:pt x="2782042" y="695788"/>
                  </a:moveTo>
                  <a:cubicBezTo>
                    <a:pt x="2697079" y="588247"/>
                    <a:pt x="2610417" y="482268"/>
                    <a:pt x="2521881" y="378404"/>
                  </a:cubicBezTo>
                  <a:lnTo>
                    <a:pt x="2463563" y="311001"/>
                  </a:lnTo>
                  <a:lnTo>
                    <a:pt x="2401393" y="284948"/>
                  </a:lnTo>
                  <a:lnTo>
                    <a:pt x="2349354" y="274159"/>
                  </a:lnTo>
                  <a:cubicBezTo>
                    <a:pt x="2047632" y="216157"/>
                    <a:pt x="1735467" y="185768"/>
                    <a:pt x="1435688" y="138589"/>
                  </a:cubicBezTo>
                  <a:cubicBezTo>
                    <a:pt x="1167895" y="96509"/>
                    <a:pt x="898263" y="45167"/>
                    <a:pt x="628111" y="7979"/>
                  </a:cubicBezTo>
                  <a:lnTo>
                    <a:pt x="570140" y="0"/>
                  </a:lnTo>
                  <a:lnTo>
                    <a:pt x="554042" y="73717"/>
                  </a:lnTo>
                  <a:cubicBezTo>
                    <a:pt x="455099" y="532985"/>
                    <a:pt x="370206" y="995410"/>
                    <a:pt x="280525" y="1456482"/>
                  </a:cubicBezTo>
                  <a:cubicBezTo>
                    <a:pt x="188832" y="1928169"/>
                    <a:pt x="74589" y="2402667"/>
                    <a:pt x="9055" y="2879800"/>
                  </a:cubicBezTo>
                  <a:lnTo>
                    <a:pt x="0" y="2948557"/>
                  </a:lnTo>
                  <a:lnTo>
                    <a:pt x="53774" y="2959172"/>
                  </a:lnTo>
                  <a:cubicBezTo>
                    <a:pt x="489479" y="3042950"/>
                    <a:pt x="926399" y="3120657"/>
                    <a:pt x="1361896" y="3205579"/>
                  </a:cubicBezTo>
                  <a:cubicBezTo>
                    <a:pt x="1659906" y="3263651"/>
                    <a:pt x="1957361" y="3325088"/>
                    <a:pt x="2255129" y="3385276"/>
                  </a:cubicBezTo>
                  <a:lnTo>
                    <a:pt x="2326908" y="3399707"/>
                  </a:lnTo>
                  <a:lnTo>
                    <a:pt x="2345746" y="3326267"/>
                  </a:lnTo>
                  <a:cubicBezTo>
                    <a:pt x="2464291" y="2850001"/>
                    <a:pt x="2532948" y="2353441"/>
                    <a:pt x="2625508" y="1874330"/>
                  </a:cubicBezTo>
                  <a:cubicBezTo>
                    <a:pt x="2689759" y="1541786"/>
                    <a:pt x="2756057" y="1209312"/>
                    <a:pt x="2818469" y="876248"/>
                  </a:cubicBezTo>
                  <a:lnTo>
                    <a:pt x="2823742" y="847802"/>
                  </a:lnTo>
                  <a:lnTo>
                    <a:pt x="2838139" y="770165"/>
                  </a:lnTo>
                  <a:lnTo>
                    <a:pt x="2838521" y="768187"/>
                  </a:lnTo>
                  <a:lnTo>
                    <a:pt x="2782042" y="695788"/>
                  </a:lnTo>
                  <a:close/>
                  <a:moveTo>
                    <a:pt x="2455965" y="418437"/>
                  </a:moveTo>
                  <a:cubicBezTo>
                    <a:pt x="2542419" y="533610"/>
                    <a:pt x="2632030" y="647221"/>
                    <a:pt x="2723376" y="759480"/>
                  </a:cubicBezTo>
                  <a:cubicBezTo>
                    <a:pt x="2623704" y="751466"/>
                    <a:pt x="2523962" y="746367"/>
                    <a:pt x="2424568" y="744355"/>
                  </a:cubicBezTo>
                  <a:cubicBezTo>
                    <a:pt x="2436641" y="635773"/>
                    <a:pt x="2447569" y="527123"/>
                    <a:pt x="2455965" y="418437"/>
                  </a:cubicBezTo>
                  <a:moveTo>
                    <a:pt x="2546513" y="1885292"/>
                  </a:moveTo>
                  <a:cubicBezTo>
                    <a:pt x="2453918" y="2355522"/>
                    <a:pt x="2333916" y="2832378"/>
                    <a:pt x="2265502" y="3309373"/>
                  </a:cubicBezTo>
                  <a:cubicBezTo>
                    <a:pt x="1971204" y="3248665"/>
                    <a:pt x="1676073" y="3191876"/>
                    <a:pt x="1381428" y="3134568"/>
                  </a:cubicBezTo>
                  <a:cubicBezTo>
                    <a:pt x="945757" y="3049957"/>
                    <a:pt x="509497" y="2964168"/>
                    <a:pt x="71571" y="2890103"/>
                  </a:cubicBezTo>
                  <a:cubicBezTo>
                    <a:pt x="191434" y="2415537"/>
                    <a:pt x="263595" y="1924284"/>
                    <a:pt x="356398" y="1444757"/>
                  </a:cubicBezTo>
                  <a:cubicBezTo>
                    <a:pt x="444101" y="991907"/>
                    <a:pt x="536418" y="539507"/>
                    <a:pt x="615032" y="84818"/>
                  </a:cubicBezTo>
                  <a:cubicBezTo>
                    <a:pt x="901559" y="136195"/>
                    <a:pt x="1192596" y="171857"/>
                    <a:pt x="1478325" y="216885"/>
                  </a:cubicBezTo>
                  <a:cubicBezTo>
                    <a:pt x="1778486" y="264203"/>
                    <a:pt x="2085065" y="331086"/>
                    <a:pt x="2390153" y="365465"/>
                  </a:cubicBezTo>
                  <a:cubicBezTo>
                    <a:pt x="2372876" y="490836"/>
                    <a:pt x="2358582" y="617075"/>
                    <a:pt x="2346232" y="743453"/>
                  </a:cubicBezTo>
                  <a:lnTo>
                    <a:pt x="2339571" y="809642"/>
                  </a:lnTo>
                  <a:lnTo>
                    <a:pt x="2416623" y="815262"/>
                  </a:lnTo>
                  <a:cubicBezTo>
                    <a:pt x="2528611" y="823727"/>
                    <a:pt x="2640391" y="832365"/>
                    <a:pt x="2752102" y="841592"/>
                  </a:cubicBezTo>
                  <a:cubicBezTo>
                    <a:pt x="2681433" y="1189088"/>
                    <a:pt x="2614996" y="1537623"/>
                    <a:pt x="2546513" y="1885292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A3402CDC-BE6E-7349-9790-5681A932B160}"/>
                </a:ext>
              </a:extLst>
            </p:cNvPr>
            <p:cNvSpPr/>
            <p:nvPr/>
          </p:nvSpPr>
          <p:spPr>
            <a:xfrm>
              <a:off x="6296383" y="2389450"/>
              <a:ext cx="822636" cy="161103"/>
            </a:xfrm>
            <a:custGeom>
              <a:avLst/>
              <a:gdLst/>
              <a:ahLst/>
              <a:cxnLst/>
              <a:rect l="l" t="t" r="r" b="b"/>
              <a:pathLst>
                <a:path w="822636" h="161103">
                  <a:moveTo>
                    <a:pt x="21384" y="41139"/>
                  </a:moveTo>
                  <a:cubicBezTo>
                    <a:pt x="273182" y="93025"/>
                    <a:pt x="535842" y="136468"/>
                    <a:pt x="791713" y="158904"/>
                  </a:cubicBezTo>
                  <a:cubicBezTo>
                    <a:pt x="817001" y="161102"/>
                    <a:pt x="822636" y="118567"/>
                    <a:pt x="797721" y="113368"/>
                  </a:cubicBezTo>
                  <a:cubicBezTo>
                    <a:pt x="546670" y="60400"/>
                    <a:pt x="281940" y="25576"/>
                    <a:pt x="26544" y="2023"/>
                  </a:cubicBezTo>
                  <a:cubicBezTo>
                    <a:pt x="4888" y="0"/>
                    <a:pt x="0" y="36742"/>
                    <a:pt x="21384" y="41139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6CD8C202-198E-944A-94CA-70C7A27CEC1C}"/>
                </a:ext>
              </a:extLst>
            </p:cNvPr>
            <p:cNvSpPr/>
            <p:nvPr/>
          </p:nvSpPr>
          <p:spPr>
            <a:xfrm>
              <a:off x="5873556" y="2654474"/>
              <a:ext cx="1501960" cy="259202"/>
            </a:xfrm>
            <a:custGeom>
              <a:avLst/>
              <a:gdLst/>
              <a:ahLst/>
              <a:cxnLst/>
              <a:rect l="l" t="t" r="r" b="b"/>
              <a:pathLst>
                <a:path w="1501960" h="259202">
                  <a:moveTo>
                    <a:pt x="1478445" y="215515"/>
                  </a:moveTo>
                  <a:cubicBezTo>
                    <a:pt x="1236476" y="150923"/>
                    <a:pt x="975792" y="131233"/>
                    <a:pt x="728236" y="94909"/>
                  </a:cubicBezTo>
                  <a:cubicBezTo>
                    <a:pt x="494871" y="60633"/>
                    <a:pt x="261472" y="31914"/>
                    <a:pt x="27491" y="2709"/>
                  </a:cubicBezTo>
                  <a:cubicBezTo>
                    <a:pt x="5347" y="0"/>
                    <a:pt x="0" y="38651"/>
                    <a:pt x="22178" y="42437"/>
                  </a:cubicBezTo>
                  <a:cubicBezTo>
                    <a:pt x="271927" y="85185"/>
                    <a:pt x="521231" y="127344"/>
                    <a:pt x="771906" y="164675"/>
                  </a:cubicBezTo>
                  <a:cubicBezTo>
                    <a:pt x="1002632" y="198985"/>
                    <a:pt x="1239527" y="250833"/>
                    <a:pt x="1472721" y="258403"/>
                  </a:cubicBezTo>
                  <a:cubicBezTo>
                    <a:pt x="1497092" y="259202"/>
                    <a:pt x="1501960" y="221801"/>
                    <a:pt x="1478445" y="215515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43875B5-107D-DA4C-B442-82EDAE292C25}"/>
                </a:ext>
              </a:extLst>
            </p:cNvPr>
            <p:cNvSpPr/>
            <p:nvPr/>
          </p:nvSpPr>
          <p:spPr>
            <a:xfrm>
              <a:off x="5842323" y="2967003"/>
              <a:ext cx="1501865" cy="259298"/>
            </a:xfrm>
            <a:custGeom>
              <a:avLst/>
              <a:gdLst/>
              <a:ahLst/>
              <a:cxnLst/>
              <a:rect l="l" t="t" r="r" b="b"/>
              <a:pathLst>
                <a:path w="1501865" h="259298">
                  <a:moveTo>
                    <a:pt x="1478418" y="215578"/>
                  </a:moveTo>
                  <a:cubicBezTo>
                    <a:pt x="1236414" y="150953"/>
                    <a:pt x="975797" y="131298"/>
                    <a:pt x="728206" y="94975"/>
                  </a:cubicBezTo>
                  <a:cubicBezTo>
                    <a:pt x="494771" y="60700"/>
                    <a:pt x="261371" y="31982"/>
                    <a:pt x="27457" y="2778"/>
                  </a:cubicBezTo>
                  <a:cubicBezTo>
                    <a:pt x="5347" y="0"/>
                    <a:pt x="0" y="38719"/>
                    <a:pt x="22143" y="42469"/>
                  </a:cubicBezTo>
                  <a:cubicBezTo>
                    <a:pt x="271860" y="85217"/>
                    <a:pt x="521200" y="127374"/>
                    <a:pt x="771876" y="164704"/>
                  </a:cubicBezTo>
                  <a:cubicBezTo>
                    <a:pt x="1002603" y="199048"/>
                    <a:pt x="1239534" y="250859"/>
                    <a:pt x="1472694" y="258464"/>
                  </a:cubicBezTo>
                  <a:cubicBezTo>
                    <a:pt x="1497100" y="259298"/>
                    <a:pt x="1501865" y="221863"/>
                    <a:pt x="1478418" y="215578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FA22200B-6657-9F4E-AEA5-3690A26970F2}"/>
                </a:ext>
              </a:extLst>
            </p:cNvPr>
            <p:cNvSpPr/>
            <p:nvPr/>
          </p:nvSpPr>
          <p:spPr>
            <a:xfrm>
              <a:off x="5811068" y="3248333"/>
              <a:ext cx="1501934" cy="259263"/>
            </a:xfrm>
            <a:custGeom>
              <a:avLst/>
              <a:gdLst/>
              <a:ahLst/>
              <a:cxnLst/>
              <a:rect l="l" t="t" r="r" b="b"/>
              <a:pathLst>
                <a:path w="1501934" h="259263">
                  <a:moveTo>
                    <a:pt x="1478453" y="215544"/>
                  </a:moveTo>
                  <a:cubicBezTo>
                    <a:pt x="1236518" y="150919"/>
                    <a:pt x="975832" y="131333"/>
                    <a:pt x="728275" y="94975"/>
                  </a:cubicBezTo>
                  <a:cubicBezTo>
                    <a:pt x="494909" y="60666"/>
                    <a:pt x="261440" y="31948"/>
                    <a:pt x="27457" y="2778"/>
                  </a:cubicBezTo>
                  <a:cubicBezTo>
                    <a:pt x="5382" y="0"/>
                    <a:pt x="0" y="38685"/>
                    <a:pt x="22144" y="42435"/>
                  </a:cubicBezTo>
                  <a:cubicBezTo>
                    <a:pt x="271860" y="85217"/>
                    <a:pt x="521234" y="127409"/>
                    <a:pt x="771945" y="164670"/>
                  </a:cubicBezTo>
                  <a:cubicBezTo>
                    <a:pt x="1002638" y="199049"/>
                    <a:pt x="1239534" y="250895"/>
                    <a:pt x="1472695" y="258430"/>
                  </a:cubicBezTo>
                  <a:cubicBezTo>
                    <a:pt x="1497135" y="259263"/>
                    <a:pt x="1501934" y="221829"/>
                    <a:pt x="1478453" y="215544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000813AA-B71E-B74A-825B-9798335BEB23}"/>
                </a:ext>
              </a:extLst>
            </p:cNvPr>
            <p:cNvSpPr/>
            <p:nvPr/>
          </p:nvSpPr>
          <p:spPr>
            <a:xfrm>
              <a:off x="5779801" y="3560931"/>
              <a:ext cx="1501902" cy="259264"/>
            </a:xfrm>
            <a:custGeom>
              <a:avLst/>
              <a:gdLst/>
              <a:ahLst/>
              <a:cxnLst/>
              <a:rect l="l" t="t" r="r" b="b"/>
              <a:pathLst>
                <a:path w="1501902" h="259264">
                  <a:moveTo>
                    <a:pt x="1478421" y="215543"/>
                  </a:moveTo>
                  <a:cubicBezTo>
                    <a:pt x="1236451" y="150988"/>
                    <a:pt x="975765" y="131368"/>
                    <a:pt x="728241" y="94940"/>
                  </a:cubicBezTo>
                  <a:cubicBezTo>
                    <a:pt x="494806" y="60631"/>
                    <a:pt x="261440" y="31982"/>
                    <a:pt x="27422" y="2778"/>
                  </a:cubicBezTo>
                  <a:cubicBezTo>
                    <a:pt x="5313" y="0"/>
                    <a:pt x="0" y="38719"/>
                    <a:pt x="22143" y="42504"/>
                  </a:cubicBezTo>
                  <a:cubicBezTo>
                    <a:pt x="271895" y="85182"/>
                    <a:pt x="521235" y="127409"/>
                    <a:pt x="771878" y="164705"/>
                  </a:cubicBezTo>
                  <a:cubicBezTo>
                    <a:pt x="1002605" y="199014"/>
                    <a:pt x="1239536" y="250894"/>
                    <a:pt x="1472731" y="258430"/>
                  </a:cubicBezTo>
                  <a:cubicBezTo>
                    <a:pt x="1497103" y="259263"/>
                    <a:pt x="1501902" y="221829"/>
                    <a:pt x="1478421" y="215543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B61F4E90-9D5E-1642-9C0A-9FE21C7D6B99}"/>
                </a:ext>
              </a:extLst>
            </p:cNvPr>
            <p:cNvSpPr/>
            <p:nvPr/>
          </p:nvSpPr>
          <p:spPr>
            <a:xfrm>
              <a:off x="5670390" y="3873598"/>
              <a:ext cx="1501874" cy="259167"/>
            </a:xfrm>
            <a:custGeom>
              <a:avLst/>
              <a:gdLst/>
              <a:ahLst/>
              <a:cxnLst/>
              <a:rect l="l" t="t" r="r" b="b"/>
              <a:pathLst>
                <a:path w="1501874" h="259167">
                  <a:moveTo>
                    <a:pt x="1478394" y="215487"/>
                  </a:moveTo>
                  <a:cubicBezTo>
                    <a:pt x="1236428" y="150938"/>
                    <a:pt x="975747" y="131250"/>
                    <a:pt x="728228" y="94896"/>
                  </a:cubicBezTo>
                  <a:cubicBezTo>
                    <a:pt x="494832" y="60591"/>
                    <a:pt x="261436" y="31910"/>
                    <a:pt x="27457" y="2709"/>
                  </a:cubicBezTo>
                  <a:cubicBezTo>
                    <a:pt x="5313" y="0"/>
                    <a:pt x="0" y="38612"/>
                    <a:pt x="22144" y="42431"/>
                  </a:cubicBezTo>
                  <a:cubicBezTo>
                    <a:pt x="271890" y="85174"/>
                    <a:pt x="521191" y="127362"/>
                    <a:pt x="771864" y="164653"/>
                  </a:cubicBezTo>
                  <a:cubicBezTo>
                    <a:pt x="1002586" y="198959"/>
                    <a:pt x="1239547" y="250834"/>
                    <a:pt x="1472669" y="258369"/>
                  </a:cubicBezTo>
                  <a:cubicBezTo>
                    <a:pt x="1497075" y="259167"/>
                    <a:pt x="1501874" y="221806"/>
                    <a:pt x="1478394" y="215487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61D283E6-3F19-8643-BCDA-F9D42A4187C4}"/>
                </a:ext>
              </a:extLst>
            </p:cNvPr>
            <p:cNvSpPr/>
            <p:nvPr/>
          </p:nvSpPr>
          <p:spPr>
            <a:xfrm>
              <a:off x="5594633" y="4188765"/>
              <a:ext cx="528110" cy="114774"/>
            </a:xfrm>
            <a:custGeom>
              <a:avLst/>
              <a:gdLst/>
              <a:ahLst/>
              <a:cxnLst/>
              <a:rect l="l" t="t" r="r" b="b"/>
              <a:pathLst>
                <a:path w="528110" h="114774">
                  <a:moveTo>
                    <a:pt x="504873" y="70126"/>
                  </a:moveTo>
                  <a:cubicBezTo>
                    <a:pt x="354704" y="30428"/>
                    <a:pt x="179853" y="697"/>
                    <a:pt x="24648" y="139"/>
                  </a:cubicBezTo>
                  <a:cubicBezTo>
                    <a:pt x="3761" y="0"/>
                    <a:pt x="0" y="31403"/>
                    <a:pt x="19745" y="37468"/>
                  </a:cubicBezTo>
                  <a:cubicBezTo>
                    <a:pt x="169309" y="83510"/>
                    <a:pt x="343219" y="106827"/>
                    <a:pt x="499198" y="113694"/>
                  </a:cubicBezTo>
                  <a:cubicBezTo>
                    <a:pt x="523274" y="114774"/>
                    <a:pt x="528110" y="76365"/>
                    <a:pt x="504873" y="70126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D7A18A65-EB58-094A-8544-8B9BEB951E4C}"/>
                </a:ext>
              </a:extLst>
            </p:cNvPr>
            <p:cNvSpPr/>
            <p:nvPr/>
          </p:nvSpPr>
          <p:spPr>
            <a:xfrm>
              <a:off x="5587552" y="4325775"/>
              <a:ext cx="440484" cy="116217"/>
            </a:xfrm>
            <a:custGeom>
              <a:avLst/>
              <a:gdLst/>
              <a:ahLst/>
              <a:cxnLst/>
              <a:rect l="l" t="t" r="r" b="b"/>
              <a:pathLst>
                <a:path w="440484" h="116217">
                  <a:moveTo>
                    <a:pt x="418997" y="73010"/>
                  </a:moveTo>
                  <a:cubicBezTo>
                    <a:pt x="295380" y="35617"/>
                    <a:pt x="165066" y="22491"/>
                    <a:pt x="37967" y="3795"/>
                  </a:cubicBezTo>
                  <a:cubicBezTo>
                    <a:pt x="12136" y="0"/>
                    <a:pt x="0" y="40248"/>
                    <a:pt x="26826" y="45958"/>
                  </a:cubicBezTo>
                  <a:cubicBezTo>
                    <a:pt x="154388" y="73184"/>
                    <a:pt x="283344" y="106608"/>
                    <a:pt x="413659" y="114790"/>
                  </a:cubicBezTo>
                  <a:cubicBezTo>
                    <a:pt x="436903" y="116217"/>
                    <a:pt x="440484" y="79555"/>
                    <a:pt x="418997" y="73010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grpSp>
        <p:nvGrpSpPr>
          <p:cNvPr id="40" name="Group 2">
            <a:extLst>
              <a:ext uri="{FF2B5EF4-FFF2-40B4-BE49-F238E27FC236}">
                <a16:creationId xmlns:a16="http://schemas.microsoft.com/office/drawing/2014/main" id="{2C4D1F70-6B4B-1B47-A9DE-B734D6B856D9}"/>
              </a:ext>
            </a:extLst>
          </p:cNvPr>
          <p:cNvGrpSpPr/>
          <p:nvPr/>
        </p:nvGrpSpPr>
        <p:grpSpPr>
          <a:xfrm>
            <a:off x="9799555" y="2424256"/>
            <a:ext cx="476733" cy="481414"/>
            <a:chOff x="5067300" y="1828800"/>
            <a:chExt cx="2838521" cy="3399707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012CA799-ADCA-D841-A28B-17A28FFD254F}"/>
                </a:ext>
              </a:extLst>
            </p:cNvPr>
            <p:cNvSpPr/>
            <p:nvPr/>
          </p:nvSpPr>
          <p:spPr>
            <a:xfrm>
              <a:off x="7490066" y="2250808"/>
              <a:ext cx="298809" cy="341042"/>
            </a:xfrm>
            <a:custGeom>
              <a:avLst/>
              <a:gdLst/>
              <a:ahLst/>
              <a:cxnLst/>
              <a:rect l="l" t="t" r="r" b="b"/>
              <a:pathLst>
                <a:path w="298809" h="341042">
                  <a:moveTo>
                    <a:pt x="31397" y="0"/>
                  </a:moveTo>
                  <a:cubicBezTo>
                    <a:pt x="23036" y="108686"/>
                    <a:pt x="12108" y="217336"/>
                    <a:pt x="0" y="325918"/>
                  </a:cubicBezTo>
                  <a:cubicBezTo>
                    <a:pt x="99395" y="327930"/>
                    <a:pt x="199136" y="333029"/>
                    <a:pt x="298809" y="341043"/>
                  </a:cubicBezTo>
                  <a:cubicBezTo>
                    <a:pt x="207497" y="228784"/>
                    <a:pt x="117886" y="115173"/>
                    <a:pt x="31397" y="0"/>
                  </a:cubicBezTo>
                </a:path>
              </a:pathLst>
            </a:custGeom>
            <a:solidFill>
              <a:srgbClr val="CCC0B8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A270FF0B-1246-5C40-8518-F74C3408620E}"/>
                </a:ext>
              </a:extLst>
            </p:cNvPr>
            <p:cNvSpPr/>
            <p:nvPr/>
          </p:nvSpPr>
          <p:spPr>
            <a:xfrm>
              <a:off x="5129822" y="1906943"/>
              <a:ext cx="2680564" cy="3224555"/>
            </a:xfrm>
            <a:custGeom>
              <a:avLst/>
              <a:gdLst/>
              <a:ahLst/>
              <a:cxnLst/>
              <a:rect l="l" t="t" r="r" b="b"/>
              <a:pathLst>
                <a:path w="2680564" h="3224555">
                  <a:moveTo>
                    <a:pt x="2268034" y="724789"/>
                  </a:moveTo>
                  <a:lnTo>
                    <a:pt x="2274626" y="658600"/>
                  </a:lnTo>
                  <a:cubicBezTo>
                    <a:pt x="2286976" y="532257"/>
                    <a:pt x="2301339" y="405983"/>
                    <a:pt x="2318581" y="280647"/>
                  </a:cubicBezTo>
                  <a:cubicBezTo>
                    <a:pt x="2013494" y="246268"/>
                    <a:pt x="1706915" y="179385"/>
                    <a:pt x="1406788" y="132067"/>
                  </a:cubicBezTo>
                  <a:cubicBezTo>
                    <a:pt x="1121059" y="87039"/>
                    <a:pt x="829988" y="51377"/>
                    <a:pt x="543496" y="0"/>
                  </a:cubicBezTo>
                  <a:cubicBezTo>
                    <a:pt x="464847" y="454689"/>
                    <a:pt x="372530" y="907088"/>
                    <a:pt x="284827" y="1359938"/>
                  </a:cubicBezTo>
                  <a:cubicBezTo>
                    <a:pt x="192024" y="1839501"/>
                    <a:pt x="119898" y="2330718"/>
                    <a:pt x="0" y="2805285"/>
                  </a:cubicBezTo>
                  <a:cubicBezTo>
                    <a:pt x="437960" y="2879349"/>
                    <a:pt x="874186" y="2965104"/>
                    <a:pt x="1309857" y="3049749"/>
                  </a:cubicBezTo>
                  <a:cubicBezTo>
                    <a:pt x="1604536" y="3107058"/>
                    <a:pt x="1899667" y="3163847"/>
                    <a:pt x="2193930" y="3224555"/>
                  </a:cubicBezTo>
                  <a:cubicBezTo>
                    <a:pt x="2262379" y="2747560"/>
                    <a:pt x="2382381" y="2270704"/>
                    <a:pt x="2474941" y="1800474"/>
                  </a:cubicBezTo>
                  <a:cubicBezTo>
                    <a:pt x="2543425" y="1452840"/>
                    <a:pt x="2609861" y="1104269"/>
                    <a:pt x="2680565" y="756774"/>
                  </a:cubicBezTo>
                  <a:cubicBezTo>
                    <a:pt x="2568819" y="747581"/>
                    <a:pt x="2457005" y="738943"/>
                    <a:pt x="2345052" y="730479"/>
                  </a:cubicBezTo>
                  <a:lnTo>
                    <a:pt x="2268034" y="724789"/>
                  </a:lnTo>
                  <a:close/>
                  <a:moveTo>
                    <a:pt x="1162448" y="486257"/>
                  </a:moveTo>
                  <a:cubicBezTo>
                    <a:pt x="1423441" y="509708"/>
                    <a:pt x="1694044" y="544295"/>
                    <a:pt x="1950631" y="596955"/>
                  </a:cubicBezTo>
                  <a:cubicBezTo>
                    <a:pt x="1976095" y="602158"/>
                    <a:pt x="1970336" y="644446"/>
                    <a:pt x="1944490" y="642261"/>
                  </a:cubicBezTo>
                  <a:cubicBezTo>
                    <a:pt x="1682977" y="619920"/>
                    <a:pt x="1414525" y="576730"/>
                    <a:pt x="1157174" y="525145"/>
                  </a:cubicBezTo>
                  <a:cubicBezTo>
                    <a:pt x="1135318" y="520809"/>
                    <a:pt x="1140314" y="484315"/>
                    <a:pt x="1162448" y="486257"/>
                  </a:cubicBezTo>
                  <a:moveTo>
                    <a:pt x="870127" y="2525437"/>
                  </a:moveTo>
                  <a:cubicBezTo>
                    <a:pt x="733820" y="2517284"/>
                    <a:pt x="598900" y="2484016"/>
                    <a:pt x="465437" y="2456819"/>
                  </a:cubicBezTo>
                  <a:cubicBezTo>
                    <a:pt x="437336" y="2451129"/>
                    <a:pt x="450068" y="2411027"/>
                    <a:pt x="477059" y="2414808"/>
                  </a:cubicBezTo>
                  <a:cubicBezTo>
                    <a:pt x="610071" y="2433437"/>
                    <a:pt x="746378" y="2446516"/>
                    <a:pt x="875713" y="2483773"/>
                  </a:cubicBezTo>
                  <a:cubicBezTo>
                    <a:pt x="898228" y="2490295"/>
                    <a:pt x="894447" y="2526824"/>
                    <a:pt x="870127" y="2525437"/>
                  </a:cubicBezTo>
                  <a:moveTo>
                    <a:pt x="987909" y="2387854"/>
                  </a:moveTo>
                  <a:cubicBezTo>
                    <a:pt x="826761" y="2381054"/>
                    <a:pt x="647088" y="2357847"/>
                    <a:pt x="492567" y="2312020"/>
                  </a:cubicBezTo>
                  <a:cubicBezTo>
                    <a:pt x="472167" y="2305949"/>
                    <a:pt x="476053" y="2274693"/>
                    <a:pt x="497632" y="2274832"/>
                  </a:cubicBezTo>
                  <a:cubicBezTo>
                    <a:pt x="657981" y="2275387"/>
                    <a:pt x="838661" y="2304978"/>
                    <a:pt x="993772" y="2344491"/>
                  </a:cubicBezTo>
                  <a:cubicBezTo>
                    <a:pt x="1017814" y="2350700"/>
                    <a:pt x="1012818" y="2388929"/>
                    <a:pt x="987909" y="2387854"/>
                  </a:cubicBezTo>
                  <a:moveTo>
                    <a:pt x="2030181" y="2247843"/>
                  </a:moveTo>
                  <a:cubicBezTo>
                    <a:pt x="1794201" y="2240280"/>
                    <a:pt x="1554406" y="2188487"/>
                    <a:pt x="1320924" y="2154178"/>
                  </a:cubicBezTo>
                  <a:cubicBezTo>
                    <a:pt x="1067216" y="2116921"/>
                    <a:pt x="814896" y="2074806"/>
                    <a:pt x="562091" y="2032068"/>
                  </a:cubicBezTo>
                  <a:cubicBezTo>
                    <a:pt x="539679" y="2028321"/>
                    <a:pt x="545022" y="1989710"/>
                    <a:pt x="567468" y="1992382"/>
                  </a:cubicBezTo>
                  <a:cubicBezTo>
                    <a:pt x="804281" y="2021556"/>
                    <a:pt x="1040503" y="2050211"/>
                    <a:pt x="1276725" y="2084485"/>
                  </a:cubicBezTo>
                  <a:cubicBezTo>
                    <a:pt x="1527241" y="2120841"/>
                    <a:pt x="1791079" y="2140441"/>
                    <a:pt x="2035975" y="2204965"/>
                  </a:cubicBezTo>
                  <a:cubicBezTo>
                    <a:pt x="2059739" y="2211279"/>
                    <a:pt x="2054882" y="2248606"/>
                    <a:pt x="2030181" y="2247843"/>
                  </a:cubicBezTo>
                  <a:moveTo>
                    <a:pt x="2125898" y="1928829"/>
                  </a:moveTo>
                  <a:cubicBezTo>
                    <a:pt x="1889814" y="1921301"/>
                    <a:pt x="1650088" y="1869438"/>
                    <a:pt x="1416606" y="1835164"/>
                  </a:cubicBezTo>
                  <a:cubicBezTo>
                    <a:pt x="1162899" y="1797976"/>
                    <a:pt x="910579" y="1755827"/>
                    <a:pt x="657808" y="1713088"/>
                  </a:cubicBezTo>
                  <a:cubicBezTo>
                    <a:pt x="635362" y="1709342"/>
                    <a:pt x="640739" y="1670627"/>
                    <a:pt x="663151" y="1673402"/>
                  </a:cubicBezTo>
                  <a:cubicBezTo>
                    <a:pt x="899963" y="1702542"/>
                    <a:pt x="1136220" y="1731197"/>
                    <a:pt x="1372408" y="1765471"/>
                  </a:cubicBezTo>
                  <a:cubicBezTo>
                    <a:pt x="1622958" y="1801861"/>
                    <a:pt x="1886796" y="1821427"/>
                    <a:pt x="2131657" y="1885951"/>
                  </a:cubicBezTo>
                  <a:cubicBezTo>
                    <a:pt x="2155422" y="1892265"/>
                    <a:pt x="2150564" y="1929627"/>
                    <a:pt x="2125898" y="1928829"/>
                  </a:cubicBezTo>
                  <a:moveTo>
                    <a:pt x="2157746" y="1609884"/>
                  </a:moveTo>
                  <a:cubicBezTo>
                    <a:pt x="1921732" y="1602321"/>
                    <a:pt x="1681970" y="1550563"/>
                    <a:pt x="1448523" y="1516219"/>
                  </a:cubicBezTo>
                  <a:cubicBezTo>
                    <a:pt x="1194781" y="1478996"/>
                    <a:pt x="942427" y="1436813"/>
                    <a:pt x="689656" y="1394109"/>
                  </a:cubicBezTo>
                  <a:cubicBezTo>
                    <a:pt x="667279" y="1390327"/>
                    <a:pt x="672691" y="1351717"/>
                    <a:pt x="695033" y="1354457"/>
                  </a:cubicBezTo>
                  <a:cubicBezTo>
                    <a:pt x="931845" y="1383597"/>
                    <a:pt x="1168137" y="1412321"/>
                    <a:pt x="1404325" y="1446595"/>
                  </a:cubicBezTo>
                  <a:cubicBezTo>
                    <a:pt x="1654876" y="1482882"/>
                    <a:pt x="1918713" y="1502482"/>
                    <a:pt x="2163540" y="1567041"/>
                  </a:cubicBezTo>
                  <a:cubicBezTo>
                    <a:pt x="2187304" y="1573251"/>
                    <a:pt x="2182447" y="1610682"/>
                    <a:pt x="2157746" y="1609884"/>
                  </a:cubicBezTo>
                  <a:moveTo>
                    <a:pt x="2189663" y="1322854"/>
                  </a:moveTo>
                  <a:cubicBezTo>
                    <a:pt x="1953614" y="1315222"/>
                    <a:pt x="1713853" y="1263464"/>
                    <a:pt x="1480371" y="1229155"/>
                  </a:cubicBezTo>
                  <a:cubicBezTo>
                    <a:pt x="1226664" y="1191863"/>
                    <a:pt x="974309" y="1149749"/>
                    <a:pt x="721573" y="1107045"/>
                  </a:cubicBezTo>
                  <a:cubicBezTo>
                    <a:pt x="699196" y="1103298"/>
                    <a:pt x="704574" y="1064653"/>
                    <a:pt x="726951" y="1067393"/>
                  </a:cubicBezTo>
                  <a:cubicBezTo>
                    <a:pt x="963693" y="1096568"/>
                    <a:pt x="1199985" y="1125257"/>
                    <a:pt x="1436208" y="1159497"/>
                  </a:cubicBezTo>
                  <a:cubicBezTo>
                    <a:pt x="1686793" y="1195783"/>
                    <a:pt x="1950596" y="1215418"/>
                    <a:pt x="2195492" y="1279977"/>
                  </a:cubicBezTo>
                  <a:cubicBezTo>
                    <a:pt x="2219221" y="1286221"/>
                    <a:pt x="2214399" y="1323617"/>
                    <a:pt x="2189663" y="1322854"/>
                  </a:cubicBezTo>
                  <a:moveTo>
                    <a:pt x="2221615" y="1003805"/>
                  </a:moveTo>
                  <a:cubicBezTo>
                    <a:pt x="1985531" y="996208"/>
                    <a:pt x="1745840" y="944415"/>
                    <a:pt x="1512289" y="910176"/>
                  </a:cubicBezTo>
                  <a:cubicBezTo>
                    <a:pt x="1258581" y="872849"/>
                    <a:pt x="1006261" y="830734"/>
                    <a:pt x="753456" y="788065"/>
                  </a:cubicBezTo>
                  <a:cubicBezTo>
                    <a:pt x="731044" y="784284"/>
                    <a:pt x="736456" y="745673"/>
                    <a:pt x="758868" y="748379"/>
                  </a:cubicBezTo>
                  <a:cubicBezTo>
                    <a:pt x="995645" y="777554"/>
                    <a:pt x="1231902" y="806243"/>
                    <a:pt x="1468056" y="840482"/>
                  </a:cubicBezTo>
                  <a:cubicBezTo>
                    <a:pt x="1718641" y="876769"/>
                    <a:pt x="1982444" y="896404"/>
                    <a:pt x="2227374" y="960963"/>
                  </a:cubicBezTo>
                  <a:cubicBezTo>
                    <a:pt x="2251104" y="967242"/>
                    <a:pt x="2246247" y="1004603"/>
                    <a:pt x="2221615" y="1003805"/>
                  </a:cubicBezTo>
                </a:path>
              </a:pathLst>
            </a:custGeom>
            <a:solidFill>
              <a:srgbClr val="FFFFF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48EA50-792E-E540-983B-0E2D284168A3}"/>
                </a:ext>
              </a:extLst>
            </p:cNvPr>
            <p:cNvSpPr/>
            <p:nvPr/>
          </p:nvSpPr>
          <p:spPr>
            <a:xfrm>
              <a:off x="5129822" y="2172652"/>
              <a:ext cx="2680564" cy="2945713"/>
            </a:xfrm>
            <a:custGeom>
              <a:avLst/>
              <a:gdLst/>
              <a:ahLst/>
              <a:cxnLst/>
              <a:rect l="l" t="t" r="r" b="b"/>
              <a:pathLst>
                <a:path w="2680564" h="2945713">
                  <a:moveTo>
                    <a:pt x="2344982" y="451637"/>
                  </a:moveTo>
                  <a:lnTo>
                    <a:pt x="2267930" y="445982"/>
                  </a:lnTo>
                  <a:lnTo>
                    <a:pt x="2274591" y="379793"/>
                  </a:lnTo>
                  <a:cubicBezTo>
                    <a:pt x="2286907" y="253450"/>
                    <a:pt x="2301235" y="127176"/>
                    <a:pt x="2318512" y="1839"/>
                  </a:cubicBezTo>
                  <a:cubicBezTo>
                    <a:pt x="2313620" y="1319"/>
                    <a:pt x="2308659" y="590"/>
                    <a:pt x="2303767" y="0"/>
                  </a:cubicBezTo>
                  <a:cubicBezTo>
                    <a:pt x="2295753" y="64872"/>
                    <a:pt x="2265605" y="132276"/>
                    <a:pt x="2244929" y="187364"/>
                  </a:cubicBezTo>
                  <a:cubicBezTo>
                    <a:pt x="2204026" y="296501"/>
                    <a:pt x="2141857" y="418334"/>
                    <a:pt x="2138596" y="536941"/>
                  </a:cubicBezTo>
                  <a:cubicBezTo>
                    <a:pt x="2133808" y="710255"/>
                    <a:pt x="2324305" y="601257"/>
                    <a:pt x="2424671" y="606461"/>
                  </a:cubicBezTo>
                  <a:cubicBezTo>
                    <a:pt x="2541169" y="612497"/>
                    <a:pt x="2491420" y="745257"/>
                    <a:pt x="2468523" y="808533"/>
                  </a:cubicBezTo>
                  <a:cubicBezTo>
                    <a:pt x="2391470" y="1021325"/>
                    <a:pt x="2353031" y="1246813"/>
                    <a:pt x="2312302" y="1468659"/>
                  </a:cubicBezTo>
                  <a:cubicBezTo>
                    <a:pt x="2273689" y="1679023"/>
                    <a:pt x="2227721" y="1885258"/>
                    <a:pt x="2164025" y="2089447"/>
                  </a:cubicBezTo>
                  <a:cubicBezTo>
                    <a:pt x="2121388" y="2226405"/>
                    <a:pt x="2074934" y="2381888"/>
                    <a:pt x="1978003" y="2491510"/>
                  </a:cubicBezTo>
                  <a:cubicBezTo>
                    <a:pt x="1865772" y="2618408"/>
                    <a:pt x="1736958" y="2584862"/>
                    <a:pt x="1586080" y="2557561"/>
                  </a:cubicBezTo>
                  <a:cubicBezTo>
                    <a:pt x="1214764" y="2490400"/>
                    <a:pt x="839459" y="2449084"/>
                    <a:pt x="465715" y="2399337"/>
                  </a:cubicBezTo>
                  <a:cubicBezTo>
                    <a:pt x="336138" y="2382061"/>
                    <a:pt x="203542" y="2362739"/>
                    <a:pt x="78614" y="2322983"/>
                  </a:cubicBezTo>
                  <a:cubicBezTo>
                    <a:pt x="70426" y="2320451"/>
                    <a:pt x="60643" y="2317468"/>
                    <a:pt x="50166" y="2314103"/>
                  </a:cubicBezTo>
                  <a:cubicBezTo>
                    <a:pt x="34277" y="2385183"/>
                    <a:pt x="17832" y="2456057"/>
                    <a:pt x="0" y="2526444"/>
                  </a:cubicBezTo>
                  <a:cubicBezTo>
                    <a:pt x="437926" y="2600508"/>
                    <a:pt x="874186" y="2686263"/>
                    <a:pt x="1309822" y="2770908"/>
                  </a:cubicBezTo>
                  <a:cubicBezTo>
                    <a:pt x="1604502" y="2828217"/>
                    <a:pt x="1899632" y="2885005"/>
                    <a:pt x="2193930" y="2945713"/>
                  </a:cubicBezTo>
                  <a:cubicBezTo>
                    <a:pt x="2262344" y="2468718"/>
                    <a:pt x="2382346" y="1991862"/>
                    <a:pt x="2474941" y="1521632"/>
                  </a:cubicBezTo>
                  <a:cubicBezTo>
                    <a:pt x="2543425" y="1173998"/>
                    <a:pt x="2609861" y="825427"/>
                    <a:pt x="2680565" y="477932"/>
                  </a:cubicBezTo>
                  <a:cubicBezTo>
                    <a:pt x="2568750" y="468774"/>
                    <a:pt x="2456936" y="460136"/>
                    <a:pt x="2344982" y="451637"/>
                  </a:cubicBezTo>
                </a:path>
              </a:pathLst>
            </a:custGeom>
            <a:solidFill>
              <a:srgbClr val="CCC0B8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72FB0DE6-A732-3B4D-B447-5F46271FBCD5}"/>
                </a:ext>
              </a:extLst>
            </p:cNvPr>
            <p:cNvSpPr/>
            <p:nvPr/>
          </p:nvSpPr>
          <p:spPr>
            <a:xfrm>
              <a:off x="5067300" y="1828800"/>
              <a:ext cx="2838521" cy="3399707"/>
            </a:xfrm>
            <a:custGeom>
              <a:avLst/>
              <a:gdLst/>
              <a:ahLst/>
              <a:cxnLst/>
              <a:rect l="l" t="t" r="r" b="b"/>
              <a:pathLst>
                <a:path w="2838521" h="3399707">
                  <a:moveTo>
                    <a:pt x="2782042" y="695788"/>
                  </a:moveTo>
                  <a:cubicBezTo>
                    <a:pt x="2697079" y="588247"/>
                    <a:pt x="2610417" y="482268"/>
                    <a:pt x="2521881" y="378404"/>
                  </a:cubicBezTo>
                  <a:lnTo>
                    <a:pt x="2463563" y="311001"/>
                  </a:lnTo>
                  <a:lnTo>
                    <a:pt x="2401393" y="284948"/>
                  </a:lnTo>
                  <a:lnTo>
                    <a:pt x="2349354" y="274159"/>
                  </a:lnTo>
                  <a:cubicBezTo>
                    <a:pt x="2047632" y="216157"/>
                    <a:pt x="1735467" y="185768"/>
                    <a:pt x="1435688" y="138589"/>
                  </a:cubicBezTo>
                  <a:cubicBezTo>
                    <a:pt x="1167895" y="96509"/>
                    <a:pt x="898263" y="45167"/>
                    <a:pt x="628111" y="7979"/>
                  </a:cubicBezTo>
                  <a:lnTo>
                    <a:pt x="570140" y="0"/>
                  </a:lnTo>
                  <a:lnTo>
                    <a:pt x="554042" y="73717"/>
                  </a:lnTo>
                  <a:cubicBezTo>
                    <a:pt x="455099" y="532985"/>
                    <a:pt x="370206" y="995410"/>
                    <a:pt x="280525" y="1456482"/>
                  </a:cubicBezTo>
                  <a:cubicBezTo>
                    <a:pt x="188832" y="1928169"/>
                    <a:pt x="74589" y="2402667"/>
                    <a:pt x="9055" y="2879800"/>
                  </a:cubicBezTo>
                  <a:lnTo>
                    <a:pt x="0" y="2948557"/>
                  </a:lnTo>
                  <a:lnTo>
                    <a:pt x="53774" y="2959172"/>
                  </a:lnTo>
                  <a:cubicBezTo>
                    <a:pt x="489479" y="3042950"/>
                    <a:pt x="926399" y="3120657"/>
                    <a:pt x="1361896" y="3205579"/>
                  </a:cubicBezTo>
                  <a:cubicBezTo>
                    <a:pt x="1659906" y="3263651"/>
                    <a:pt x="1957361" y="3325088"/>
                    <a:pt x="2255129" y="3385276"/>
                  </a:cubicBezTo>
                  <a:lnTo>
                    <a:pt x="2326908" y="3399707"/>
                  </a:lnTo>
                  <a:lnTo>
                    <a:pt x="2345746" y="3326267"/>
                  </a:lnTo>
                  <a:cubicBezTo>
                    <a:pt x="2464291" y="2850001"/>
                    <a:pt x="2532948" y="2353441"/>
                    <a:pt x="2625508" y="1874330"/>
                  </a:cubicBezTo>
                  <a:cubicBezTo>
                    <a:pt x="2689759" y="1541786"/>
                    <a:pt x="2756057" y="1209312"/>
                    <a:pt x="2818469" y="876248"/>
                  </a:cubicBezTo>
                  <a:lnTo>
                    <a:pt x="2823742" y="847802"/>
                  </a:lnTo>
                  <a:lnTo>
                    <a:pt x="2838139" y="770165"/>
                  </a:lnTo>
                  <a:lnTo>
                    <a:pt x="2838521" y="768187"/>
                  </a:lnTo>
                  <a:lnTo>
                    <a:pt x="2782042" y="695788"/>
                  </a:lnTo>
                  <a:close/>
                  <a:moveTo>
                    <a:pt x="2455965" y="418437"/>
                  </a:moveTo>
                  <a:cubicBezTo>
                    <a:pt x="2542419" y="533610"/>
                    <a:pt x="2632030" y="647221"/>
                    <a:pt x="2723376" y="759480"/>
                  </a:cubicBezTo>
                  <a:cubicBezTo>
                    <a:pt x="2623704" y="751466"/>
                    <a:pt x="2523962" y="746367"/>
                    <a:pt x="2424568" y="744355"/>
                  </a:cubicBezTo>
                  <a:cubicBezTo>
                    <a:pt x="2436641" y="635773"/>
                    <a:pt x="2447569" y="527123"/>
                    <a:pt x="2455965" y="418437"/>
                  </a:cubicBezTo>
                  <a:moveTo>
                    <a:pt x="2546513" y="1885292"/>
                  </a:moveTo>
                  <a:cubicBezTo>
                    <a:pt x="2453918" y="2355522"/>
                    <a:pt x="2333916" y="2832378"/>
                    <a:pt x="2265502" y="3309373"/>
                  </a:cubicBezTo>
                  <a:cubicBezTo>
                    <a:pt x="1971204" y="3248665"/>
                    <a:pt x="1676073" y="3191876"/>
                    <a:pt x="1381428" y="3134568"/>
                  </a:cubicBezTo>
                  <a:cubicBezTo>
                    <a:pt x="945757" y="3049957"/>
                    <a:pt x="509497" y="2964168"/>
                    <a:pt x="71571" y="2890103"/>
                  </a:cubicBezTo>
                  <a:cubicBezTo>
                    <a:pt x="191434" y="2415537"/>
                    <a:pt x="263595" y="1924284"/>
                    <a:pt x="356398" y="1444757"/>
                  </a:cubicBezTo>
                  <a:cubicBezTo>
                    <a:pt x="444101" y="991907"/>
                    <a:pt x="536418" y="539507"/>
                    <a:pt x="615032" y="84818"/>
                  </a:cubicBezTo>
                  <a:cubicBezTo>
                    <a:pt x="901559" y="136195"/>
                    <a:pt x="1192596" y="171857"/>
                    <a:pt x="1478325" y="216885"/>
                  </a:cubicBezTo>
                  <a:cubicBezTo>
                    <a:pt x="1778486" y="264203"/>
                    <a:pt x="2085065" y="331086"/>
                    <a:pt x="2390153" y="365465"/>
                  </a:cubicBezTo>
                  <a:cubicBezTo>
                    <a:pt x="2372876" y="490836"/>
                    <a:pt x="2358582" y="617075"/>
                    <a:pt x="2346232" y="743453"/>
                  </a:cubicBezTo>
                  <a:lnTo>
                    <a:pt x="2339571" y="809642"/>
                  </a:lnTo>
                  <a:lnTo>
                    <a:pt x="2416623" y="815262"/>
                  </a:lnTo>
                  <a:cubicBezTo>
                    <a:pt x="2528611" y="823727"/>
                    <a:pt x="2640391" y="832365"/>
                    <a:pt x="2752102" y="841592"/>
                  </a:cubicBezTo>
                  <a:cubicBezTo>
                    <a:pt x="2681433" y="1189088"/>
                    <a:pt x="2614996" y="1537623"/>
                    <a:pt x="2546513" y="1885292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CD125B66-9EC4-7F47-BBC5-4344706CB60F}"/>
                </a:ext>
              </a:extLst>
            </p:cNvPr>
            <p:cNvSpPr/>
            <p:nvPr/>
          </p:nvSpPr>
          <p:spPr>
            <a:xfrm>
              <a:off x="6296383" y="2389450"/>
              <a:ext cx="822636" cy="161103"/>
            </a:xfrm>
            <a:custGeom>
              <a:avLst/>
              <a:gdLst/>
              <a:ahLst/>
              <a:cxnLst/>
              <a:rect l="l" t="t" r="r" b="b"/>
              <a:pathLst>
                <a:path w="822636" h="161103">
                  <a:moveTo>
                    <a:pt x="21384" y="41139"/>
                  </a:moveTo>
                  <a:cubicBezTo>
                    <a:pt x="273182" y="93025"/>
                    <a:pt x="535842" y="136468"/>
                    <a:pt x="791713" y="158904"/>
                  </a:cubicBezTo>
                  <a:cubicBezTo>
                    <a:pt x="817001" y="161102"/>
                    <a:pt x="822636" y="118567"/>
                    <a:pt x="797721" y="113368"/>
                  </a:cubicBezTo>
                  <a:cubicBezTo>
                    <a:pt x="546670" y="60400"/>
                    <a:pt x="281940" y="25576"/>
                    <a:pt x="26544" y="2023"/>
                  </a:cubicBezTo>
                  <a:cubicBezTo>
                    <a:pt x="4888" y="0"/>
                    <a:pt x="0" y="36742"/>
                    <a:pt x="21384" y="41139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99BC51AB-7231-D44B-9014-BEF8821E85F5}"/>
                </a:ext>
              </a:extLst>
            </p:cNvPr>
            <p:cNvSpPr/>
            <p:nvPr/>
          </p:nvSpPr>
          <p:spPr>
            <a:xfrm>
              <a:off x="5873556" y="2654474"/>
              <a:ext cx="1501960" cy="259202"/>
            </a:xfrm>
            <a:custGeom>
              <a:avLst/>
              <a:gdLst/>
              <a:ahLst/>
              <a:cxnLst/>
              <a:rect l="l" t="t" r="r" b="b"/>
              <a:pathLst>
                <a:path w="1501960" h="259202">
                  <a:moveTo>
                    <a:pt x="1478445" y="215515"/>
                  </a:moveTo>
                  <a:cubicBezTo>
                    <a:pt x="1236476" y="150923"/>
                    <a:pt x="975792" y="131233"/>
                    <a:pt x="728236" y="94909"/>
                  </a:cubicBezTo>
                  <a:cubicBezTo>
                    <a:pt x="494871" y="60633"/>
                    <a:pt x="261472" y="31914"/>
                    <a:pt x="27491" y="2709"/>
                  </a:cubicBezTo>
                  <a:cubicBezTo>
                    <a:pt x="5347" y="0"/>
                    <a:pt x="0" y="38651"/>
                    <a:pt x="22178" y="42437"/>
                  </a:cubicBezTo>
                  <a:cubicBezTo>
                    <a:pt x="271927" y="85185"/>
                    <a:pt x="521231" y="127344"/>
                    <a:pt x="771906" y="164675"/>
                  </a:cubicBezTo>
                  <a:cubicBezTo>
                    <a:pt x="1002632" y="198985"/>
                    <a:pt x="1239527" y="250833"/>
                    <a:pt x="1472721" y="258403"/>
                  </a:cubicBezTo>
                  <a:cubicBezTo>
                    <a:pt x="1497092" y="259202"/>
                    <a:pt x="1501960" y="221801"/>
                    <a:pt x="1478445" y="215515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8B3171B5-3C31-2A44-B884-753B4157081D}"/>
                </a:ext>
              </a:extLst>
            </p:cNvPr>
            <p:cNvSpPr/>
            <p:nvPr/>
          </p:nvSpPr>
          <p:spPr>
            <a:xfrm>
              <a:off x="5842323" y="2967003"/>
              <a:ext cx="1501865" cy="259298"/>
            </a:xfrm>
            <a:custGeom>
              <a:avLst/>
              <a:gdLst/>
              <a:ahLst/>
              <a:cxnLst/>
              <a:rect l="l" t="t" r="r" b="b"/>
              <a:pathLst>
                <a:path w="1501865" h="259298">
                  <a:moveTo>
                    <a:pt x="1478418" y="215578"/>
                  </a:moveTo>
                  <a:cubicBezTo>
                    <a:pt x="1236414" y="150953"/>
                    <a:pt x="975797" y="131298"/>
                    <a:pt x="728206" y="94975"/>
                  </a:cubicBezTo>
                  <a:cubicBezTo>
                    <a:pt x="494771" y="60700"/>
                    <a:pt x="261371" y="31982"/>
                    <a:pt x="27457" y="2778"/>
                  </a:cubicBezTo>
                  <a:cubicBezTo>
                    <a:pt x="5347" y="0"/>
                    <a:pt x="0" y="38719"/>
                    <a:pt x="22143" y="42469"/>
                  </a:cubicBezTo>
                  <a:cubicBezTo>
                    <a:pt x="271860" y="85217"/>
                    <a:pt x="521200" y="127374"/>
                    <a:pt x="771876" y="164704"/>
                  </a:cubicBezTo>
                  <a:cubicBezTo>
                    <a:pt x="1002603" y="199048"/>
                    <a:pt x="1239534" y="250859"/>
                    <a:pt x="1472694" y="258464"/>
                  </a:cubicBezTo>
                  <a:cubicBezTo>
                    <a:pt x="1497100" y="259298"/>
                    <a:pt x="1501865" y="221863"/>
                    <a:pt x="1478418" y="215578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14E320BD-23F9-C440-8F50-D2EFA85A01D7}"/>
                </a:ext>
              </a:extLst>
            </p:cNvPr>
            <p:cNvSpPr/>
            <p:nvPr/>
          </p:nvSpPr>
          <p:spPr>
            <a:xfrm>
              <a:off x="5811068" y="3248333"/>
              <a:ext cx="1501934" cy="259263"/>
            </a:xfrm>
            <a:custGeom>
              <a:avLst/>
              <a:gdLst/>
              <a:ahLst/>
              <a:cxnLst/>
              <a:rect l="l" t="t" r="r" b="b"/>
              <a:pathLst>
                <a:path w="1501934" h="259263">
                  <a:moveTo>
                    <a:pt x="1478453" y="215544"/>
                  </a:moveTo>
                  <a:cubicBezTo>
                    <a:pt x="1236518" y="150919"/>
                    <a:pt x="975832" y="131333"/>
                    <a:pt x="728275" y="94975"/>
                  </a:cubicBezTo>
                  <a:cubicBezTo>
                    <a:pt x="494909" y="60666"/>
                    <a:pt x="261440" y="31948"/>
                    <a:pt x="27457" y="2778"/>
                  </a:cubicBezTo>
                  <a:cubicBezTo>
                    <a:pt x="5382" y="0"/>
                    <a:pt x="0" y="38685"/>
                    <a:pt x="22144" y="42435"/>
                  </a:cubicBezTo>
                  <a:cubicBezTo>
                    <a:pt x="271860" y="85217"/>
                    <a:pt x="521234" y="127409"/>
                    <a:pt x="771945" y="164670"/>
                  </a:cubicBezTo>
                  <a:cubicBezTo>
                    <a:pt x="1002638" y="199049"/>
                    <a:pt x="1239534" y="250895"/>
                    <a:pt x="1472695" y="258430"/>
                  </a:cubicBezTo>
                  <a:cubicBezTo>
                    <a:pt x="1497135" y="259263"/>
                    <a:pt x="1501934" y="221829"/>
                    <a:pt x="1478453" y="215544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3CFB148F-B7EF-5F42-B037-4D42DCF23593}"/>
                </a:ext>
              </a:extLst>
            </p:cNvPr>
            <p:cNvSpPr/>
            <p:nvPr/>
          </p:nvSpPr>
          <p:spPr>
            <a:xfrm>
              <a:off x="5779801" y="3560931"/>
              <a:ext cx="1501902" cy="259264"/>
            </a:xfrm>
            <a:custGeom>
              <a:avLst/>
              <a:gdLst/>
              <a:ahLst/>
              <a:cxnLst/>
              <a:rect l="l" t="t" r="r" b="b"/>
              <a:pathLst>
                <a:path w="1501902" h="259264">
                  <a:moveTo>
                    <a:pt x="1478421" y="215543"/>
                  </a:moveTo>
                  <a:cubicBezTo>
                    <a:pt x="1236451" y="150988"/>
                    <a:pt x="975765" y="131368"/>
                    <a:pt x="728241" y="94940"/>
                  </a:cubicBezTo>
                  <a:cubicBezTo>
                    <a:pt x="494806" y="60631"/>
                    <a:pt x="261440" y="31982"/>
                    <a:pt x="27422" y="2778"/>
                  </a:cubicBezTo>
                  <a:cubicBezTo>
                    <a:pt x="5313" y="0"/>
                    <a:pt x="0" y="38719"/>
                    <a:pt x="22143" y="42504"/>
                  </a:cubicBezTo>
                  <a:cubicBezTo>
                    <a:pt x="271895" y="85182"/>
                    <a:pt x="521235" y="127409"/>
                    <a:pt x="771878" y="164705"/>
                  </a:cubicBezTo>
                  <a:cubicBezTo>
                    <a:pt x="1002605" y="199014"/>
                    <a:pt x="1239536" y="250894"/>
                    <a:pt x="1472731" y="258430"/>
                  </a:cubicBezTo>
                  <a:cubicBezTo>
                    <a:pt x="1497103" y="259263"/>
                    <a:pt x="1501902" y="221829"/>
                    <a:pt x="1478421" y="215543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15147CFA-5F7E-D749-BDC5-3811512917DF}"/>
                </a:ext>
              </a:extLst>
            </p:cNvPr>
            <p:cNvSpPr/>
            <p:nvPr/>
          </p:nvSpPr>
          <p:spPr>
            <a:xfrm>
              <a:off x="5670390" y="3873598"/>
              <a:ext cx="1501874" cy="259167"/>
            </a:xfrm>
            <a:custGeom>
              <a:avLst/>
              <a:gdLst/>
              <a:ahLst/>
              <a:cxnLst/>
              <a:rect l="l" t="t" r="r" b="b"/>
              <a:pathLst>
                <a:path w="1501874" h="259167">
                  <a:moveTo>
                    <a:pt x="1478394" y="215487"/>
                  </a:moveTo>
                  <a:cubicBezTo>
                    <a:pt x="1236428" y="150938"/>
                    <a:pt x="975747" y="131250"/>
                    <a:pt x="728228" y="94896"/>
                  </a:cubicBezTo>
                  <a:cubicBezTo>
                    <a:pt x="494832" y="60591"/>
                    <a:pt x="261436" y="31910"/>
                    <a:pt x="27457" y="2709"/>
                  </a:cubicBezTo>
                  <a:cubicBezTo>
                    <a:pt x="5313" y="0"/>
                    <a:pt x="0" y="38612"/>
                    <a:pt x="22144" y="42431"/>
                  </a:cubicBezTo>
                  <a:cubicBezTo>
                    <a:pt x="271890" y="85174"/>
                    <a:pt x="521191" y="127362"/>
                    <a:pt x="771864" y="164653"/>
                  </a:cubicBezTo>
                  <a:cubicBezTo>
                    <a:pt x="1002586" y="198959"/>
                    <a:pt x="1239547" y="250834"/>
                    <a:pt x="1472669" y="258369"/>
                  </a:cubicBezTo>
                  <a:cubicBezTo>
                    <a:pt x="1497075" y="259167"/>
                    <a:pt x="1501874" y="221806"/>
                    <a:pt x="1478394" y="215487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99E535DD-3FEC-C446-B751-651E0161E75F}"/>
                </a:ext>
              </a:extLst>
            </p:cNvPr>
            <p:cNvSpPr/>
            <p:nvPr/>
          </p:nvSpPr>
          <p:spPr>
            <a:xfrm>
              <a:off x="5594633" y="4188765"/>
              <a:ext cx="528110" cy="114774"/>
            </a:xfrm>
            <a:custGeom>
              <a:avLst/>
              <a:gdLst/>
              <a:ahLst/>
              <a:cxnLst/>
              <a:rect l="l" t="t" r="r" b="b"/>
              <a:pathLst>
                <a:path w="528110" h="114774">
                  <a:moveTo>
                    <a:pt x="504873" y="70126"/>
                  </a:moveTo>
                  <a:cubicBezTo>
                    <a:pt x="354704" y="30428"/>
                    <a:pt x="179853" y="697"/>
                    <a:pt x="24648" y="139"/>
                  </a:cubicBezTo>
                  <a:cubicBezTo>
                    <a:pt x="3761" y="0"/>
                    <a:pt x="0" y="31403"/>
                    <a:pt x="19745" y="37468"/>
                  </a:cubicBezTo>
                  <a:cubicBezTo>
                    <a:pt x="169309" y="83510"/>
                    <a:pt x="343219" y="106827"/>
                    <a:pt x="499198" y="113694"/>
                  </a:cubicBezTo>
                  <a:cubicBezTo>
                    <a:pt x="523274" y="114774"/>
                    <a:pt x="528110" y="76365"/>
                    <a:pt x="504873" y="70126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3EC95976-D6D2-444A-BD2C-9B640CB8B79A}"/>
                </a:ext>
              </a:extLst>
            </p:cNvPr>
            <p:cNvSpPr/>
            <p:nvPr/>
          </p:nvSpPr>
          <p:spPr>
            <a:xfrm>
              <a:off x="5587552" y="4325775"/>
              <a:ext cx="440484" cy="116217"/>
            </a:xfrm>
            <a:custGeom>
              <a:avLst/>
              <a:gdLst/>
              <a:ahLst/>
              <a:cxnLst/>
              <a:rect l="l" t="t" r="r" b="b"/>
              <a:pathLst>
                <a:path w="440484" h="116217">
                  <a:moveTo>
                    <a:pt x="418997" y="73010"/>
                  </a:moveTo>
                  <a:cubicBezTo>
                    <a:pt x="295380" y="35617"/>
                    <a:pt x="165066" y="22491"/>
                    <a:pt x="37967" y="3795"/>
                  </a:cubicBezTo>
                  <a:cubicBezTo>
                    <a:pt x="12136" y="0"/>
                    <a:pt x="0" y="40248"/>
                    <a:pt x="26826" y="45958"/>
                  </a:cubicBezTo>
                  <a:cubicBezTo>
                    <a:pt x="154388" y="73184"/>
                    <a:pt x="283344" y="106608"/>
                    <a:pt x="413659" y="114790"/>
                  </a:cubicBezTo>
                  <a:cubicBezTo>
                    <a:pt x="436903" y="116217"/>
                    <a:pt x="440484" y="79555"/>
                    <a:pt x="418997" y="73010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grpSp>
        <p:nvGrpSpPr>
          <p:cNvPr id="53" name="Group 2">
            <a:extLst>
              <a:ext uri="{FF2B5EF4-FFF2-40B4-BE49-F238E27FC236}">
                <a16:creationId xmlns:a16="http://schemas.microsoft.com/office/drawing/2014/main" id="{F253FB8D-0D24-EC46-917F-93FA1C4A8B7E}"/>
              </a:ext>
            </a:extLst>
          </p:cNvPr>
          <p:cNvGrpSpPr/>
          <p:nvPr/>
        </p:nvGrpSpPr>
        <p:grpSpPr>
          <a:xfrm>
            <a:off x="9951955" y="2576656"/>
            <a:ext cx="476733" cy="481414"/>
            <a:chOff x="5067300" y="1828800"/>
            <a:chExt cx="2838521" cy="3399707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9050454D-2B86-E448-8D91-DAF0B7CAE35A}"/>
                </a:ext>
              </a:extLst>
            </p:cNvPr>
            <p:cNvSpPr/>
            <p:nvPr/>
          </p:nvSpPr>
          <p:spPr>
            <a:xfrm>
              <a:off x="7490066" y="2250808"/>
              <a:ext cx="298809" cy="341042"/>
            </a:xfrm>
            <a:custGeom>
              <a:avLst/>
              <a:gdLst/>
              <a:ahLst/>
              <a:cxnLst/>
              <a:rect l="l" t="t" r="r" b="b"/>
              <a:pathLst>
                <a:path w="298809" h="341042">
                  <a:moveTo>
                    <a:pt x="31397" y="0"/>
                  </a:moveTo>
                  <a:cubicBezTo>
                    <a:pt x="23036" y="108686"/>
                    <a:pt x="12108" y="217336"/>
                    <a:pt x="0" y="325918"/>
                  </a:cubicBezTo>
                  <a:cubicBezTo>
                    <a:pt x="99395" y="327930"/>
                    <a:pt x="199136" y="333029"/>
                    <a:pt x="298809" y="341043"/>
                  </a:cubicBezTo>
                  <a:cubicBezTo>
                    <a:pt x="207497" y="228784"/>
                    <a:pt x="117886" y="115173"/>
                    <a:pt x="31397" y="0"/>
                  </a:cubicBezTo>
                </a:path>
              </a:pathLst>
            </a:custGeom>
            <a:solidFill>
              <a:srgbClr val="CCC0B8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FB155C95-F220-364F-92C7-89CF244A5A74}"/>
                </a:ext>
              </a:extLst>
            </p:cNvPr>
            <p:cNvSpPr/>
            <p:nvPr/>
          </p:nvSpPr>
          <p:spPr>
            <a:xfrm>
              <a:off x="5129822" y="1906943"/>
              <a:ext cx="2680564" cy="3224555"/>
            </a:xfrm>
            <a:custGeom>
              <a:avLst/>
              <a:gdLst/>
              <a:ahLst/>
              <a:cxnLst/>
              <a:rect l="l" t="t" r="r" b="b"/>
              <a:pathLst>
                <a:path w="2680564" h="3224555">
                  <a:moveTo>
                    <a:pt x="2268034" y="724789"/>
                  </a:moveTo>
                  <a:lnTo>
                    <a:pt x="2274626" y="658600"/>
                  </a:lnTo>
                  <a:cubicBezTo>
                    <a:pt x="2286976" y="532257"/>
                    <a:pt x="2301339" y="405983"/>
                    <a:pt x="2318581" y="280647"/>
                  </a:cubicBezTo>
                  <a:cubicBezTo>
                    <a:pt x="2013494" y="246268"/>
                    <a:pt x="1706915" y="179385"/>
                    <a:pt x="1406788" y="132067"/>
                  </a:cubicBezTo>
                  <a:cubicBezTo>
                    <a:pt x="1121059" y="87039"/>
                    <a:pt x="829988" y="51377"/>
                    <a:pt x="543496" y="0"/>
                  </a:cubicBezTo>
                  <a:cubicBezTo>
                    <a:pt x="464847" y="454689"/>
                    <a:pt x="372530" y="907088"/>
                    <a:pt x="284827" y="1359938"/>
                  </a:cubicBezTo>
                  <a:cubicBezTo>
                    <a:pt x="192024" y="1839501"/>
                    <a:pt x="119898" y="2330718"/>
                    <a:pt x="0" y="2805285"/>
                  </a:cubicBezTo>
                  <a:cubicBezTo>
                    <a:pt x="437960" y="2879349"/>
                    <a:pt x="874186" y="2965104"/>
                    <a:pt x="1309857" y="3049749"/>
                  </a:cubicBezTo>
                  <a:cubicBezTo>
                    <a:pt x="1604536" y="3107058"/>
                    <a:pt x="1899667" y="3163847"/>
                    <a:pt x="2193930" y="3224555"/>
                  </a:cubicBezTo>
                  <a:cubicBezTo>
                    <a:pt x="2262379" y="2747560"/>
                    <a:pt x="2382381" y="2270704"/>
                    <a:pt x="2474941" y="1800474"/>
                  </a:cubicBezTo>
                  <a:cubicBezTo>
                    <a:pt x="2543425" y="1452840"/>
                    <a:pt x="2609861" y="1104269"/>
                    <a:pt x="2680565" y="756774"/>
                  </a:cubicBezTo>
                  <a:cubicBezTo>
                    <a:pt x="2568819" y="747581"/>
                    <a:pt x="2457005" y="738943"/>
                    <a:pt x="2345052" y="730479"/>
                  </a:cubicBezTo>
                  <a:lnTo>
                    <a:pt x="2268034" y="724789"/>
                  </a:lnTo>
                  <a:close/>
                  <a:moveTo>
                    <a:pt x="1162448" y="486257"/>
                  </a:moveTo>
                  <a:cubicBezTo>
                    <a:pt x="1423441" y="509708"/>
                    <a:pt x="1694044" y="544295"/>
                    <a:pt x="1950631" y="596955"/>
                  </a:cubicBezTo>
                  <a:cubicBezTo>
                    <a:pt x="1976095" y="602158"/>
                    <a:pt x="1970336" y="644446"/>
                    <a:pt x="1944490" y="642261"/>
                  </a:cubicBezTo>
                  <a:cubicBezTo>
                    <a:pt x="1682977" y="619920"/>
                    <a:pt x="1414525" y="576730"/>
                    <a:pt x="1157174" y="525145"/>
                  </a:cubicBezTo>
                  <a:cubicBezTo>
                    <a:pt x="1135318" y="520809"/>
                    <a:pt x="1140314" y="484315"/>
                    <a:pt x="1162448" y="486257"/>
                  </a:cubicBezTo>
                  <a:moveTo>
                    <a:pt x="870127" y="2525437"/>
                  </a:moveTo>
                  <a:cubicBezTo>
                    <a:pt x="733820" y="2517284"/>
                    <a:pt x="598900" y="2484016"/>
                    <a:pt x="465437" y="2456819"/>
                  </a:cubicBezTo>
                  <a:cubicBezTo>
                    <a:pt x="437336" y="2451129"/>
                    <a:pt x="450068" y="2411027"/>
                    <a:pt x="477059" y="2414808"/>
                  </a:cubicBezTo>
                  <a:cubicBezTo>
                    <a:pt x="610071" y="2433437"/>
                    <a:pt x="746378" y="2446516"/>
                    <a:pt x="875713" y="2483773"/>
                  </a:cubicBezTo>
                  <a:cubicBezTo>
                    <a:pt x="898228" y="2490295"/>
                    <a:pt x="894447" y="2526824"/>
                    <a:pt x="870127" y="2525437"/>
                  </a:cubicBezTo>
                  <a:moveTo>
                    <a:pt x="987909" y="2387854"/>
                  </a:moveTo>
                  <a:cubicBezTo>
                    <a:pt x="826761" y="2381054"/>
                    <a:pt x="647088" y="2357847"/>
                    <a:pt x="492567" y="2312020"/>
                  </a:cubicBezTo>
                  <a:cubicBezTo>
                    <a:pt x="472167" y="2305949"/>
                    <a:pt x="476053" y="2274693"/>
                    <a:pt x="497632" y="2274832"/>
                  </a:cubicBezTo>
                  <a:cubicBezTo>
                    <a:pt x="657981" y="2275387"/>
                    <a:pt x="838661" y="2304978"/>
                    <a:pt x="993772" y="2344491"/>
                  </a:cubicBezTo>
                  <a:cubicBezTo>
                    <a:pt x="1017814" y="2350700"/>
                    <a:pt x="1012818" y="2388929"/>
                    <a:pt x="987909" y="2387854"/>
                  </a:cubicBezTo>
                  <a:moveTo>
                    <a:pt x="2030181" y="2247843"/>
                  </a:moveTo>
                  <a:cubicBezTo>
                    <a:pt x="1794201" y="2240280"/>
                    <a:pt x="1554406" y="2188487"/>
                    <a:pt x="1320924" y="2154178"/>
                  </a:cubicBezTo>
                  <a:cubicBezTo>
                    <a:pt x="1067216" y="2116921"/>
                    <a:pt x="814896" y="2074806"/>
                    <a:pt x="562091" y="2032068"/>
                  </a:cubicBezTo>
                  <a:cubicBezTo>
                    <a:pt x="539679" y="2028321"/>
                    <a:pt x="545022" y="1989710"/>
                    <a:pt x="567468" y="1992382"/>
                  </a:cubicBezTo>
                  <a:cubicBezTo>
                    <a:pt x="804281" y="2021556"/>
                    <a:pt x="1040503" y="2050211"/>
                    <a:pt x="1276725" y="2084485"/>
                  </a:cubicBezTo>
                  <a:cubicBezTo>
                    <a:pt x="1527241" y="2120841"/>
                    <a:pt x="1791079" y="2140441"/>
                    <a:pt x="2035975" y="2204965"/>
                  </a:cubicBezTo>
                  <a:cubicBezTo>
                    <a:pt x="2059739" y="2211279"/>
                    <a:pt x="2054882" y="2248606"/>
                    <a:pt x="2030181" y="2247843"/>
                  </a:cubicBezTo>
                  <a:moveTo>
                    <a:pt x="2125898" y="1928829"/>
                  </a:moveTo>
                  <a:cubicBezTo>
                    <a:pt x="1889814" y="1921301"/>
                    <a:pt x="1650088" y="1869438"/>
                    <a:pt x="1416606" y="1835164"/>
                  </a:cubicBezTo>
                  <a:cubicBezTo>
                    <a:pt x="1162899" y="1797976"/>
                    <a:pt x="910579" y="1755827"/>
                    <a:pt x="657808" y="1713088"/>
                  </a:cubicBezTo>
                  <a:cubicBezTo>
                    <a:pt x="635362" y="1709342"/>
                    <a:pt x="640739" y="1670627"/>
                    <a:pt x="663151" y="1673402"/>
                  </a:cubicBezTo>
                  <a:cubicBezTo>
                    <a:pt x="899963" y="1702542"/>
                    <a:pt x="1136220" y="1731197"/>
                    <a:pt x="1372408" y="1765471"/>
                  </a:cubicBezTo>
                  <a:cubicBezTo>
                    <a:pt x="1622958" y="1801861"/>
                    <a:pt x="1886796" y="1821427"/>
                    <a:pt x="2131657" y="1885951"/>
                  </a:cubicBezTo>
                  <a:cubicBezTo>
                    <a:pt x="2155422" y="1892265"/>
                    <a:pt x="2150564" y="1929627"/>
                    <a:pt x="2125898" y="1928829"/>
                  </a:cubicBezTo>
                  <a:moveTo>
                    <a:pt x="2157746" y="1609884"/>
                  </a:moveTo>
                  <a:cubicBezTo>
                    <a:pt x="1921732" y="1602321"/>
                    <a:pt x="1681970" y="1550563"/>
                    <a:pt x="1448523" y="1516219"/>
                  </a:cubicBezTo>
                  <a:cubicBezTo>
                    <a:pt x="1194781" y="1478996"/>
                    <a:pt x="942427" y="1436813"/>
                    <a:pt x="689656" y="1394109"/>
                  </a:cubicBezTo>
                  <a:cubicBezTo>
                    <a:pt x="667279" y="1390327"/>
                    <a:pt x="672691" y="1351717"/>
                    <a:pt x="695033" y="1354457"/>
                  </a:cubicBezTo>
                  <a:cubicBezTo>
                    <a:pt x="931845" y="1383597"/>
                    <a:pt x="1168137" y="1412321"/>
                    <a:pt x="1404325" y="1446595"/>
                  </a:cubicBezTo>
                  <a:cubicBezTo>
                    <a:pt x="1654876" y="1482882"/>
                    <a:pt x="1918713" y="1502482"/>
                    <a:pt x="2163540" y="1567041"/>
                  </a:cubicBezTo>
                  <a:cubicBezTo>
                    <a:pt x="2187304" y="1573251"/>
                    <a:pt x="2182447" y="1610682"/>
                    <a:pt x="2157746" y="1609884"/>
                  </a:cubicBezTo>
                  <a:moveTo>
                    <a:pt x="2189663" y="1322854"/>
                  </a:moveTo>
                  <a:cubicBezTo>
                    <a:pt x="1953614" y="1315222"/>
                    <a:pt x="1713853" y="1263464"/>
                    <a:pt x="1480371" y="1229155"/>
                  </a:cubicBezTo>
                  <a:cubicBezTo>
                    <a:pt x="1226664" y="1191863"/>
                    <a:pt x="974309" y="1149749"/>
                    <a:pt x="721573" y="1107045"/>
                  </a:cubicBezTo>
                  <a:cubicBezTo>
                    <a:pt x="699196" y="1103298"/>
                    <a:pt x="704574" y="1064653"/>
                    <a:pt x="726951" y="1067393"/>
                  </a:cubicBezTo>
                  <a:cubicBezTo>
                    <a:pt x="963693" y="1096568"/>
                    <a:pt x="1199985" y="1125257"/>
                    <a:pt x="1436208" y="1159497"/>
                  </a:cubicBezTo>
                  <a:cubicBezTo>
                    <a:pt x="1686793" y="1195783"/>
                    <a:pt x="1950596" y="1215418"/>
                    <a:pt x="2195492" y="1279977"/>
                  </a:cubicBezTo>
                  <a:cubicBezTo>
                    <a:pt x="2219221" y="1286221"/>
                    <a:pt x="2214399" y="1323617"/>
                    <a:pt x="2189663" y="1322854"/>
                  </a:cubicBezTo>
                  <a:moveTo>
                    <a:pt x="2221615" y="1003805"/>
                  </a:moveTo>
                  <a:cubicBezTo>
                    <a:pt x="1985531" y="996208"/>
                    <a:pt x="1745840" y="944415"/>
                    <a:pt x="1512289" y="910176"/>
                  </a:cubicBezTo>
                  <a:cubicBezTo>
                    <a:pt x="1258581" y="872849"/>
                    <a:pt x="1006261" y="830734"/>
                    <a:pt x="753456" y="788065"/>
                  </a:cubicBezTo>
                  <a:cubicBezTo>
                    <a:pt x="731044" y="784284"/>
                    <a:pt x="736456" y="745673"/>
                    <a:pt x="758868" y="748379"/>
                  </a:cubicBezTo>
                  <a:cubicBezTo>
                    <a:pt x="995645" y="777554"/>
                    <a:pt x="1231902" y="806243"/>
                    <a:pt x="1468056" y="840482"/>
                  </a:cubicBezTo>
                  <a:cubicBezTo>
                    <a:pt x="1718641" y="876769"/>
                    <a:pt x="1982444" y="896404"/>
                    <a:pt x="2227374" y="960963"/>
                  </a:cubicBezTo>
                  <a:cubicBezTo>
                    <a:pt x="2251104" y="967242"/>
                    <a:pt x="2246247" y="1004603"/>
                    <a:pt x="2221615" y="1003805"/>
                  </a:cubicBezTo>
                </a:path>
              </a:pathLst>
            </a:custGeom>
            <a:solidFill>
              <a:srgbClr val="FFFFF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532518CC-58F9-9A4C-A642-CD1B0771F621}"/>
                </a:ext>
              </a:extLst>
            </p:cNvPr>
            <p:cNvSpPr/>
            <p:nvPr/>
          </p:nvSpPr>
          <p:spPr>
            <a:xfrm>
              <a:off x="5129822" y="2172652"/>
              <a:ext cx="2680564" cy="2945713"/>
            </a:xfrm>
            <a:custGeom>
              <a:avLst/>
              <a:gdLst/>
              <a:ahLst/>
              <a:cxnLst/>
              <a:rect l="l" t="t" r="r" b="b"/>
              <a:pathLst>
                <a:path w="2680564" h="2945713">
                  <a:moveTo>
                    <a:pt x="2344982" y="451637"/>
                  </a:moveTo>
                  <a:lnTo>
                    <a:pt x="2267930" y="445982"/>
                  </a:lnTo>
                  <a:lnTo>
                    <a:pt x="2274591" y="379793"/>
                  </a:lnTo>
                  <a:cubicBezTo>
                    <a:pt x="2286907" y="253450"/>
                    <a:pt x="2301235" y="127176"/>
                    <a:pt x="2318512" y="1839"/>
                  </a:cubicBezTo>
                  <a:cubicBezTo>
                    <a:pt x="2313620" y="1319"/>
                    <a:pt x="2308659" y="590"/>
                    <a:pt x="2303767" y="0"/>
                  </a:cubicBezTo>
                  <a:cubicBezTo>
                    <a:pt x="2295753" y="64872"/>
                    <a:pt x="2265605" y="132276"/>
                    <a:pt x="2244929" y="187364"/>
                  </a:cubicBezTo>
                  <a:cubicBezTo>
                    <a:pt x="2204026" y="296501"/>
                    <a:pt x="2141857" y="418334"/>
                    <a:pt x="2138596" y="536941"/>
                  </a:cubicBezTo>
                  <a:cubicBezTo>
                    <a:pt x="2133808" y="710255"/>
                    <a:pt x="2324305" y="601257"/>
                    <a:pt x="2424671" y="606461"/>
                  </a:cubicBezTo>
                  <a:cubicBezTo>
                    <a:pt x="2541169" y="612497"/>
                    <a:pt x="2491420" y="745257"/>
                    <a:pt x="2468523" y="808533"/>
                  </a:cubicBezTo>
                  <a:cubicBezTo>
                    <a:pt x="2391470" y="1021325"/>
                    <a:pt x="2353031" y="1246813"/>
                    <a:pt x="2312302" y="1468659"/>
                  </a:cubicBezTo>
                  <a:cubicBezTo>
                    <a:pt x="2273689" y="1679023"/>
                    <a:pt x="2227721" y="1885258"/>
                    <a:pt x="2164025" y="2089447"/>
                  </a:cubicBezTo>
                  <a:cubicBezTo>
                    <a:pt x="2121388" y="2226405"/>
                    <a:pt x="2074934" y="2381888"/>
                    <a:pt x="1978003" y="2491510"/>
                  </a:cubicBezTo>
                  <a:cubicBezTo>
                    <a:pt x="1865772" y="2618408"/>
                    <a:pt x="1736958" y="2584862"/>
                    <a:pt x="1586080" y="2557561"/>
                  </a:cubicBezTo>
                  <a:cubicBezTo>
                    <a:pt x="1214764" y="2490400"/>
                    <a:pt x="839459" y="2449084"/>
                    <a:pt x="465715" y="2399337"/>
                  </a:cubicBezTo>
                  <a:cubicBezTo>
                    <a:pt x="336138" y="2382061"/>
                    <a:pt x="203542" y="2362739"/>
                    <a:pt x="78614" y="2322983"/>
                  </a:cubicBezTo>
                  <a:cubicBezTo>
                    <a:pt x="70426" y="2320451"/>
                    <a:pt x="60643" y="2317468"/>
                    <a:pt x="50166" y="2314103"/>
                  </a:cubicBezTo>
                  <a:cubicBezTo>
                    <a:pt x="34277" y="2385183"/>
                    <a:pt x="17832" y="2456057"/>
                    <a:pt x="0" y="2526444"/>
                  </a:cubicBezTo>
                  <a:cubicBezTo>
                    <a:pt x="437926" y="2600508"/>
                    <a:pt x="874186" y="2686263"/>
                    <a:pt x="1309822" y="2770908"/>
                  </a:cubicBezTo>
                  <a:cubicBezTo>
                    <a:pt x="1604502" y="2828217"/>
                    <a:pt x="1899632" y="2885005"/>
                    <a:pt x="2193930" y="2945713"/>
                  </a:cubicBezTo>
                  <a:cubicBezTo>
                    <a:pt x="2262344" y="2468718"/>
                    <a:pt x="2382346" y="1991862"/>
                    <a:pt x="2474941" y="1521632"/>
                  </a:cubicBezTo>
                  <a:cubicBezTo>
                    <a:pt x="2543425" y="1173998"/>
                    <a:pt x="2609861" y="825427"/>
                    <a:pt x="2680565" y="477932"/>
                  </a:cubicBezTo>
                  <a:cubicBezTo>
                    <a:pt x="2568750" y="468774"/>
                    <a:pt x="2456936" y="460136"/>
                    <a:pt x="2344982" y="451637"/>
                  </a:cubicBezTo>
                </a:path>
              </a:pathLst>
            </a:custGeom>
            <a:solidFill>
              <a:srgbClr val="CCC0B8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5C45A509-1260-3D49-9115-418A4466464D}"/>
                </a:ext>
              </a:extLst>
            </p:cNvPr>
            <p:cNvSpPr/>
            <p:nvPr/>
          </p:nvSpPr>
          <p:spPr>
            <a:xfrm>
              <a:off x="5067300" y="1828800"/>
              <a:ext cx="2838521" cy="3399707"/>
            </a:xfrm>
            <a:custGeom>
              <a:avLst/>
              <a:gdLst/>
              <a:ahLst/>
              <a:cxnLst/>
              <a:rect l="l" t="t" r="r" b="b"/>
              <a:pathLst>
                <a:path w="2838521" h="3399707">
                  <a:moveTo>
                    <a:pt x="2782042" y="695788"/>
                  </a:moveTo>
                  <a:cubicBezTo>
                    <a:pt x="2697079" y="588247"/>
                    <a:pt x="2610417" y="482268"/>
                    <a:pt x="2521881" y="378404"/>
                  </a:cubicBezTo>
                  <a:lnTo>
                    <a:pt x="2463563" y="311001"/>
                  </a:lnTo>
                  <a:lnTo>
                    <a:pt x="2401393" y="284948"/>
                  </a:lnTo>
                  <a:lnTo>
                    <a:pt x="2349354" y="274159"/>
                  </a:lnTo>
                  <a:cubicBezTo>
                    <a:pt x="2047632" y="216157"/>
                    <a:pt x="1735467" y="185768"/>
                    <a:pt x="1435688" y="138589"/>
                  </a:cubicBezTo>
                  <a:cubicBezTo>
                    <a:pt x="1167895" y="96509"/>
                    <a:pt x="898263" y="45167"/>
                    <a:pt x="628111" y="7979"/>
                  </a:cubicBezTo>
                  <a:lnTo>
                    <a:pt x="570140" y="0"/>
                  </a:lnTo>
                  <a:lnTo>
                    <a:pt x="554042" y="73717"/>
                  </a:lnTo>
                  <a:cubicBezTo>
                    <a:pt x="455099" y="532985"/>
                    <a:pt x="370206" y="995410"/>
                    <a:pt x="280525" y="1456482"/>
                  </a:cubicBezTo>
                  <a:cubicBezTo>
                    <a:pt x="188832" y="1928169"/>
                    <a:pt x="74589" y="2402667"/>
                    <a:pt x="9055" y="2879800"/>
                  </a:cubicBezTo>
                  <a:lnTo>
                    <a:pt x="0" y="2948557"/>
                  </a:lnTo>
                  <a:lnTo>
                    <a:pt x="53774" y="2959172"/>
                  </a:lnTo>
                  <a:cubicBezTo>
                    <a:pt x="489479" y="3042950"/>
                    <a:pt x="926399" y="3120657"/>
                    <a:pt x="1361896" y="3205579"/>
                  </a:cubicBezTo>
                  <a:cubicBezTo>
                    <a:pt x="1659906" y="3263651"/>
                    <a:pt x="1957361" y="3325088"/>
                    <a:pt x="2255129" y="3385276"/>
                  </a:cubicBezTo>
                  <a:lnTo>
                    <a:pt x="2326908" y="3399707"/>
                  </a:lnTo>
                  <a:lnTo>
                    <a:pt x="2345746" y="3326267"/>
                  </a:lnTo>
                  <a:cubicBezTo>
                    <a:pt x="2464291" y="2850001"/>
                    <a:pt x="2532948" y="2353441"/>
                    <a:pt x="2625508" y="1874330"/>
                  </a:cubicBezTo>
                  <a:cubicBezTo>
                    <a:pt x="2689759" y="1541786"/>
                    <a:pt x="2756057" y="1209312"/>
                    <a:pt x="2818469" y="876248"/>
                  </a:cubicBezTo>
                  <a:lnTo>
                    <a:pt x="2823742" y="847802"/>
                  </a:lnTo>
                  <a:lnTo>
                    <a:pt x="2838139" y="770165"/>
                  </a:lnTo>
                  <a:lnTo>
                    <a:pt x="2838521" y="768187"/>
                  </a:lnTo>
                  <a:lnTo>
                    <a:pt x="2782042" y="695788"/>
                  </a:lnTo>
                  <a:close/>
                  <a:moveTo>
                    <a:pt x="2455965" y="418437"/>
                  </a:moveTo>
                  <a:cubicBezTo>
                    <a:pt x="2542419" y="533610"/>
                    <a:pt x="2632030" y="647221"/>
                    <a:pt x="2723376" y="759480"/>
                  </a:cubicBezTo>
                  <a:cubicBezTo>
                    <a:pt x="2623704" y="751466"/>
                    <a:pt x="2523962" y="746367"/>
                    <a:pt x="2424568" y="744355"/>
                  </a:cubicBezTo>
                  <a:cubicBezTo>
                    <a:pt x="2436641" y="635773"/>
                    <a:pt x="2447569" y="527123"/>
                    <a:pt x="2455965" y="418437"/>
                  </a:cubicBezTo>
                  <a:moveTo>
                    <a:pt x="2546513" y="1885292"/>
                  </a:moveTo>
                  <a:cubicBezTo>
                    <a:pt x="2453918" y="2355522"/>
                    <a:pt x="2333916" y="2832378"/>
                    <a:pt x="2265502" y="3309373"/>
                  </a:cubicBezTo>
                  <a:cubicBezTo>
                    <a:pt x="1971204" y="3248665"/>
                    <a:pt x="1676073" y="3191876"/>
                    <a:pt x="1381428" y="3134568"/>
                  </a:cubicBezTo>
                  <a:cubicBezTo>
                    <a:pt x="945757" y="3049957"/>
                    <a:pt x="509497" y="2964168"/>
                    <a:pt x="71571" y="2890103"/>
                  </a:cubicBezTo>
                  <a:cubicBezTo>
                    <a:pt x="191434" y="2415537"/>
                    <a:pt x="263595" y="1924284"/>
                    <a:pt x="356398" y="1444757"/>
                  </a:cubicBezTo>
                  <a:cubicBezTo>
                    <a:pt x="444101" y="991907"/>
                    <a:pt x="536418" y="539507"/>
                    <a:pt x="615032" y="84818"/>
                  </a:cubicBezTo>
                  <a:cubicBezTo>
                    <a:pt x="901559" y="136195"/>
                    <a:pt x="1192596" y="171857"/>
                    <a:pt x="1478325" y="216885"/>
                  </a:cubicBezTo>
                  <a:cubicBezTo>
                    <a:pt x="1778486" y="264203"/>
                    <a:pt x="2085065" y="331086"/>
                    <a:pt x="2390153" y="365465"/>
                  </a:cubicBezTo>
                  <a:cubicBezTo>
                    <a:pt x="2372876" y="490836"/>
                    <a:pt x="2358582" y="617075"/>
                    <a:pt x="2346232" y="743453"/>
                  </a:cubicBezTo>
                  <a:lnTo>
                    <a:pt x="2339571" y="809642"/>
                  </a:lnTo>
                  <a:lnTo>
                    <a:pt x="2416623" y="815262"/>
                  </a:lnTo>
                  <a:cubicBezTo>
                    <a:pt x="2528611" y="823727"/>
                    <a:pt x="2640391" y="832365"/>
                    <a:pt x="2752102" y="841592"/>
                  </a:cubicBezTo>
                  <a:cubicBezTo>
                    <a:pt x="2681433" y="1189088"/>
                    <a:pt x="2614996" y="1537623"/>
                    <a:pt x="2546513" y="1885292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E604E7A2-0762-D04C-A0CC-C707403E3883}"/>
                </a:ext>
              </a:extLst>
            </p:cNvPr>
            <p:cNvSpPr/>
            <p:nvPr/>
          </p:nvSpPr>
          <p:spPr>
            <a:xfrm>
              <a:off x="6296383" y="2389450"/>
              <a:ext cx="822636" cy="161103"/>
            </a:xfrm>
            <a:custGeom>
              <a:avLst/>
              <a:gdLst/>
              <a:ahLst/>
              <a:cxnLst/>
              <a:rect l="l" t="t" r="r" b="b"/>
              <a:pathLst>
                <a:path w="822636" h="161103">
                  <a:moveTo>
                    <a:pt x="21384" y="41139"/>
                  </a:moveTo>
                  <a:cubicBezTo>
                    <a:pt x="273182" y="93025"/>
                    <a:pt x="535842" y="136468"/>
                    <a:pt x="791713" y="158904"/>
                  </a:cubicBezTo>
                  <a:cubicBezTo>
                    <a:pt x="817001" y="161102"/>
                    <a:pt x="822636" y="118567"/>
                    <a:pt x="797721" y="113368"/>
                  </a:cubicBezTo>
                  <a:cubicBezTo>
                    <a:pt x="546670" y="60400"/>
                    <a:pt x="281940" y="25576"/>
                    <a:pt x="26544" y="2023"/>
                  </a:cubicBezTo>
                  <a:cubicBezTo>
                    <a:pt x="4888" y="0"/>
                    <a:pt x="0" y="36742"/>
                    <a:pt x="21384" y="41139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1634550D-C17F-5E4D-BB8B-4DBD68A2385D}"/>
                </a:ext>
              </a:extLst>
            </p:cNvPr>
            <p:cNvSpPr/>
            <p:nvPr/>
          </p:nvSpPr>
          <p:spPr>
            <a:xfrm>
              <a:off x="5873556" y="2654474"/>
              <a:ext cx="1501960" cy="259202"/>
            </a:xfrm>
            <a:custGeom>
              <a:avLst/>
              <a:gdLst/>
              <a:ahLst/>
              <a:cxnLst/>
              <a:rect l="l" t="t" r="r" b="b"/>
              <a:pathLst>
                <a:path w="1501960" h="259202">
                  <a:moveTo>
                    <a:pt x="1478445" y="215515"/>
                  </a:moveTo>
                  <a:cubicBezTo>
                    <a:pt x="1236476" y="150923"/>
                    <a:pt x="975792" y="131233"/>
                    <a:pt x="728236" y="94909"/>
                  </a:cubicBezTo>
                  <a:cubicBezTo>
                    <a:pt x="494871" y="60633"/>
                    <a:pt x="261472" y="31914"/>
                    <a:pt x="27491" y="2709"/>
                  </a:cubicBezTo>
                  <a:cubicBezTo>
                    <a:pt x="5347" y="0"/>
                    <a:pt x="0" y="38651"/>
                    <a:pt x="22178" y="42437"/>
                  </a:cubicBezTo>
                  <a:cubicBezTo>
                    <a:pt x="271927" y="85185"/>
                    <a:pt x="521231" y="127344"/>
                    <a:pt x="771906" y="164675"/>
                  </a:cubicBezTo>
                  <a:cubicBezTo>
                    <a:pt x="1002632" y="198985"/>
                    <a:pt x="1239527" y="250833"/>
                    <a:pt x="1472721" y="258403"/>
                  </a:cubicBezTo>
                  <a:cubicBezTo>
                    <a:pt x="1497092" y="259202"/>
                    <a:pt x="1501960" y="221801"/>
                    <a:pt x="1478445" y="215515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E22674B0-3EAE-6448-9E56-1AC44EB55238}"/>
                </a:ext>
              </a:extLst>
            </p:cNvPr>
            <p:cNvSpPr/>
            <p:nvPr/>
          </p:nvSpPr>
          <p:spPr>
            <a:xfrm>
              <a:off x="5842323" y="2967003"/>
              <a:ext cx="1501865" cy="259298"/>
            </a:xfrm>
            <a:custGeom>
              <a:avLst/>
              <a:gdLst/>
              <a:ahLst/>
              <a:cxnLst/>
              <a:rect l="l" t="t" r="r" b="b"/>
              <a:pathLst>
                <a:path w="1501865" h="259298">
                  <a:moveTo>
                    <a:pt x="1478418" y="215578"/>
                  </a:moveTo>
                  <a:cubicBezTo>
                    <a:pt x="1236414" y="150953"/>
                    <a:pt x="975797" y="131298"/>
                    <a:pt x="728206" y="94975"/>
                  </a:cubicBezTo>
                  <a:cubicBezTo>
                    <a:pt x="494771" y="60700"/>
                    <a:pt x="261371" y="31982"/>
                    <a:pt x="27457" y="2778"/>
                  </a:cubicBezTo>
                  <a:cubicBezTo>
                    <a:pt x="5347" y="0"/>
                    <a:pt x="0" y="38719"/>
                    <a:pt x="22143" y="42469"/>
                  </a:cubicBezTo>
                  <a:cubicBezTo>
                    <a:pt x="271860" y="85217"/>
                    <a:pt x="521200" y="127374"/>
                    <a:pt x="771876" y="164704"/>
                  </a:cubicBezTo>
                  <a:cubicBezTo>
                    <a:pt x="1002603" y="199048"/>
                    <a:pt x="1239534" y="250859"/>
                    <a:pt x="1472694" y="258464"/>
                  </a:cubicBezTo>
                  <a:cubicBezTo>
                    <a:pt x="1497100" y="259298"/>
                    <a:pt x="1501865" y="221863"/>
                    <a:pt x="1478418" y="215578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8781CFF7-B7F8-4644-B951-3029ED5EE09C}"/>
                </a:ext>
              </a:extLst>
            </p:cNvPr>
            <p:cNvSpPr/>
            <p:nvPr/>
          </p:nvSpPr>
          <p:spPr>
            <a:xfrm>
              <a:off x="5811068" y="3248333"/>
              <a:ext cx="1501934" cy="259263"/>
            </a:xfrm>
            <a:custGeom>
              <a:avLst/>
              <a:gdLst/>
              <a:ahLst/>
              <a:cxnLst/>
              <a:rect l="l" t="t" r="r" b="b"/>
              <a:pathLst>
                <a:path w="1501934" h="259263">
                  <a:moveTo>
                    <a:pt x="1478453" y="215544"/>
                  </a:moveTo>
                  <a:cubicBezTo>
                    <a:pt x="1236518" y="150919"/>
                    <a:pt x="975832" y="131333"/>
                    <a:pt x="728275" y="94975"/>
                  </a:cubicBezTo>
                  <a:cubicBezTo>
                    <a:pt x="494909" y="60666"/>
                    <a:pt x="261440" y="31948"/>
                    <a:pt x="27457" y="2778"/>
                  </a:cubicBezTo>
                  <a:cubicBezTo>
                    <a:pt x="5382" y="0"/>
                    <a:pt x="0" y="38685"/>
                    <a:pt x="22144" y="42435"/>
                  </a:cubicBezTo>
                  <a:cubicBezTo>
                    <a:pt x="271860" y="85217"/>
                    <a:pt x="521234" y="127409"/>
                    <a:pt x="771945" y="164670"/>
                  </a:cubicBezTo>
                  <a:cubicBezTo>
                    <a:pt x="1002638" y="199049"/>
                    <a:pt x="1239534" y="250895"/>
                    <a:pt x="1472695" y="258430"/>
                  </a:cubicBezTo>
                  <a:cubicBezTo>
                    <a:pt x="1497135" y="259263"/>
                    <a:pt x="1501934" y="221829"/>
                    <a:pt x="1478453" y="215544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2DAE28FB-C09B-124E-95DA-44F9D9742826}"/>
                </a:ext>
              </a:extLst>
            </p:cNvPr>
            <p:cNvSpPr/>
            <p:nvPr/>
          </p:nvSpPr>
          <p:spPr>
            <a:xfrm>
              <a:off x="5779801" y="3560931"/>
              <a:ext cx="1501902" cy="259264"/>
            </a:xfrm>
            <a:custGeom>
              <a:avLst/>
              <a:gdLst/>
              <a:ahLst/>
              <a:cxnLst/>
              <a:rect l="l" t="t" r="r" b="b"/>
              <a:pathLst>
                <a:path w="1501902" h="259264">
                  <a:moveTo>
                    <a:pt x="1478421" y="215543"/>
                  </a:moveTo>
                  <a:cubicBezTo>
                    <a:pt x="1236451" y="150988"/>
                    <a:pt x="975765" y="131368"/>
                    <a:pt x="728241" y="94940"/>
                  </a:cubicBezTo>
                  <a:cubicBezTo>
                    <a:pt x="494806" y="60631"/>
                    <a:pt x="261440" y="31982"/>
                    <a:pt x="27422" y="2778"/>
                  </a:cubicBezTo>
                  <a:cubicBezTo>
                    <a:pt x="5313" y="0"/>
                    <a:pt x="0" y="38719"/>
                    <a:pt x="22143" y="42504"/>
                  </a:cubicBezTo>
                  <a:cubicBezTo>
                    <a:pt x="271895" y="85182"/>
                    <a:pt x="521235" y="127409"/>
                    <a:pt x="771878" y="164705"/>
                  </a:cubicBezTo>
                  <a:cubicBezTo>
                    <a:pt x="1002605" y="199014"/>
                    <a:pt x="1239536" y="250894"/>
                    <a:pt x="1472731" y="258430"/>
                  </a:cubicBezTo>
                  <a:cubicBezTo>
                    <a:pt x="1497103" y="259263"/>
                    <a:pt x="1501902" y="221829"/>
                    <a:pt x="1478421" y="215543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E33C3343-5DAD-0D44-9AE7-AE9EB55FF211}"/>
                </a:ext>
              </a:extLst>
            </p:cNvPr>
            <p:cNvSpPr/>
            <p:nvPr/>
          </p:nvSpPr>
          <p:spPr>
            <a:xfrm>
              <a:off x="5670390" y="3873598"/>
              <a:ext cx="1501874" cy="259167"/>
            </a:xfrm>
            <a:custGeom>
              <a:avLst/>
              <a:gdLst/>
              <a:ahLst/>
              <a:cxnLst/>
              <a:rect l="l" t="t" r="r" b="b"/>
              <a:pathLst>
                <a:path w="1501874" h="259167">
                  <a:moveTo>
                    <a:pt x="1478394" y="215487"/>
                  </a:moveTo>
                  <a:cubicBezTo>
                    <a:pt x="1236428" y="150938"/>
                    <a:pt x="975747" y="131250"/>
                    <a:pt x="728228" y="94896"/>
                  </a:cubicBezTo>
                  <a:cubicBezTo>
                    <a:pt x="494832" y="60591"/>
                    <a:pt x="261436" y="31910"/>
                    <a:pt x="27457" y="2709"/>
                  </a:cubicBezTo>
                  <a:cubicBezTo>
                    <a:pt x="5313" y="0"/>
                    <a:pt x="0" y="38612"/>
                    <a:pt x="22144" y="42431"/>
                  </a:cubicBezTo>
                  <a:cubicBezTo>
                    <a:pt x="271890" y="85174"/>
                    <a:pt x="521191" y="127362"/>
                    <a:pt x="771864" y="164653"/>
                  </a:cubicBezTo>
                  <a:cubicBezTo>
                    <a:pt x="1002586" y="198959"/>
                    <a:pt x="1239547" y="250834"/>
                    <a:pt x="1472669" y="258369"/>
                  </a:cubicBezTo>
                  <a:cubicBezTo>
                    <a:pt x="1497075" y="259167"/>
                    <a:pt x="1501874" y="221806"/>
                    <a:pt x="1478394" y="215487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5E3CA996-D46B-E040-BE48-BCA372F544E1}"/>
                </a:ext>
              </a:extLst>
            </p:cNvPr>
            <p:cNvSpPr/>
            <p:nvPr/>
          </p:nvSpPr>
          <p:spPr>
            <a:xfrm>
              <a:off x="5594633" y="4188765"/>
              <a:ext cx="528110" cy="114774"/>
            </a:xfrm>
            <a:custGeom>
              <a:avLst/>
              <a:gdLst/>
              <a:ahLst/>
              <a:cxnLst/>
              <a:rect l="l" t="t" r="r" b="b"/>
              <a:pathLst>
                <a:path w="528110" h="114774">
                  <a:moveTo>
                    <a:pt x="504873" y="70126"/>
                  </a:moveTo>
                  <a:cubicBezTo>
                    <a:pt x="354704" y="30428"/>
                    <a:pt x="179853" y="697"/>
                    <a:pt x="24648" y="139"/>
                  </a:cubicBezTo>
                  <a:cubicBezTo>
                    <a:pt x="3761" y="0"/>
                    <a:pt x="0" y="31403"/>
                    <a:pt x="19745" y="37468"/>
                  </a:cubicBezTo>
                  <a:cubicBezTo>
                    <a:pt x="169309" y="83510"/>
                    <a:pt x="343219" y="106827"/>
                    <a:pt x="499198" y="113694"/>
                  </a:cubicBezTo>
                  <a:cubicBezTo>
                    <a:pt x="523274" y="114774"/>
                    <a:pt x="528110" y="76365"/>
                    <a:pt x="504873" y="70126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15447F62-67BB-0041-95AE-8D5111C77B34}"/>
                </a:ext>
              </a:extLst>
            </p:cNvPr>
            <p:cNvSpPr/>
            <p:nvPr/>
          </p:nvSpPr>
          <p:spPr>
            <a:xfrm>
              <a:off x="5587552" y="4325775"/>
              <a:ext cx="440484" cy="116217"/>
            </a:xfrm>
            <a:custGeom>
              <a:avLst/>
              <a:gdLst/>
              <a:ahLst/>
              <a:cxnLst/>
              <a:rect l="l" t="t" r="r" b="b"/>
              <a:pathLst>
                <a:path w="440484" h="116217">
                  <a:moveTo>
                    <a:pt x="418997" y="73010"/>
                  </a:moveTo>
                  <a:cubicBezTo>
                    <a:pt x="295380" y="35617"/>
                    <a:pt x="165066" y="22491"/>
                    <a:pt x="37967" y="3795"/>
                  </a:cubicBezTo>
                  <a:cubicBezTo>
                    <a:pt x="12136" y="0"/>
                    <a:pt x="0" y="40248"/>
                    <a:pt x="26826" y="45958"/>
                  </a:cubicBezTo>
                  <a:cubicBezTo>
                    <a:pt x="154388" y="73184"/>
                    <a:pt x="283344" y="106608"/>
                    <a:pt x="413659" y="114790"/>
                  </a:cubicBezTo>
                  <a:cubicBezTo>
                    <a:pt x="436903" y="116217"/>
                    <a:pt x="440484" y="79555"/>
                    <a:pt x="418997" y="73010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grpSp>
        <p:nvGrpSpPr>
          <p:cNvPr id="66" name="Group 2">
            <a:extLst>
              <a:ext uri="{FF2B5EF4-FFF2-40B4-BE49-F238E27FC236}">
                <a16:creationId xmlns:a16="http://schemas.microsoft.com/office/drawing/2014/main" id="{F3C99C01-478D-004A-80C2-2587EC6BF80C}"/>
              </a:ext>
            </a:extLst>
          </p:cNvPr>
          <p:cNvGrpSpPr/>
          <p:nvPr/>
        </p:nvGrpSpPr>
        <p:grpSpPr>
          <a:xfrm>
            <a:off x="10104355" y="2729056"/>
            <a:ext cx="476733" cy="481414"/>
            <a:chOff x="5067300" y="1828800"/>
            <a:chExt cx="2838521" cy="3399707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7EA6BEB1-B1F8-7F45-981D-93CBB5B61A8D}"/>
                </a:ext>
              </a:extLst>
            </p:cNvPr>
            <p:cNvSpPr/>
            <p:nvPr/>
          </p:nvSpPr>
          <p:spPr>
            <a:xfrm>
              <a:off x="7490066" y="2250808"/>
              <a:ext cx="298809" cy="341042"/>
            </a:xfrm>
            <a:custGeom>
              <a:avLst/>
              <a:gdLst/>
              <a:ahLst/>
              <a:cxnLst/>
              <a:rect l="l" t="t" r="r" b="b"/>
              <a:pathLst>
                <a:path w="298809" h="341042">
                  <a:moveTo>
                    <a:pt x="31397" y="0"/>
                  </a:moveTo>
                  <a:cubicBezTo>
                    <a:pt x="23036" y="108686"/>
                    <a:pt x="12108" y="217336"/>
                    <a:pt x="0" y="325918"/>
                  </a:cubicBezTo>
                  <a:cubicBezTo>
                    <a:pt x="99395" y="327930"/>
                    <a:pt x="199136" y="333029"/>
                    <a:pt x="298809" y="341043"/>
                  </a:cubicBezTo>
                  <a:cubicBezTo>
                    <a:pt x="207497" y="228784"/>
                    <a:pt x="117886" y="115173"/>
                    <a:pt x="31397" y="0"/>
                  </a:cubicBezTo>
                </a:path>
              </a:pathLst>
            </a:custGeom>
            <a:solidFill>
              <a:srgbClr val="CCC0B8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5968C065-6180-5940-8ACD-ADBA00A6433B}"/>
                </a:ext>
              </a:extLst>
            </p:cNvPr>
            <p:cNvSpPr/>
            <p:nvPr/>
          </p:nvSpPr>
          <p:spPr>
            <a:xfrm>
              <a:off x="5129822" y="1906943"/>
              <a:ext cx="2680564" cy="3224555"/>
            </a:xfrm>
            <a:custGeom>
              <a:avLst/>
              <a:gdLst/>
              <a:ahLst/>
              <a:cxnLst/>
              <a:rect l="l" t="t" r="r" b="b"/>
              <a:pathLst>
                <a:path w="2680564" h="3224555">
                  <a:moveTo>
                    <a:pt x="2268034" y="724789"/>
                  </a:moveTo>
                  <a:lnTo>
                    <a:pt x="2274626" y="658600"/>
                  </a:lnTo>
                  <a:cubicBezTo>
                    <a:pt x="2286976" y="532257"/>
                    <a:pt x="2301339" y="405983"/>
                    <a:pt x="2318581" y="280647"/>
                  </a:cubicBezTo>
                  <a:cubicBezTo>
                    <a:pt x="2013494" y="246268"/>
                    <a:pt x="1706915" y="179385"/>
                    <a:pt x="1406788" y="132067"/>
                  </a:cubicBezTo>
                  <a:cubicBezTo>
                    <a:pt x="1121059" y="87039"/>
                    <a:pt x="829988" y="51377"/>
                    <a:pt x="543496" y="0"/>
                  </a:cubicBezTo>
                  <a:cubicBezTo>
                    <a:pt x="464847" y="454689"/>
                    <a:pt x="372530" y="907088"/>
                    <a:pt x="284827" y="1359938"/>
                  </a:cubicBezTo>
                  <a:cubicBezTo>
                    <a:pt x="192024" y="1839501"/>
                    <a:pt x="119898" y="2330718"/>
                    <a:pt x="0" y="2805285"/>
                  </a:cubicBezTo>
                  <a:cubicBezTo>
                    <a:pt x="437960" y="2879349"/>
                    <a:pt x="874186" y="2965104"/>
                    <a:pt x="1309857" y="3049749"/>
                  </a:cubicBezTo>
                  <a:cubicBezTo>
                    <a:pt x="1604536" y="3107058"/>
                    <a:pt x="1899667" y="3163847"/>
                    <a:pt x="2193930" y="3224555"/>
                  </a:cubicBezTo>
                  <a:cubicBezTo>
                    <a:pt x="2262379" y="2747560"/>
                    <a:pt x="2382381" y="2270704"/>
                    <a:pt x="2474941" y="1800474"/>
                  </a:cubicBezTo>
                  <a:cubicBezTo>
                    <a:pt x="2543425" y="1452840"/>
                    <a:pt x="2609861" y="1104269"/>
                    <a:pt x="2680565" y="756774"/>
                  </a:cubicBezTo>
                  <a:cubicBezTo>
                    <a:pt x="2568819" y="747581"/>
                    <a:pt x="2457005" y="738943"/>
                    <a:pt x="2345052" y="730479"/>
                  </a:cubicBezTo>
                  <a:lnTo>
                    <a:pt x="2268034" y="724789"/>
                  </a:lnTo>
                  <a:close/>
                  <a:moveTo>
                    <a:pt x="1162448" y="486257"/>
                  </a:moveTo>
                  <a:cubicBezTo>
                    <a:pt x="1423441" y="509708"/>
                    <a:pt x="1694044" y="544295"/>
                    <a:pt x="1950631" y="596955"/>
                  </a:cubicBezTo>
                  <a:cubicBezTo>
                    <a:pt x="1976095" y="602158"/>
                    <a:pt x="1970336" y="644446"/>
                    <a:pt x="1944490" y="642261"/>
                  </a:cubicBezTo>
                  <a:cubicBezTo>
                    <a:pt x="1682977" y="619920"/>
                    <a:pt x="1414525" y="576730"/>
                    <a:pt x="1157174" y="525145"/>
                  </a:cubicBezTo>
                  <a:cubicBezTo>
                    <a:pt x="1135318" y="520809"/>
                    <a:pt x="1140314" y="484315"/>
                    <a:pt x="1162448" y="486257"/>
                  </a:cubicBezTo>
                  <a:moveTo>
                    <a:pt x="870127" y="2525437"/>
                  </a:moveTo>
                  <a:cubicBezTo>
                    <a:pt x="733820" y="2517284"/>
                    <a:pt x="598900" y="2484016"/>
                    <a:pt x="465437" y="2456819"/>
                  </a:cubicBezTo>
                  <a:cubicBezTo>
                    <a:pt x="437336" y="2451129"/>
                    <a:pt x="450068" y="2411027"/>
                    <a:pt x="477059" y="2414808"/>
                  </a:cubicBezTo>
                  <a:cubicBezTo>
                    <a:pt x="610071" y="2433437"/>
                    <a:pt x="746378" y="2446516"/>
                    <a:pt x="875713" y="2483773"/>
                  </a:cubicBezTo>
                  <a:cubicBezTo>
                    <a:pt x="898228" y="2490295"/>
                    <a:pt x="894447" y="2526824"/>
                    <a:pt x="870127" y="2525437"/>
                  </a:cubicBezTo>
                  <a:moveTo>
                    <a:pt x="987909" y="2387854"/>
                  </a:moveTo>
                  <a:cubicBezTo>
                    <a:pt x="826761" y="2381054"/>
                    <a:pt x="647088" y="2357847"/>
                    <a:pt x="492567" y="2312020"/>
                  </a:cubicBezTo>
                  <a:cubicBezTo>
                    <a:pt x="472167" y="2305949"/>
                    <a:pt x="476053" y="2274693"/>
                    <a:pt x="497632" y="2274832"/>
                  </a:cubicBezTo>
                  <a:cubicBezTo>
                    <a:pt x="657981" y="2275387"/>
                    <a:pt x="838661" y="2304978"/>
                    <a:pt x="993772" y="2344491"/>
                  </a:cubicBezTo>
                  <a:cubicBezTo>
                    <a:pt x="1017814" y="2350700"/>
                    <a:pt x="1012818" y="2388929"/>
                    <a:pt x="987909" y="2387854"/>
                  </a:cubicBezTo>
                  <a:moveTo>
                    <a:pt x="2030181" y="2247843"/>
                  </a:moveTo>
                  <a:cubicBezTo>
                    <a:pt x="1794201" y="2240280"/>
                    <a:pt x="1554406" y="2188487"/>
                    <a:pt x="1320924" y="2154178"/>
                  </a:cubicBezTo>
                  <a:cubicBezTo>
                    <a:pt x="1067216" y="2116921"/>
                    <a:pt x="814896" y="2074806"/>
                    <a:pt x="562091" y="2032068"/>
                  </a:cubicBezTo>
                  <a:cubicBezTo>
                    <a:pt x="539679" y="2028321"/>
                    <a:pt x="545022" y="1989710"/>
                    <a:pt x="567468" y="1992382"/>
                  </a:cubicBezTo>
                  <a:cubicBezTo>
                    <a:pt x="804281" y="2021556"/>
                    <a:pt x="1040503" y="2050211"/>
                    <a:pt x="1276725" y="2084485"/>
                  </a:cubicBezTo>
                  <a:cubicBezTo>
                    <a:pt x="1527241" y="2120841"/>
                    <a:pt x="1791079" y="2140441"/>
                    <a:pt x="2035975" y="2204965"/>
                  </a:cubicBezTo>
                  <a:cubicBezTo>
                    <a:pt x="2059739" y="2211279"/>
                    <a:pt x="2054882" y="2248606"/>
                    <a:pt x="2030181" y="2247843"/>
                  </a:cubicBezTo>
                  <a:moveTo>
                    <a:pt x="2125898" y="1928829"/>
                  </a:moveTo>
                  <a:cubicBezTo>
                    <a:pt x="1889814" y="1921301"/>
                    <a:pt x="1650088" y="1869438"/>
                    <a:pt x="1416606" y="1835164"/>
                  </a:cubicBezTo>
                  <a:cubicBezTo>
                    <a:pt x="1162899" y="1797976"/>
                    <a:pt x="910579" y="1755827"/>
                    <a:pt x="657808" y="1713088"/>
                  </a:cubicBezTo>
                  <a:cubicBezTo>
                    <a:pt x="635362" y="1709342"/>
                    <a:pt x="640739" y="1670627"/>
                    <a:pt x="663151" y="1673402"/>
                  </a:cubicBezTo>
                  <a:cubicBezTo>
                    <a:pt x="899963" y="1702542"/>
                    <a:pt x="1136220" y="1731197"/>
                    <a:pt x="1372408" y="1765471"/>
                  </a:cubicBezTo>
                  <a:cubicBezTo>
                    <a:pt x="1622958" y="1801861"/>
                    <a:pt x="1886796" y="1821427"/>
                    <a:pt x="2131657" y="1885951"/>
                  </a:cubicBezTo>
                  <a:cubicBezTo>
                    <a:pt x="2155422" y="1892265"/>
                    <a:pt x="2150564" y="1929627"/>
                    <a:pt x="2125898" y="1928829"/>
                  </a:cubicBezTo>
                  <a:moveTo>
                    <a:pt x="2157746" y="1609884"/>
                  </a:moveTo>
                  <a:cubicBezTo>
                    <a:pt x="1921732" y="1602321"/>
                    <a:pt x="1681970" y="1550563"/>
                    <a:pt x="1448523" y="1516219"/>
                  </a:cubicBezTo>
                  <a:cubicBezTo>
                    <a:pt x="1194781" y="1478996"/>
                    <a:pt x="942427" y="1436813"/>
                    <a:pt x="689656" y="1394109"/>
                  </a:cubicBezTo>
                  <a:cubicBezTo>
                    <a:pt x="667279" y="1390327"/>
                    <a:pt x="672691" y="1351717"/>
                    <a:pt x="695033" y="1354457"/>
                  </a:cubicBezTo>
                  <a:cubicBezTo>
                    <a:pt x="931845" y="1383597"/>
                    <a:pt x="1168137" y="1412321"/>
                    <a:pt x="1404325" y="1446595"/>
                  </a:cubicBezTo>
                  <a:cubicBezTo>
                    <a:pt x="1654876" y="1482882"/>
                    <a:pt x="1918713" y="1502482"/>
                    <a:pt x="2163540" y="1567041"/>
                  </a:cubicBezTo>
                  <a:cubicBezTo>
                    <a:pt x="2187304" y="1573251"/>
                    <a:pt x="2182447" y="1610682"/>
                    <a:pt x="2157746" y="1609884"/>
                  </a:cubicBezTo>
                  <a:moveTo>
                    <a:pt x="2189663" y="1322854"/>
                  </a:moveTo>
                  <a:cubicBezTo>
                    <a:pt x="1953614" y="1315222"/>
                    <a:pt x="1713853" y="1263464"/>
                    <a:pt x="1480371" y="1229155"/>
                  </a:cubicBezTo>
                  <a:cubicBezTo>
                    <a:pt x="1226664" y="1191863"/>
                    <a:pt x="974309" y="1149749"/>
                    <a:pt x="721573" y="1107045"/>
                  </a:cubicBezTo>
                  <a:cubicBezTo>
                    <a:pt x="699196" y="1103298"/>
                    <a:pt x="704574" y="1064653"/>
                    <a:pt x="726951" y="1067393"/>
                  </a:cubicBezTo>
                  <a:cubicBezTo>
                    <a:pt x="963693" y="1096568"/>
                    <a:pt x="1199985" y="1125257"/>
                    <a:pt x="1436208" y="1159497"/>
                  </a:cubicBezTo>
                  <a:cubicBezTo>
                    <a:pt x="1686793" y="1195783"/>
                    <a:pt x="1950596" y="1215418"/>
                    <a:pt x="2195492" y="1279977"/>
                  </a:cubicBezTo>
                  <a:cubicBezTo>
                    <a:pt x="2219221" y="1286221"/>
                    <a:pt x="2214399" y="1323617"/>
                    <a:pt x="2189663" y="1322854"/>
                  </a:cubicBezTo>
                  <a:moveTo>
                    <a:pt x="2221615" y="1003805"/>
                  </a:moveTo>
                  <a:cubicBezTo>
                    <a:pt x="1985531" y="996208"/>
                    <a:pt x="1745840" y="944415"/>
                    <a:pt x="1512289" y="910176"/>
                  </a:cubicBezTo>
                  <a:cubicBezTo>
                    <a:pt x="1258581" y="872849"/>
                    <a:pt x="1006261" y="830734"/>
                    <a:pt x="753456" y="788065"/>
                  </a:cubicBezTo>
                  <a:cubicBezTo>
                    <a:pt x="731044" y="784284"/>
                    <a:pt x="736456" y="745673"/>
                    <a:pt x="758868" y="748379"/>
                  </a:cubicBezTo>
                  <a:cubicBezTo>
                    <a:pt x="995645" y="777554"/>
                    <a:pt x="1231902" y="806243"/>
                    <a:pt x="1468056" y="840482"/>
                  </a:cubicBezTo>
                  <a:cubicBezTo>
                    <a:pt x="1718641" y="876769"/>
                    <a:pt x="1982444" y="896404"/>
                    <a:pt x="2227374" y="960963"/>
                  </a:cubicBezTo>
                  <a:cubicBezTo>
                    <a:pt x="2251104" y="967242"/>
                    <a:pt x="2246247" y="1004603"/>
                    <a:pt x="2221615" y="1003805"/>
                  </a:cubicBezTo>
                </a:path>
              </a:pathLst>
            </a:custGeom>
            <a:solidFill>
              <a:srgbClr val="FFFFF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A8441067-23E9-7746-91D1-CF55C88DC8BD}"/>
                </a:ext>
              </a:extLst>
            </p:cNvPr>
            <p:cNvSpPr/>
            <p:nvPr/>
          </p:nvSpPr>
          <p:spPr>
            <a:xfrm>
              <a:off x="5129822" y="2172652"/>
              <a:ext cx="2680564" cy="2945713"/>
            </a:xfrm>
            <a:custGeom>
              <a:avLst/>
              <a:gdLst/>
              <a:ahLst/>
              <a:cxnLst/>
              <a:rect l="l" t="t" r="r" b="b"/>
              <a:pathLst>
                <a:path w="2680564" h="2945713">
                  <a:moveTo>
                    <a:pt x="2344982" y="451637"/>
                  </a:moveTo>
                  <a:lnTo>
                    <a:pt x="2267930" y="445982"/>
                  </a:lnTo>
                  <a:lnTo>
                    <a:pt x="2274591" y="379793"/>
                  </a:lnTo>
                  <a:cubicBezTo>
                    <a:pt x="2286907" y="253450"/>
                    <a:pt x="2301235" y="127176"/>
                    <a:pt x="2318512" y="1839"/>
                  </a:cubicBezTo>
                  <a:cubicBezTo>
                    <a:pt x="2313620" y="1319"/>
                    <a:pt x="2308659" y="590"/>
                    <a:pt x="2303767" y="0"/>
                  </a:cubicBezTo>
                  <a:cubicBezTo>
                    <a:pt x="2295753" y="64872"/>
                    <a:pt x="2265605" y="132276"/>
                    <a:pt x="2244929" y="187364"/>
                  </a:cubicBezTo>
                  <a:cubicBezTo>
                    <a:pt x="2204026" y="296501"/>
                    <a:pt x="2141857" y="418334"/>
                    <a:pt x="2138596" y="536941"/>
                  </a:cubicBezTo>
                  <a:cubicBezTo>
                    <a:pt x="2133808" y="710255"/>
                    <a:pt x="2324305" y="601257"/>
                    <a:pt x="2424671" y="606461"/>
                  </a:cubicBezTo>
                  <a:cubicBezTo>
                    <a:pt x="2541169" y="612497"/>
                    <a:pt x="2491420" y="745257"/>
                    <a:pt x="2468523" y="808533"/>
                  </a:cubicBezTo>
                  <a:cubicBezTo>
                    <a:pt x="2391470" y="1021325"/>
                    <a:pt x="2353031" y="1246813"/>
                    <a:pt x="2312302" y="1468659"/>
                  </a:cubicBezTo>
                  <a:cubicBezTo>
                    <a:pt x="2273689" y="1679023"/>
                    <a:pt x="2227721" y="1885258"/>
                    <a:pt x="2164025" y="2089447"/>
                  </a:cubicBezTo>
                  <a:cubicBezTo>
                    <a:pt x="2121388" y="2226405"/>
                    <a:pt x="2074934" y="2381888"/>
                    <a:pt x="1978003" y="2491510"/>
                  </a:cubicBezTo>
                  <a:cubicBezTo>
                    <a:pt x="1865772" y="2618408"/>
                    <a:pt x="1736958" y="2584862"/>
                    <a:pt x="1586080" y="2557561"/>
                  </a:cubicBezTo>
                  <a:cubicBezTo>
                    <a:pt x="1214764" y="2490400"/>
                    <a:pt x="839459" y="2449084"/>
                    <a:pt x="465715" y="2399337"/>
                  </a:cubicBezTo>
                  <a:cubicBezTo>
                    <a:pt x="336138" y="2382061"/>
                    <a:pt x="203542" y="2362739"/>
                    <a:pt x="78614" y="2322983"/>
                  </a:cubicBezTo>
                  <a:cubicBezTo>
                    <a:pt x="70426" y="2320451"/>
                    <a:pt x="60643" y="2317468"/>
                    <a:pt x="50166" y="2314103"/>
                  </a:cubicBezTo>
                  <a:cubicBezTo>
                    <a:pt x="34277" y="2385183"/>
                    <a:pt x="17832" y="2456057"/>
                    <a:pt x="0" y="2526444"/>
                  </a:cubicBezTo>
                  <a:cubicBezTo>
                    <a:pt x="437926" y="2600508"/>
                    <a:pt x="874186" y="2686263"/>
                    <a:pt x="1309822" y="2770908"/>
                  </a:cubicBezTo>
                  <a:cubicBezTo>
                    <a:pt x="1604502" y="2828217"/>
                    <a:pt x="1899632" y="2885005"/>
                    <a:pt x="2193930" y="2945713"/>
                  </a:cubicBezTo>
                  <a:cubicBezTo>
                    <a:pt x="2262344" y="2468718"/>
                    <a:pt x="2382346" y="1991862"/>
                    <a:pt x="2474941" y="1521632"/>
                  </a:cubicBezTo>
                  <a:cubicBezTo>
                    <a:pt x="2543425" y="1173998"/>
                    <a:pt x="2609861" y="825427"/>
                    <a:pt x="2680565" y="477932"/>
                  </a:cubicBezTo>
                  <a:cubicBezTo>
                    <a:pt x="2568750" y="468774"/>
                    <a:pt x="2456936" y="460136"/>
                    <a:pt x="2344982" y="451637"/>
                  </a:cubicBezTo>
                </a:path>
              </a:pathLst>
            </a:custGeom>
            <a:solidFill>
              <a:srgbClr val="CCC0B8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32454AE7-21C9-0F45-8EB1-E28EC3590728}"/>
                </a:ext>
              </a:extLst>
            </p:cNvPr>
            <p:cNvSpPr/>
            <p:nvPr/>
          </p:nvSpPr>
          <p:spPr>
            <a:xfrm>
              <a:off x="5067300" y="1828800"/>
              <a:ext cx="2838521" cy="3399707"/>
            </a:xfrm>
            <a:custGeom>
              <a:avLst/>
              <a:gdLst/>
              <a:ahLst/>
              <a:cxnLst/>
              <a:rect l="l" t="t" r="r" b="b"/>
              <a:pathLst>
                <a:path w="2838521" h="3399707">
                  <a:moveTo>
                    <a:pt x="2782042" y="695788"/>
                  </a:moveTo>
                  <a:cubicBezTo>
                    <a:pt x="2697079" y="588247"/>
                    <a:pt x="2610417" y="482268"/>
                    <a:pt x="2521881" y="378404"/>
                  </a:cubicBezTo>
                  <a:lnTo>
                    <a:pt x="2463563" y="311001"/>
                  </a:lnTo>
                  <a:lnTo>
                    <a:pt x="2401393" y="284948"/>
                  </a:lnTo>
                  <a:lnTo>
                    <a:pt x="2349354" y="274159"/>
                  </a:lnTo>
                  <a:cubicBezTo>
                    <a:pt x="2047632" y="216157"/>
                    <a:pt x="1735467" y="185768"/>
                    <a:pt x="1435688" y="138589"/>
                  </a:cubicBezTo>
                  <a:cubicBezTo>
                    <a:pt x="1167895" y="96509"/>
                    <a:pt x="898263" y="45167"/>
                    <a:pt x="628111" y="7979"/>
                  </a:cubicBezTo>
                  <a:lnTo>
                    <a:pt x="570140" y="0"/>
                  </a:lnTo>
                  <a:lnTo>
                    <a:pt x="554042" y="73717"/>
                  </a:lnTo>
                  <a:cubicBezTo>
                    <a:pt x="455099" y="532985"/>
                    <a:pt x="370206" y="995410"/>
                    <a:pt x="280525" y="1456482"/>
                  </a:cubicBezTo>
                  <a:cubicBezTo>
                    <a:pt x="188832" y="1928169"/>
                    <a:pt x="74589" y="2402667"/>
                    <a:pt x="9055" y="2879800"/>
                  </a:cubicBezTo>
                  <a:lnTo>
                    <a:pt x="0" y="2948557"/>
                  </a:lnTo>
                  <a:lnTo>
                    <a:pt x="53774" y="2959172"/>
                  </a:lnTo>
                  <a:cubicBezTo>
                    <a:pt x="489479" y="3042950"/>
                    <a:pt x="926399" y="3120657"/>
                    <a:pt x="1361896" y="3205579"/>
                  </a:cubicBezTo>
                  <a:cubicBezTo>
                    <a:pt x="1659906" y="3263651"/>
                    <a:pt x="1957361" y="3325088"/>
                    <a:pt x="2255129" y="3385276"/>
                  </a:cubicBezTo>
                  <a:lnTo>
                    <a:pt x="2326908" y="3399707"/>
                  </a:lnTo>
                  <a:lnTo>
                    <a:pt x="2345746" y="3326267"/>
                  </a:lnTo>
                  <a:cubicBezTo>
                    <a:pt x="2464291" y="2850001"/>
                    <a:pt x="2532948" y="2353441"/>
                    <a:pt x="2625508" y="1874330"/>
                  </a:cubicBezTo>
                  <a:cubicBezTo>
                    <a:pt x="2689759" y="1541786"/>
                    <a:pt x="2756057" y="1209312"/>
                    <a:pt x="2818469" y="876248"/>
                  </a:cubicBezTo>
                  <a:lnTo>
                    <a:pt x="2823742" y="847802"/>
                  </a:lnTo>
                  <a:lnTo>
                    <a:pt x="2838139" y="770165"/>
                  </a:lnTo>
                  <a:lnTo>
                    <a:pt x="2838521" y="768187"/>
                  </a:lnTo>
                  <a:lnTo>
                    <a:pt x="2782042" y="695788"/>
                  </a:lnTo>
                  <a:close/>
                  <a:moveTo>
                    <a:pt x="2455965" y="418437"/>
                  </a:moveTo>
                  <a:cubicBezTo>
                    <a:pt x="2542419" y="533610"/>
                    <a:pt x="2632030" y="647221"/>
                    <a:pt x="2723376" y="759480"/>
                  </a:cubicBezTo>
                  <a:cubicBezTo>
                    <a:pt x="2623704" y="751466"/>
                    <a:pt x="2523962" y="746367"/>
                    <a:pt x="2424568" y="744355"/>
                  </a:cubicBezTo>
                  <a:cubicBezTo>
                    <a:pt x="2436641" y="635773"/>
                    <a:pt x="2447569" y="527123"/>
                    <a:pt x="2455965" y="418437"/>
                  </a:cubicBezTo>
                  <a:moveTo>
                    <a:pt x="2546513" y="1885292"/>
                  </a:moveTo>
                  <a:cubicBezTo>
                    <a:pt x="2453918" y="2355522"/>
                    <a:pt x="2333916" y="2832378"/>
                    <a:pt x="2265502" y="3309373"/>
                  </a:cubicBezTo>
                  <a:cubicBezTo>
                    <a:pt x="1971204" y="3248665"/>
                    <a:pt x="1676073" y="3191876"/>
                    <a:pt x="1381428" y="3134568"/>
                  </a:cubicBezTo>
                  <a:cubicBezTo>
                    <a:pt x="945757" y="3049957"/>
                    <a:pt x="509497" y="2964168"/>
                    <a:pt x="71571" y="2890103"/>
                  </a:cubicBezTo>
                  <a:cubicBezTo>
                    <a:pt x="191434" y="2415537"/>
                    <a:pt x="263595" y="1924284"/>
                    <a:pt x="356398" y="1444757"/>
                  </a:cubicBezTo>
                  <a:cubicBezTo>
                    <a:pt x="444101" y="991907"/>
                    <a:pt x="536418" y="539507"/>
                    <a:pt x="615032" y="84818"/>
                  </a:cubicBezTo>
                  <a:cubicBezTo>
                    <a:pt x="901559" y="136195"/>
                    <a:pt x="1192596" y="171857"/>
                    <a:pt x="1478325" y="216885"/>
                  </a:cubicBezTo>
                  <a:cubicBezTo>
                    <a:pt x="1778486" y="264203"/>
                    <a:pt x="2085065" y="331086"/>
                    <a:pt x="2390153" y="365465"/>
                  </a:cubicBezTo>
                  <a:cubicBezTo>
                    <a:pt x="2372876" y="490836"/>
                    <a:pt x="2358582" y="617075"/>
                    <a:pt x="2346232" y="743453"/>
                  </a:cubicBezTo>
                  <a:lnTo>
                    <a:pt x="2339571" y="809642"/>
                  </a:lnTo>
                  <a:lnTo>
                    <a:pt x="2416623" y="815262"/>
                  </a:lnTo>
                  <a:cubicBezTo>
                    <a:pt x="2528611" y="823727"/>
                    <a:pt x="2640391" y="832365"/>
                    <a:pt x="2752102" y="841592"/>
                  </a:cubicBezTo>
                  <a:cubicBezTo>
                    <a:pt x="2681433" y="1189088"/>
                    <a:pt x="2614996" y="1537623"/>
                    <a:pt x="2546513" y="1885292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D12F6E79-55C8-4E48-AA2B-FD1F29505713}"/>
                </a:ext>
              </a:extLst>
            </p:cNvPr>
            <p:cNvSpPr/>
            <p:nvPr/>
          </p:nvSpPr>
          <p:spPr>
            <a:xfrm>
              <a:off x="6296383" y="2389450"/>
              <a:ext cx="822636" cy="161103"/>
            </a:xfrm>
            <a:custGeom>
              <a:avLst/>
              <a:gdLst/>
              <a:ahLst/>
              <a:cxnLst/>
              <a:rect l="l" t="t" r="r" b="b"/>
              <a:pathLst>
                <a:path w="822636" h="161103">
                  <a:moveTo>
                    <a:pt x="21384" y="41139"/>
                  </a:moveTo>
                  <a:cubicBezTo>
                    <a:pt x="273182" y="93025"/>
                    <a:pt x="535842" y="136468"/>
                    <a:pt x="791713" y="158904"/>
                  </a:cubicBezTo>
                  <a:cubicBezTo>
                    <a:pt x="817001" y="161102"/>
                    <a:pt x="822636" y="118567"/>
                    <a:pt x="797721" y="113368"/>
                  </a:cubicBezTo>
                  <a:cubicBezTo>
                    <a:pt x="546670" y="60400"/>
                    <a:pt x="281940" y="25576"/>
                    <a:pt x="26544" y="2023"/>
                  </a:cubicBezTo>
                  <a:cubicBezTo>
                    <a:pt x="4888" y="0"/>
                    <a:pt x="0" y="36742"/>
                    <a:pt x="21384" y="41139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C49D4FF-101C-C144-B6B0-CF3D2F6CB56C}"/>
                </a:ext>
              </a:extLst>
            </p:cNvPr>
            <p:cNvSpPr/>
            <p:nvPr/>
          </p:nvSpPr>
          <p:spPr>
            <a:xfrm>
              <a:off x="5873556" y="2654474"/>
              <a:ext cx="1501960" cy="259202"/>
            </a:xfrm>
            <a:custGeom>
              <a:avLst/>
              <a:gdLst/>
              <a:ahLst/>
              <a:cxnLst/>
              <a:rect l="l" t="t" r="r" b="b"/>
              <a:pathLst>
                <a:path w="1501960" h="259202">
                  <a:moveTo>
                    <a:pt x="1478445" y="215515"/>
                  </a:moveTo>
                  <a:cubicBezTo>
                    <a:pt x="1236476" y="150923"/>
                    <a:pt x="975792" y="131233"/>
                    <a:pt x="728236" y="94909"/>
                  </a:cubicBezTo>
                  <a:cubicBezTo>
                    <a:pt x="494871" y="60633"/>
                    <a:pt x="261472" y="31914"/>
                    <a:pt x="27491" y="2709"/>
                  </a:cubicBezTo>
                  <a:cubicBezTo>
                    <a:pt x="5347" y="0"/>
                    <a:pt x="0" y="38651"/>
                    <a:pt x="22178" y="42437"/>
                  </a:cubicBezTo>
                  <a:cubicBezTo>
                    <a:pt x="271927" y="85185"/>
                    <a:pt x="521231" y="127344"/>
                    <a:pt x="771906" y="164675"/>
                  </a:cubicBezTo>
                  <a:cubicBezTo>
                    <a:pt x="1002632" y="198985"/>
                    <a:pt x="1239527" y="250833"/>
                    <a:pt x="1472721" y="258403"/>
                  </a:cubicBezTo>
                  <a:cubicBezTo>
                    <a:pt x="1497092" y="259202"/>
                    <a:pt x="1501960" y="221801"/>
                    <a:pt x="1478445" y="215515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576D245A-8B2B-E943-A5D4-E9FC07974455}"/>
                </a:ext>
              </a:extLst>
            </p:cNvPr>
            <p:cNvSpPr/>
            <p:nvPr/>
          </p:nvSpPr>
          <p:spPr>
            <a:xfrm>
              <a:off x="5842323" y="2967003"/>
              <a:ext cx="1501865" cy="259298"/>
            </a:xfrm>
            <a:custGeom>
              <a:avLst/>
              <a:gdLst/>
              <a:ahLst/>
              <a:cxnLst/>
              <a:rect l="l" t="t" r="r" b="b"/>
              <a:pathLst>
                <a:path w="1501865" h="259298">
                  <a:moveTo>
                    <a:pt x="1478418" y="215578"/>
                  </a:moveTo>
                  <a:cubicBezTo>
                    <a:pt x="1236414" y="150953"/>
                    <a:pt x="975797" y="131298"/>
                    <a:pt x="728206" y="94975"/>
                  </a:cubicBezTo>
                  <a:cubicBezTo>
                    <a:pt x="494771" y="60700"/>
                    <a:pt x="261371" y="31982"/>
                    <a:pt x="27457" y="2778"/>
                  </a:cubicBezTo>
                  <a:cubicBezTo>
                    <a:pt x="5347" y="0"/>
                    <a:pt x="0" y="38719"/>
                    <a:pt x="22143" y="42469"/>
                  </a:cubicBezTo>
                  <a:cubicBezTo>
                    <a:pt x="271860" y="85217"/>
                    <a:pt x="521200" y="127374"/>
                    <a:pt x="771876" y="164704"/>
                  </a:cubicBezTo>
                  <a:cubicBezTo>
                    <a:pt x="1002603" y="199048"/>
                    <a:pt x="1239534" y="250859"/>
                    <a:pt x="1472694" y="258464"/>
                  </a:cubicBezTo>
                  <a:cubicBezTo>
                    <a:pt x="1497100" y="259298"/>
                    <a:pt x="1501865" y="221863"/>
                    <a:pt x="1478418" y="215578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2E58AAB-8DEF-3A4F-B649-D90508A418FE}"/>
                </a:ext>
              </a:extLst>
            </p:cNvPr>
            <p:cNvSpPr/>
            <p:nvPr/>
          </p:nvSpPr>
          <p:spPr>
            <a:xfrm>
              <a:off x="5811068" y="3248333"/>
              <a:ext cx="1501934" cy="259263"/>
            </a:xfrm>
            <a:custGeom>
              <a:avLst/>
              <a:gdLst/>
              <a:ahLst/>
              <a:cxnLst/>
              <a:rect l="l" t="t" r="r" b="b"/>
              <a:pathLst>
                <a:path w="1501934" h="259263">
                  <a:moveTo>
                    <a:pt x="1478453" y="215544"/>
                  </a:moveTo>
                  <a:cubicBezTo>
                    <a:pt x="1236518" y="150919"/>
                    <a:pt x="975832" y="131333"/>
                    <a:pt x="728275" y="94975"/>
                  </a:cubicBezTo>
                  <a:cubicBezTo>
                    <a:pt x="494909" y="60666"/>
                    <a:pt x="261440" y="31948"/>
                    <a:pt x="27457" y="2778"/>
                  </a:cubicBezTo>
                  <a:cubicBezTo>
                    <a:pt x="5382" y="0"/>
                    <a:pt x="0" y="38685"/>
                    <a:pt x="22144" y="42435"/>
                  </a:cubicBezTo>
                  <a:cubicBezTo>
                    <a:pt x="271860" y="85217"/>
                    <a:pt x="521234" y="127409"/>
                    <a:pt x="771945" y="164670"/>
                  </a:cubicBezTo>
                  <a:cubicBezTo>
                    <a:pt x="1002638" y="199049"/>
                    <a:pt x="1239534" y="250895"/>
                    <a:pt x="1472695" y="258430"/>
                  </a:cubicBezTo>
                  <a:cubicBezTo>
                    <a:pt x="1497135" y="259263"/>
                    <a:pt x="1501934" y="221829"/>
                    <a:pt x="1478453" y="215544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B24EA6B2-F04F-4A46-B230-83D72A75EFF8}"/>
                </a:ext>
              </a:extLst>
            </p:cNvPr>
            <p:cNvSpPr/>
            <p:nvPr/>
          </p:nvSpPr>
          <p:spPr>
            <a:xfrm>
              <a:off x="5779801" y="3560931"/>
              <a:ext cx="1501902" cy="259264"/>
            </a:xfrm>
            <a:custGeom>
              <a:avLst/>
              <a:gdLst/>
              <a:ahLst/>
              <a:cxnLst/>
              <a:rect l="l" t="t" r="r" b="b"/>
              <a:pathLst>
                <a:path w="1501902" h="259264">
                  <a:moveTo>
                    <a:pt x="1478421" y="215543"/>
                  </a:moveTo>
                  <a:cubicBezTo>
                    <a:pt x="1236451" y="150988"/>
                    <a:pt x="975765" y="131368"/>
                    <a:pt x="728241" y="94940"/>
                  </a:cubicBezTo>
                  <a:cubicBezTo>
                    <a:pt x="494806" y="60631"/>
                    <a:pt x="261440" y="31982"/>
                    <a:pt x="27422" y="2778"/>
                  </a:cubicBezTo>
                  <a:cubicBezTo>
                    <a:pt x="5313" y="0"/>
                    <a:pt x="0" y="38719"/>
                    <a:pt x="22143" y="42504"/>
                  </a:cubicBezTo>
                  <a:cubicBezTo>
                    <a:pt x="271895" y="85182"/>
                    <a:pt x="521235" y="127409"/>
                    <a:pt x="771878" y="164705"/>
                  </a:cubicBezTo>
                  <a:cubicBezTo>
                    <a:pt x="1002605" y="199014"/>
                    <a:pt x="1239536" y="250894"/>
                    <a:pt x="1472731" y="258430"/>
                  </a:cubicBezTo>
                  <a:cubicBezTo>
                    <a:pt x="1497103" y="259263"/>
                    <a:pt x="1501902" y="221829"/>
                    <a:pt x="1478421" y="215543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E917FCA9-4376-A54E-A235-46FC14AD68FB}"/>
                </a:ext>
              </a:extLst>
            </p:cNvPr>
            <p:cNvSpPr/>
            <p:nvPr/>
          </p:nvSpPr>
          <p:spPr>
            <a:xfrm>
              <a:off x="5670390" y="3873598"/>
              <a:ext cx="1501874" cy="259167"/>
            </a:xfrm>
            <a:custGeom>
              <a:avLst/>
              <a:gdLst/>
              <a:ahLst/>
              <a:cxnLst/>
              <a:rect l="l" t="t" r="r" b="b"/>
              <a:pathLst>
                <a:path w="1501874" h="259167">
                  <a:moveTo>
                    <a:pt x="1478394" y="215487"/>
                  </a:moveTo>
                  <a:cubicBezTo>
                    <a:pt x="1236428" y="150938"/>
                    <a:pt x="975747" y="131250"/>
                    <a:pt x="728228" y="94896"/>
                  </a:cubicBezTo>
                  <a:cubicBezTo>
                    <a:pt x="494832" y="60591"/>
                    <a:pt x="261436" y="31910"/>
                    <a:pt x="27457" y="2709"/>
                  </a:cubicBezTo>
                  <a:cubicBezTo>
                    <a:pt x="5313" y="0"/>
                    <a:pt x="0" y="38612"/>
                    <a:pt x="22144" y="42431"/>
                  </a:cubicBezTo>
                  <a:cubicBezTo>
                    <a:pt x="271890" y="85174"/>
                    <a:pt x="521191" y="127362"/>
                    <a:pt x="771864" y="164653"/>
                  </a:cubicBezTo>
                  <a:cubicBezTo>
                    <a:pt x="1002586" y="198959"/>
                    <a:pt x="1239547" y="250834"/>
                    <a:pt x="1472669" y="258369"/>
                  </a:cubicBezTo>
                  <a:cubicBezTo>
                    <a:pt x="1497075" y="259167"/>
                    <a:pt x="1501874" y="221806"/>
                    <a:pt x="1478394" y="215487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173217DB-FB68-A746-ABE5-A1B84848B23E}"/>
                </a:ext>
              </a:extLst>
            </p:cNvPr>
            <p:cNvSpPr/>
            <p:nvPr/>
          </p:nvSpPr>
          <p:spPr>
            <a:xfrm>
              <a:off x="5594633" y="4188765"/>
              <a:ext cx="528110" cy="114774"/>
            </a:xfrm>
            <a:custGeom>
              <a:avLst/>
              <a:gdLst/>
              <a:ahLst/>
              <a:cxnLst/>
              <a:rect l="l" t="t" r="r" b="b"/>
              <a:pathLst>
                <a:path w="528110" h="114774">
                  <a:moveTo>
                    <a:pt x="504873" y="70126"/>
                  </a:moveTo>
                  <a:cubicBezTo>
                    <a:pt x="354704" y="30428"/>
                    <a:pt x="179853" y="697"/>
                    <a:pt x="24648" y="139"/>
                  </a:cubicBezTo>
                  <a:cubicBezTo>
                    <a:pt x="3761" y="0"/>
                    <a:pt x="0" y="31403"/>
                    <a:pt x="19745" y="37468"/>
                  </a:cubicBezTo>
                  <a:cubicBezTo>
                    <a:pt x="169309" y="83510"/>
                    <a:pt x="343219" y="106827"/>
                    <a:pt x="499198" y="113694"/>
                  </a:cubicBezTo>
                  <a:cubicBezTo>
                    <a:pt x="523274" y="114774"/>
                    <a:pt x="528110" y="76365"/>
                    <a:pt x="504873" y="70126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8444052F-C0BA-6044-91D8-F2906D61AEBF}"/>
                </a:ext>
              </a:extLst>
            </p:cNvPr>
            <p:cNvSpPr/>
            <p:nvPr/>
          </p:nvSpPr>
          <p:spPr>
            <a:xfrm>
              <a:off x="5587552" y="4325775"/>
              <a:ext cx="440484" cy="116217"/>
            </a:xfrm>
            <a:custGeom>
              <a:avLst/>
              <a:gdLst/>
              <a:ahLst/>
              <a:cxnLst/>
              <a:rect l="l" t="t" r="r" b="b"/>
              <a:pathLst>
                <a:path w="440484" h="116217">
                  <a:moveTo>
                    <a:pt x="418997" y="73010"/>
                  </a:moveTo>
                  <a:cubicBezTo>
                    <a:pt x="295380" y="35617"/>
                    <a:pt x="165066" y="22491"/>
                    <a:pt x="37967" y="3795"/>
                  </a:cubicBezTo>
                  <a:cubicBezTo>
                    <a:pt x="12136" y="0"/>
                    <a:pt x="0" y="40248"/>
                    <a:pt x="26826" y="45958"/>
                  </a:cubicBezTo>
                  <a:cubicBezTo>
                    <a:pt x="154388" y="73184"/>
                    <a:pt x="283344" y="106608"/>
                    <a:pt x="413659" y="114790"/>
                  </a:cubicBezTo>
                  <a:cubicBezTo>
                    <a:pt x="436903" y="116217"/>
                    <a:pt x="440484" y="79555"/>
                    <a:pt x="418997" y="73010"/>
                  </a:cubicBezTo>
                </a:path>
              </a:pathLst>
            </a:custGeom>
            <a:solidFill>
              <a:srgbClr val="301704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sp>
        <p:nvSpPr>
          <p:cNvPr id="79" name="Freeform 1">
            <a:extLst>
              <a:ext uri="{FF2B5EF4-FFF2-40B4-BE49-F238E27FC236}">
                <a16:creationId xmlns:a16="http://schemas.microsoft.com/office/drawing/2014/main" id="{98EBF382-852C-504E-B70C-53FDFC982ED5}"/>
              </a:ext>
            </a:extLst>
          </p:cNvPr>
          <p:cNvSpPr/>
          <p:nvPr/>
        </p:nvSpPr>
        <p:spPr>
          <a:xfrm rot="5400000">
            <a:off x="8733616" y="2399204"/>
            <a:ext cx="711200" cy="711200"/>
          </a:xfrm>
          <a:custGeom>
            <a:avLst/>
            <a:gdLst/>
            <a:ahLst/>
            <a:cxnLst/>
            <a:rect l="l" t="t" r="r" b="b"/>
            <a:pathLst>
              <a:path w="711200" h="711200">
                <a:moveTo>
                  <a:pt x="633326" y="711200"/>
                </a:moveTo>
                <a:lnTo>
                  <a:pt x="711200" y="652302"/>
                </a:lnTo>
                <a:lnTo>
                  <a:pt x="522301" y="509234"/>
                </a:lnTo>
                <a:lnTo>
                  <a:pt x="444430" y="568102"/>
                </a:lnTo>
                <a:lnTo>
                  <a:pt x="633325" y="711200"/>
                </a:lnTo>
                <a:close/>
                <a:moveTo>
                  <a:pt x="105608" y="189348"/>
                </a:moveTo>
                <a:lnTo>
                  <a:pt x="300006" y="189348"/>
                </a:lnTo>
                <a:lnTo>
                  <a:pt x="300006" y="425005"/>
                </a:lnTo>
                <a:lnTo>
                  <a:pt x="0" y="652301"/>
                </a:lnTo>
                <a:lnTo>
                  <a:pt x="77791" y="711199"/>
                </a:lnTo>
                <a:lnTo>
                  <a:pt x="411112" y="458665"/>
                </a:lnTo>
                <a:lnTo>
                  <a:pt x="411112" y="189348"/>
                </a:lnTo>
                <a:lnTo>
                  <a:pt x="605511" y="189348"/>
                </a:lnTo>
                <a:lnTo>
                  <a:pt x="355561" y="0"/>
                </a:lnTo>
                <a:lnTo>
                  <a:pt x="105608" y="189348"/>
                </a:lnTo>
                <a:close/>
              </a:path>
            </a:pathLst>
          </a:custGeom>
          <a:solidFill>
            <a:srgbClr val="42464B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80" name="Freeform 1">
            <a:extLst>
              <a:ext uri="{FF2B5EF4-FFF2-40B4-BE49-F238E27FC236}">
                <a16:creationId xmlns:a16="http://schemas.microsoft.com/office/drawing/2014/main" id="{DD8515A3-DCF2-9246-BED7-28DF4A06C761}"/>
              </a:ext>
            </a:extLst>
          </p:cNvPr>
          <p:cNvSpPr/>
          <p:nvPr/>
        </p:nvSpPr>
        <p:spPr>
          <a:xfrm rot="5400000">
            <a:off x="1685741" y="2326260"/>
            <a:ext cx="711200" cy="711200"/>
          </a:xfrm>
          <a:custGeom>
            <a:avLst/>
            <a:gdLst/>
            <a:ahLst/>
            <a:cxnLst/>
            <a:rect l="l" t="t" r="r" b="b"/>
            <a:pathLst>
              <a:path w="711200" h="711200">
                <a:moveTo>
                  <a:pt x="633326" y="711200"/>
                </a:moveTo>
                <a:lnTo>
                  <a:pt x="711200" y="652302"/>
                </a:lnTo>
                <a:lnTo>
                  <a:pt x="522301" y="509234"/>
                </a:lnTo>
                <a:lnTo>
                  <a:pt x="444430" y="568102"/>
                </a:lnTo>
                <a:lnTo>
                  <a:pt x="633325" y="711200"/>
                </a:lnTo>
                <a:close/>
                <a:moveTo>
                  <a:pt x="105608" y="189348"/>
                </a:moveTo>
                <a:lnTo>
                  <a:pt x="300006" y="189348"/>
                </a:lnTo>
                <a:lnTo>
                  <a:pt x="300006" y="425005"/>
                </a:lnTo>
                <a:lnTo>
                  <a:pt x="0" y="652301"/>
                </a:lnTo>
                <a:lnTo>
                  <a:pt x="77791" y="711199"/>
                </a:lnTo>
                <a:lnTo>
                  <a:pt x="411112" y="458665"/>
                </a:lnTo>
                <a:lnTo>
                  <a:pt x="411112" y="189348"/>
                </a:lnTo>
                <a:lnTo>
                  <a:pt x="605511" y="189348"/>
                </a:lnTo>
                <a:lnTo>
                  <a:pt x="355561" y="0"/>
                </a:lnTo>
                <a:lnTo>
                  <a:pt x="105608" y="189348"/>
                </a:lnTo>
                <a:close/>
              </a:path>
            </a:pathLst>
          </a:custGeom>
          <a:solidFill>
            <a:srgbClr val="42464B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3306404-C7F8-1F45-A4B5-528A2DA58D4E}"/>
              </a:ext>
            </a:extLst>
          </p:cNvPr>
          <p:cNvGrpSpPr/>
          <p:nvPr/>
        </p:nvGrpSpPr>
        <p:grpSpPr>
          <a:xfrm>
            <a:off x="648465" y="2319975"/>
            <a:ext cx="902811" cy="786647"/>
            <a:chOff x="591337" y="1863239"/>
            <a:chExt cx="902811" cy="786647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D06F690-6D4A-084E-972F-658E54FE1772}"/>
                </a:ext>
              </a:extLst>
            </p:cNvPr>
            <p:cNvSpPr/>
            <p:nvPr/>
          </p:nvSpPr>
          <p:spPr>
            <a:xfrm>
              <a:off x="1031158" y="2071190"/>
              <a:ext cx="212596" cy="194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540F959-6115-1747-A074-A5EB99772823}"/>
                </a:ext>
              </a:extLst>
            </p:cNvPr>
            <p:cNvSpPr/>
            <p:nvPr/>
          </p:nvSpPr>
          <p:spPr>
            <a:xfrm>
              <a:off x="805726" y="1863239"/>
              <a:ext cx="178774" cy="1756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84" name="肘形连接符 83">
              <a:extLst>
                <a:ext uri="{FF2B5EF4-FFF2-40B4-BE49-F238E27FC236}">
                  <a16:creationId xmlns:a16="http://schemas.microsoft.com/office/drawing/2014/main" id="{F42ECA31-DE85-EF43-9C3B-069F103B22CA}"/>
                </a:ext>
              </a:extLst>
            </p:cNvPr>
            <p:cNvCxnSpPr>
              <a:stCxn id="83" idx="4"/>
              <a:endCxn id="82" idx="1"/>
            </p:cNvCxnSpPr>
            <p:nvPr/>
          </p:nvCxnSpPr>
          <p:spPr>
            <a:xfrm rot="16200000" flipH="1">
              <a:off x="898439" y="2035516"/>
              <a:ext cx="129392" cy="13604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9BA246FD-3E78-7C40-9A43-C753EC61CDBA}"/>
                </a:ext>
              </a:extLst>
            </p:cNvPr>
            <p:cNvSpPr txBox="1"/>
            <p:nvPr/>
          </p:nvSpPr>
          <p:spPr>
            <a:xfrm>
              <a:off x="591337" y="234210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/>
                <a:t>支付交易</a:t>
              </a:r>
            </a:p>
          </p:txBody>
        </p:sp>
      </p:grpSp>
      <p:sp>
        <p:nvSpPr>
          <p:cNvPr id="86" name="Freeform 1">
            <a:extLst>
              <a:ext uri="{FF2B5EF4-FFF2-40B4-BE49-F238E27FC236}">
                <a16:creationId xmlns:a16="http://schemas.microsoft.com/office/drawing/2014/main" id="{83E4F015-B10D-794D-922F-3986273C6634}"/>
              </a:ext>
            </a:extLst>
          </p:cNvPr>
          <p:cNvSpPr/>
          <p:nvPr/>
        </p:nvSpPr>
        <p:spPr>
          <a:xfrm rot="5400000">
            <a:off x="8733485" y="4461664"/>
            <a:ext cx="711200" cy="711200"/>
          </a:xfrm>
          <a:custGeom>
            <a:avLst/>
            <a:gdLst/>
            <a:ahLst/>
            <a:cxnLst/>
            <a:rect l="l" t="t" r="r" b="b"/>
            <a:pathLst>
              <a:path w="711200" h="711200">
                <a:moveTo>
                  <a:pt x="633326" y="711200"/>
                </a:moveTo>
                <a:lnTo>
                  <a:pt x="711200" y="652302"/>
                </a:lnTo>
                <a:lnTo>
                  <a:pt x="522301" y="509234"/>
                </a:lnTo>
                <a:lnTo>
                  <a:pt x="444430" y="568102"/>
                </a:lnTo>
                <a:lnTo>
                  <a:pt x="633325" y="711200"/>
                </a:lnTo>
                <a:close/>
                <a:moveTo>
                  <a:pt x="105608" y="189348"/>
                </a:moveTo>
                <a:lnTo>
                  <a:pt x="300006" y="189348"/>
                </a:lnTo>
                <a:lnTo>
                  <a:pt x="300006" y="425005"/>
                </a:lnTo>
                <a:lnTo>
                  <a:pt x="0" y="652301"/>
                </a:lnTo>
                <a:lnTo>
                  <a:pt x="77791" y="711199"/>
                </a:lnTo>
                <a:lnTo>
                  <a:pt x="411112" y="458665"/>
                </a:lnTo>
                <a:lnTo>
                  <a:pt x="411112" y="189348"/>
                </a:lnTo>
                <a:lnTo>
                  <a:pt x="605511" y="189348"/>
                </a:lnTo>
                <a:lnTo>
                  <a:pt x="355561" y="0"/>
                </a:lnTo>
                <a:lnTo>
                  <a:pt x="105608" y="189348"/>
                </a:lnTo>
                <a:close/>
              </a:path>
            </a:pathLst>
          </a:custGeom>
          <a:solidFill>
            <a:srgbClr val="42464B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B148AE05-07DC-4B4F-A9DA-9C6F5514E8E2}"/>
              </a:ext>
            </a:extLst>
          </p:cNvPr>
          <p:cNvGrpSpPr/>
          <p:nvPr/>
        </p:nvGrpSpPr>
        <p:grpSpPr>
          <a:xfrm>
            <a:off x="2899272" y="4941054"/>
            <a:ext cx="1337108" cy="869499"/>
            <a:chOff x="3146945" y="4822727"/>
            <a:chExt cx="2028825" cy="1282574"/>
          </a:xfrm>
        </p:grpSpPr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83DF978C-2FBA-9D4D-A2F5-5D286BE13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9227" y="5004499"/>
              <a:ext cx="1765300" cy="880852"/>
            </a:xfrm>
            <a:prstGeom prst="rect">
              <a:avLst/>
            </a:prstGeom>
          </p:spPr>
        </p:pic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5A0C2143-E3C2-464E-9D1B-7F5557F12EAF}"/>
                </a:ext>
              </a:extLst>
            </p:cNvPr>
            <p:cNvSpPr/>
            <p:nvPr/>
          </p:nvSpPr>
          <p:spPr>
            <a:xfrm>
              <a:off x="3146945" y="4822727"/>
              <a:ext cx="2028825" cy="1282574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A2A9139B-01ED-A449-B4DB-1A91108EA87A}"/>
              </a:ext>
            </a:extLst>
          </p:cNvPr>
          <p:cNvSpPr/>
          <p:nvPr/>
        </p:nvSpPr>
        <p:spPr>
          <a:xfrm>
            <a:off x="2711931" y="3770818"/>
            <a:ext cx="5819346" cy="21871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1A651087-3F2E-6041-B97A-40B773117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5984" y="4945408"/>
            <a:ext cx="923429" cy="854628"/>
          </a:xfrm>
          <a:prstGeom prst="rect">
            <a:avLst/>
          </a:prstGeom>
        </p:spPr>
      </p:pic>
      <p:sp>
        <p:nvSpPr>
          <p:cNvPr id="92" name="圆角矩形 91">
            <a:extLst>
              <a:ext uri="{FF2B5EF4-FFF2-40B4-BE49-F238E27FC236}">
                <a16:creationId xmlns:a16="http://schemas.microsoft.com/office/drawing/2014/main" id="{2C464E3A-BB4E-AA4F-A523-0EAAA1773CB2}"/>
              </a:ext>
            </a:extLst>
          </p:cNvPr>
          <p:cNvSpPr/>
          <p:nvPr/>
        </p:nvSpPr>
        <p:spPr>
          <a:xfrm>
            <a:off x="4522379" y="4928428"/>
            <a:ext cx="2174182" cy="888588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47FFDD96-D5CC-F048-94C5-8C7F1E155F9D}"/>
              </a:ext>
            </a:extLst>
          </p:cNvPr>
          <p:cNvGrpSpPr/>
          <p:nvPr/>
        </p:nvGrpSpPr>
        <p:grpSpPr>
          <a:xfrm>
            <a:off x="6945365" y="4933928"/>
            <a:ext cx="1337108" cy="869499"/>
            <a:chOff x="3146945" y="4822727"/>
            <a:chExt cx="2028825" cy="1282574"/>
          </a:xfrm>
        </p:grpSpPr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7964B7E5-DE42-8945-979F-45247E6B2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9227" y="5004499"/>
              <a:ext cx="1765300" cy="880852"/>
            </a:xfrm>
            <a:prstGeom prst="rect">
              <a:avLst/>
            </a:prstGeom>
          </p:spPr>
        </p:pic>
        <p:sp>
          <p:nvSpPr>
            <p:cNvPr id="95" name="圆角矩形 94">
              <a:extLst>
                <a:ext uri="{FF2B5EF4-FFF2-40B4-BE49-F238E27FC236}">
                  <a16:creationId xmlns:a16="http://schemas.microsoft.com/office/drawing/2014/main" id="{7C0C8534-BBE7-134F-AC94-FE25DDBE8365}"/>
                </a:ext>
              </a:extLst>
            </p:cNvPr>
            <p:cNvSpPr/>
            <p:nvPr/>
          </p:nvSpPr>
          <p:spPr>
            <a:xfrm>
              <a:off x="3146945" y="4822727"/>
              <a:ext cx="2028825" cy="1282574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F303561F-E376-384B-9683-C1DE728C90D5}"/>
              </a:ext>
            </a:extLst>
          </p:cNvPr>
          <p:cNvGrpSpPr/>
          <p:nvPr/>
        </p:nvGrpSpPr>
        <p:grpSpPr>
          <a:xfrm>
            <a:off x="9658635" y="4386217"/>
            <a:ext cx="902811" cy="786647"/>
            <a:chOff x="591337" y="1863239"/>
            <a:chExt cx="902811" cy="786647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3304FF6-6695-C441-B7A7-3FF1AEEDBB57}"/>
                </a:ext>
              </a:extLst>
            </p:cNvPr>
            <p:cNvSpPr/>
            <p:nvPr/>
          </p:nvSpPr>
          <p:spPr>
            <a:xfrm>
              <a:off x="1031158" y="2071190"/>
              <a:ext cx="212596" cy="1940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79D4094-6249-3E4F-B73D-E0C208E9A654}"/>
                </a:ext>
              </a:extLst>
            </p:cNvPr>
            <p:cNvSpPr/>
            <p:nvPr/>
          </p:nvSpPr>
          <p:spPr>
            <a:xfrm>
              <a:off x="805726" y="1863239"/>
              <a:ext cx="178774" cy="1756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99" name="肘形连接符 98">
              <a:extLst>
                <a:ext uri="{FF2B5EF4-FFF2-40B4-BE49-F238E27FC236}">
                  <a16:creationId xmlns:a16="http://schemas.microsoft.com/office/drawing/2014/main" id="{493F0FCE-23F7-3440-9FD3-24CB72D27BB8}"/>
                </a:ext>
              </a:extLst>
            </p:cNvPr>
            <p:cNvCxnSpPr>
              <a:stCxn id="98" idx="4"/>
              <a:endCxn id="97" idx="1"/>
            </p:cNvCxnSpPr>
            <p:nvPr/>
          </p:nvCxnSpPr>
          <p:spPr>
            <a:xfrm rot="16200000" flipH="1">
              <a:off x="898439" y="2035516"/>
              <a:ext cx="129392" cy="136045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3431A299-04C1-FE4E-B643-1DDC6FCF64AF}"/>
                </a:ext>
              </a:extLst>
            </p:cNvPr>
            <p:cNvSpPr txBox="1"/>
            <p:nvPr/>
          </p:nvSpPr>
          <p:spPr>
            <a:xfrm>
              <a:off x="591337" y="234210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/>
                <a:t>审计结果</a:t>
              </a: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086E6B8F-755C-9D4E-A3B5-C19A38518819}"/>
              </a:ext>
            </a:extLst>
          </p:cNvPr>
          <p:cNvGrpSpPr/>
          <p:nvPr/>
        </p:nvGrpSpPr>
        <p:grpSpPr>
          <a:xfrm>
            <a:off x="2899272" y="3878559"/>
            <a:ext cx="1337108" cy="869499"/>
            <a:chOff x="3411900" y="554678"/>
            <a:chExt cx="1337108" cy="869499"/>
          </a:xfrm>
        </p:grpSpPr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A49740C5-BDC6-5C4B-9F56-DC44B14CF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3777" y="646411"/>
              <a:ext cx="741467" cy="686031"/>
            </a:xfrm>
            <a:prstGeom prst="rect">
              <a:avLst/>
            </a:prstGeom>
          </p:spPr>
        </p:pic>
        <p:sp>
          <p:nvSpPr>
            <p:cNvPr id="103" name="圆角矩形 102">
              <a:extLst>
                <a:ext uri="{FF2B5EF4-FFF2-40B4-BE49-F238E27FC236}">
                  <a16:creationId xmlns:a16="http://schemas.microsoft.com/office/drawing/2014/main" id="{54E72B21-1D38-F24E-BD9F-66846C78727B}"/>
                </a:ext>
              </a:extLst>
            </p:cNvPr>
            <p:cNvSpPr/>
            <p:nvPr/>
          </p:nvSpPr>
          <p:spPr>
            <a:xfrm>
              <a:off x="3411900" y="554678"/>
              <a:ext cx="1337108" cy="869499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E6C33393-1D29-BC47-A288-778063938427}"/>
              </a:ext>
            </a:extLst>
          </p:cNvPr>
          <p:cNvCxnSpPr>
            <a:cxnSpLocks/>
            <a:stCxn id="18" idx="1"/>
            <a:endCxn id="103" idx="1"/>
          </p:cNvCxnSpPr>
          <p:nvPr/>
        </p:nvCxnSpPr>
        <p:spPr>
          <a:xfrm rot="10800000" flipH="1" flipV="1">
            <a:off x="2843008" y="2533803"/>
            <a:ext cx="56263" cy="1779506"/>
          </a:xfrm>
          <a:prstGeom prst="curvedConnector3">
            <a:avLst>
              <a:gd name="adj1" fmla="val -406306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>
            <a:extLst>
              <a:ext uri="{FF2B5EF4-FFF2-40B4-BE49-F238E27FC236}">
                <a16:creationId xmlns:a16="http://schemas.microsoft.com/office/drawing/2014/main" id="{8ED4566B-7099-A547-93D4-2BBFAA186CAC}"/>
              </a:ext>
            </a:extLst>
          </p:cNvPr>
          <p:cNvCxnSpPr>
            <a:cxnSpLocks/>
            <a:stCxn id="103" idx="2"/>
            <a:endCxn id="89" idx="0"/>
          </p:cNvCxnSpPr>
          <p:nvPr/>
        </p:nvCxnSpPr>
        <p:spPr>
          <a:xfrm rot="5400000">
            <a:off x="3471328" y="4844556"/>
            <a:ext cx="192996" cy="1270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>
            <a:extLst>
              <a:ext uri="{FF2B5EF4-FFF2-40B4-BE49-F238E27FC236}">
                <a16:creationId xmlns:a16="http://schemas.microsoft.com/office/drawing/2014/main" id="{9FD5E80B-5C27-0D43-B6D0-CBDF08C0A2DC}"/>
              </a:ext>
            </a:extLst>
          </p:cNvPr>
          <p:cNvCxnSpPr>
            <a:cxnSpLocks/>
            <a:stCxn id="89" idx="3"/>
            <a:endCxn id="92" idx="1"/>
          </p:cNvCxnSpPr>
          <p:nvPr/>
        </p:nvCxnSpPr>
        <p:spPr>
          <a:xfrm flipV="1">
            <a:off x="4236380" y="5372722"/>
            <a:ext cx="285999" cy="308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>
            <a:extLst>
              <a:ext uri="{FF2B5EF4-FFF2-40B4-BE49-F238E27FC236}">
                <a16:creationId xmlns:a16="http://schemas.microsoft.com/office/drawing/2014/main" id="{B129932A-D424-FC44-BCAB-7BE281F38ED9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 flipV="1">
            <a:off x="6696561" y="5368678"/>
            <a:ext cx="248804" cy="4044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6998DADE-9017-2548-A122-0A80420B003E}"/>
              </a:ext>
            </a:extLst>
          </p:cNvPr>
          <p:cNvSpPr/>
          <p:nvPr/>
        </p:nvSpPr>
        <p:spPr>
          <a:xfrm>
            <a:off x="5790767" y="5057157"/>
            <a:ext cx="712742" cy="604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日志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审计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7F628FF-88BA-E64D-9076-7EC09E444F8A}"/>
              </a:ext>
            </a:extLst>
          </p:cNvPr>
          <p:cNvSpPr txBox="1"/>
          <p:nvPr/>
        </p:nvSpPr>
        <p:spPr>
          <a:xfrm>
            <a:off x="9663450" y="32883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/>
              <a:t>对账文件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682F5B3-4A62-EA42-8C03-A1C992089A52}"/>
              </a:ext>
            </a:extLst>
          </p:cNvPr>
          <p:cNvSpPr txBox="1"/>
          <p:nvPr/>
        </p:nvSpPr>
        <p:spPr>
          <a:xfrm>
            <a:off x="5415270" y="44466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accent2"/>
                </a:solidFill>
              </a:rPr>
              <a:t>实时执行</a:t>
            </a:r>
          </a:p>
        </p:txBody>
      </p: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6FD776AD-D95A-E54C-BB39-D7DBE6F53FB1}"/>
              </a:ext>
            </a:extLst>
          </p:cNvPr>
          <p:cNvCxnSpPr>
            <a:cxnSpLocks/>
          </p:cNvCxnSpPr>
          <p:nvPr/>
        </p:nvCxnSpPr>
        <p:spPr>
          <a:xfrm flipH="1">
            <a:off x="6273406" y="4612586"/>
            <a:ext cx="759140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6E008080-CFB0-F14C-B880-001CEECE38F1}"/>
              </a:ext>
            </a:extLst>
          </p:cNvPr>
          <p:cNvCxnSpPr>
            <a:cxnSpLocks/>
          </p:cNvCxnSpPr>
          <p:nvPr/>
        </p:nvCxnSpPr>
        <p:spPr>
          <a:xfrm flipH="1">
            <a:off x="4715984" y="4612586"/>
            <a:ext cx="699287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8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0" grpId="0" animBg="1"/>
      <p:bldP spid="53" grpId="0" animBg="1"/>
      <p:bldP spid="66" grpId="0" animBg="1"/>
      <p:bldP spid="79" grpId="0" animBg="1"/>
      <p:bldP spid="80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D7DD662-F09C-8143-A492-14A0BA92D233}"/>
              </a:ext>
            </a:extLst>
          </p:cNvPr>
          <p:cNvGrpSpPr/>
          <p:nvPr/>
        </p:nvGrpSpPr>
        <p:grpSpPr>
          <a:xfrm>
            <a:off x="389775" y="137516"/>
            <a:ext cx="3897586" cy="1709098"/>
            <a:chOff x="-371475" y="5934716"/>
            <a:chExt cx="3897586" cy="1709098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F3525A9C-0F99-A748-946C-325454C7F39A}"/>
                </a:ext>
              </a:extLst>
            </p:cNvPr>
            <p:cNvCxnSpPr/>
            <p:nvPr/>
          </p:nvCxnSpPr>
          <p:spPr>
            <a:xfrm>
              <a:off x="-246222" y="6626864"/>
              <a:ext cx="5911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9D58FA0-53A9-9744-8E8A-2E6B5AAA9288}"/>
                </a:ext>
              </a:extLst>
            </p:cNvPr>
            <p:cNvSpPr txBox="1"/>
            <p:nvPr/>
          </p:nvSpPr>
          <p:spPr>
            <a:xfrm>
              <a:off x="459360" y="642962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/>
                <a:t>数据流</a:t>
              </a: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173078D9-B1CD-764F-B48F-E73A91BA5448}"/>
                </a:ext>
              </a:extLst>
            </p:cNvPr>
            <p:cNvCxnSpPr/>
            <p:nvPr/>
          </p:nvCxnSpPr>
          <p:spPr>
            <a:xfrm>
              <a:off x="-246222" y="6945429"/>
              <a:ext cx="591117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7946E3D-2DD1-CE43-A942-C5323F35167E}"/>
                </a:ext>
              </a:extLst>
            </p:cNvPr>
            <p:cNvSpPr txBox="1"/>
            <p:nvPr/>
          </p:nvSpPr>
          <p:spPr>
            <a:xfrm>
              <a:off x="454832" y="676927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/>
                <a:t>文件流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6400284-5D6B-4747-92C6-AF87E6509ABB}"/>
                </a:ext>
              </a:extLst>
            </p:cNvPr>
            <p:cNvCxnSpPr/>
            <p:nvPr/>
          </p:nvCxnSpPr>
          <p:spPr>
            <a:xfrm>
              <a:off x="-246222" y="7243845"/>
              <a:ext cx="59111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4F95F9E-0F5B-E346-9E73-9321DCBE3349}"/>
                </a:ext>
              </a:extLst>
            </p:cNvPr>
            <p:cNvSpPr txBox="1"/>
            <p:nvPr/>
          </p:nvSpPr>
          <p:spPr>
            <a:xfrm>
              <a:off x="450657" y="710084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/>
                <a:t>消息流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B193D28-832A-8546-9AE6-C3650370A9AA}"/>
                </a:ext>
              </a:extLst>
            </p:cNvPr>
            <p:cNvSpPr/>
            <p:nvPr/>
          </p:nvSpPr>
          <p:spPr>
            <a:xfrm>
              <a:off x="1331708" y="6479538"/>
              <a:ext cx="631449" cy="206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193612A-5561-784E-AB24-E388AC9AEAC3}"/>
                </a:ext>
              </a:extLst>
            </p:cNvPr>
            <p:cNvSpPr/>
            <p:nvPr/>
          </p:nvSpPr>
          <p:spPr>
            <a:xfrm>
              <a:off x="1327637" y="6859993"/>
              <a:ext cx="631449" cy="2067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C920DD8-D502-9140-B0AA-E7C42ABB38B9}"/>
                </a:ext>
              </a:extLst>
            </p:cNvPr>
            <p:cNvSpPr/>
            <p:nvPr/>
          </p:nvSpPr>
          <p:spPr>
            <a:xfrm>
              <a:off x="1317475" y="7244507"/>
              <a:ext cx="631449" cy="2067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86E0A5E-D430-9347-B365-823FA4ECBEFF}"/>
                </a:ext>
              </a:extLst>
            </p:cNvPr>
            <p:cNvSpPr txBox="1"/>
            <p:nvPr/>
          </p:nvSpPr>
          <p:spPr>
            <a:xfrm>
              <a:off x="2034355" y="6386156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/>
                <a:t>COSS</a:t>
              </a:r>
              <a:r>
                <a:rPr kumimoji="1" lang="zh-CN" altLang="en-US" sz="1400" b="1" dirty="0"/>
                <a:t>节点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2C01F31-914B-3F4B-9DAB-D5B27763589E}"/>
                </a:ext>
              </a:extLst>
            </p:cNvPr>
            <p:cNvSpPr txBox="1"/>
            <p:nvPr/>
          </p:nvSpPr>
          <p:spPr>
            <a:xfrm>
              <a:off x="2016739" y="68070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/>
                <a:t>上下游应用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AFC7871-B60E-4643-8AA7-4BE7ECAE690F}"/>
                </a:ext>
              </a:extLst>
            </p:cNvPr>
            <p:cNvSpPr txBox="1"/>
            <p:nvPr/>
          </p:nvSpPr>
          <p:spPr>
            <a:xfrm>
              <a:off x="2027799" y="7170502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/>
                <a:t>技术支撑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6566B6B-AA9E-144F-8DA6-E7FB88464249}"/>
                </a:ext>
              </a:extLst>
            </p:cNvPr>
            <p:cNvSpPr/>
            <p:nvPr/>
          </p:nvSpPr>
          <p:spPr>
            <a:xfrm>
              <a:off x="-371475" y="5934716"/>
              <a:ext cx="3897586" cy="170909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658436D-10DF-544C-BEFC-59AE4679FC54}"/>
                </a:ext>
              </a:extLst>
            </p:cNvPr>
            <p:cNvSpPr txBox="1"/>
            <p:nvPr/>
          </p:nvSpPr>
          <p:spPr>
            <a:xfrm>
              <a:off x="1012057" y="597568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/>
                <a:t>图例说明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8F3F9DD-464A-AA48-B9C8-E75144C7E5E7}"/>
              </a:ext>
            </a:extLst>
          </p:cNvPr>
          <p:cNvGrpSpPr/>
          <p:nvPr/>
        </p:nvGrpSpPr>
        <p:grpSpPr>
          <a:xfrm>
            <a:off x="1771218" y="2281769"/>
            <a:ext cx="9473768" cy="4258300"/>
            <a:chOff x="2418996" y="2501865"/>
            <a:chExt cx="9473768" cy="4258300"/>
          </a:xfrm>
        </p:grpSpPr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F4F7FE9C-237E-4D42-A875-8ECA17E0F906}"/>
                </a:ext>
              </a:extLst>
            </p:cNvPr>
            <p:cNvSpPr/>
            <p:nvPr/>
          </p:nvSpPr>
          <p:spPr>
            <a:xfrm>
              <a:off x="3561030" y="3672054"/>
              <a:ext cx="2395960" cy="1203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CE139F75-9D18-BA4B-833B-1E2A132A67BD}"/>
                </a:ext>
              </a:extLst>
            </p:cNvPr>
            <p:cNvSpPr/>
            <p:nvPr/>
          </p:nvSpPr>
          <p:spPr>
            <a:xfrm>
              <a:off x="8042993" y="3834859"/>
              <a:ext cx="1241563" cy="4986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E0CA4498-C69F-6A43-B66E-13AAB37CBB6F}"/>
                </a:ext>
              </a:extLst>
            </p:cNvPr>
            <p:cNvSpPr/>
            <p:nvPr/>
          </p:nvSpPr>
          <p:spPr>
            <a:xfrm>
              <a:off x="8128658" y="3939365"/>
              <a:ext cx="1241563" cy="4986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圆柱体 22">
              <a:extLst>
                <a:ext uri="{FF2B5EF4-FFF2-40B4-BE49-F238E27FC236}">
                  <a16:creationId xmlns:a16="http://schemas.microsoft.com/office/drawing/2014/main" id="{6F693949-49C2-3042-A0B1-002D0C95EC2D}"/>
                </a:ext>
              </a:extLst>
            </p:cNvPr>
            <p:cNvSpPr/>
            <p:nvPr/>
          </p:nvSpPr>
          <p:spPr>
            <a:xfrm>
              <a:off x="4931765" y="5882869"/>
              <a:ext cx="1142032" cy="8772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支付库</a:t>
              </a:r>
              <a:endParaRPr kumimoji="1" lang="en-US" altLang="zh-CN" dirty="0"/>
            </a:p>
            <a:p>
              <a:pPr algn="ctr"/>
              <a:r>
                <a:rPr kumimoji="1" lang="en-US" altLang="zh-CN" dirty="0"/>
                <a:t>oracle</a:t>
              </a:r>
              <a:endParaRPr kumimoji="1" lang="zh-CN" altLang="en-US" dirty="0"/>
            </a:p>
          </p:txBody>
        </p:sp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EF315E2B-1145-2F4A-AAF6-83A396A15220}"/>
                </a:ext>
              </a:extLst>
            </p:cNvPr>
            <p:cNvSpPr/>
            <p:nvPr/>
          </p:nvSpPr>
          <p:spPr>
            <a:xfrm>
              <a:off x="6772918" y="2515554"/>
              <a:ext cx="1142034" cy="4986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缴费</a:t>
              </a: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6C995169-3AB8-8F4E-99B9-AC9FA77FDEFF}"/>
                </a:ext>
              </a:extLst>
            </p:cNvPr>
            <p:cNvSpPr/>
            <p:nvPr/>
          </p:nvSpPr>
          <p:spPr>
            <a:xfrm>
              <a:off x="9690578" y="2525502"/>
              <a:ext cx="1142034" cy="4986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国库</a:t>
              </a:r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C2BE610C-DA47-E748-A0C9-1C98E515F699}"/>
                </a:ext>
              </a:extLst>
            </p:cNvPr>
            <p:cNvSpPr/>
            <p:nvPr/>
          </p:nvSpPr>
          <p:spPr>
            <a:xfrm>
              <a:off x="2418996" y="2501865"/>
              <a:ext cx="1142034" cy="4986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SDA</a:t>
              </a:r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FFEE1A6-95D4-7C42-823A-5447FC5C2FB3}"/>
                </a:ext>
              </a:extLst>
            </p:cNvPr>
            <p:cNvSpPr/>
            <p:nvPr/>
          </p:nvSpPr>
          <p:spPr>
            <a:xfrm>
              <a:off x="3792522" y="3865207"/>
              <a:ext cx="682907" cy="81746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UDS</a:t>
              </a:r>
              <a:r>
                <a:rPr kumimoji="1" lang="zh-CN" altLang="en-US" dirty="0"/>
                <a:t>目录</a:t>
              </a:r>
            </a:p>
          </p:txBody>
        </p:sp>
        <p:sp>
          <p:nvSpPr>
            <p:cNvPr id="28" name="圆柱体 27">
              <a:extLst>
                <a:ext uri="{FF2B5EF4-FFF2-40B4-BE49-F238E27FC236}">
                  <a16:creationId xmlns:a16="http://schemas.microsoft.com/office/drawing/2014/main" id="{F89C8C94-DA8B-C24B-9C24-5991E2ACF0A1}"/>
                </a:ext>
              </a:extLst>
            </p:cNvPr>
            <p:cNvSpPr/>
            <p:nvPr/>
          </p:nvSpPr>
          <p:spPr>
            <a:xfrm>
              <a:off x="8206999" y="5882869"/>
              <a:ext cx="1142032" cy="8772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对账库</a:t>
              </a:r>
              <a:endParaRPr kumimoji="1" lang="en-US" altLang="zh-CN" dirty="0"/>
            </a:p>
            <a:p>
              <a:pPr algn="ctr"/>
              <a:r>
                <a:rPr kumimoji="1" lang="en-US" altLang="zh-CN" dirty="0"/>
                <a:t>mysql</a:t>
              </a:r>
              <a:endParaRPr kumimoji="1" lang="zh-CN" altLang="en-US" dirty="0"/>
            </a:p>
          </p:txBody>
        </p: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8EF0274F-E913-EF4E-9B29-55C70DC59D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flipH="1">
              <a:off x="4133976" y="3004161"/>
              <a:ext cx="77167" cy="86104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F0B71E92-C7CE-934C-8A1B-E9FD2F9267BA}"/>
                </a:ext>
              </a:extLst>
            </p:cNvPr>
            <p:cNvSpPr/>
            <p:nvPr/>
          </p:nvSpPr>
          <p:spPr>
            <a:xfrm>
              <a:off x="3640126" y="2505483"/>
              <a:ext cx="1142034" cy="4986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对公</a:t>
              </a:r>
            </a:p>
          </p:txBody>
        </p:sp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2E67F3F9-1781-094D-8FEC-2D1884F1DD9F}"/>
                </a:ext>
              </a:extLst>
            </p:cNvPr>
            <p:cNvSpPr/>
            <p:nvPr/>
          </p:nvSpPr>
          <p:spPr>
            <a:xfrm>
              <a:off x="5211388" y="2515792"/>
              <a:ext cx="1142034" cy="4986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信用卡</a:t>
              </a: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62ADF250-F5B6-4244-A0FF-1880E4D55E5F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2990013" y="3000543"/>
              <a:ext cx="1143963" cy="86466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C43AF9DD-DB1D-A24A-A87B-55E4FC1741E4}"/>
                </a:ext>
              </a:extLst>
            </p:cNvPr>
            <p:cNvCxnSpPr>
              <a:cxnSpLocks/>
              <a:stCxn id="31" idx="2"/>
              <a:endCxn id="27" idx="0"/>
            </p:cNvCxnSpPr>
            <p:nvPr/>
          </p:nvCxnSpPr>
          <p:spPr>
            <a:xfrm flipH="1">
              <a:off x="4133976" y="3014470"/>
              <a:ext cx="1648429" cy="85073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B828AF5-64A7-9C49-8F33-05C4F3B39041}"/>
                </a:ext>
              </a:extLst>
            </p:cNvPr>
            <p:cNvSpPr txBox="1"/>
            <p:nvPr/>
          </p:nvSpPr>
          <p:spPr>
            <a:xfrm>
              <a:off x="4794010" y="258046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…</a:t>
              </a:r>
              <a:endParaRPr kumimoji="1" lang="zh-CN" altLang="en-US" b="1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1EEE54-BC5C-DE44-89ED-338B014B6278}"/>
                </a:ext>
              </a:extLst>
            </p:cNvPr>
            <p:cNvSpPr/>
            <p:nvPr/>
          </p:nvSpPr>
          <p:spPr>
            <a:xfrm>
              <a:off x="4782160" y="3866534"/>
              <a:ext cx="942248" cy="81746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“老”对账</a:t>
              </a: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1B35571-2F84-9247-B07A-FC644E106DB5}"/>
                </a:ext>
              </a:extLst>
            </p:cNvPr>
            <p:cNvCxnSpPr>
              <a:cxnSpLocks/>
              <a:stCxn id="27" idx="3"/>
              <a:endCxn id="35" idx="1"/>
            </p:cNvCxnSpPr>
            <p:nvPr/>
          </p:nvCxnSpPr>
          <p:spPr>
            <a:xfrm>
              <a:off x="4475429" y="4273938"/>
              <a:ext cx="306731" cy="132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79BA007A-FEC7-5042-86E8-BF3613671A64}"/>
                </a:ext>
              </a:extLst>
            </p:cNvPr>
            <p:cNvSpPr/>
            <p:nvPr/>
          </p:nvSpPr>
          <p:spPr>
            <a:xfrm>
              <a:off x="8100146" y="2516740"/>
              <a:ext cx="1142034" cy="4986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财政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D83BD08-09BD-7F43-AD79-D304B08F2E4F}"/>
                </a:ext>
              </a:extLst>
            </p:cNvPr>
            <p:cNvSpPr txBox="1"/>
            <p:nvPr/>
          </p:nvSpPr>
          <p:spPr>
            <a:xfrm>
              <a:off x="9254030" y="259172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…</a:t>
              </a:r>
              <a:endParaRPr kumimoji="1" lang="zh-CN" altLang="en-US" b="1" dirty="0"/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85443D37-A9FA-214F-92BB-4B8E7E8CB27D}"/>
                </a:ext>
              </a:extLst>
            </p:cNvPr>
            <p:cNvCxnSpPr>
              <a:cxnSpLocks/>
              <a:stCxn id="24" idx="2"/>
              <a:endCxn id="43" idx="0"/>
            </p:cNvCxnSpPr>
            <p:nvPr/>
          </p:nvCxnSpPr>
          <p:spPr>
            <a:xfrm>
              <a:off x="7343935" y="3014232"/>
              <a:ext cx="1445325" cy="4707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B5822DD-2423-8F4F-B283-2D42F05AB73F}"/>
                </a:ext>
              </a:extLst>
            </p:cNvPr>
            <p:cNvCxnSpPr>
              <a:cxnSpLocks/>
              <a:stCxn id="37" idx="2"/>
              <a:endCxn id="43" idx="0"/>
            </p:cNvCxnSpPr>
            <p:nvPr/>
          </p:nvCxnSpPr>
          <p:spPr>
            <a:xfrm>
              <a:off x="8671163" y="3015418"/>
              <a:ext cx="118097" cy="469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770099D0-E240-5443-8038-C113D37B0593}"/>
                </a:ext>
              </a:extLst>
            </p:cNvPr>
            <p:cNvSpPr/>
            <p:nvPr/>
          </p:nvSpPr>
          <p:spPr>
            <a:xfrm>
              <a:off x="8228187" y="4057049"/>
              <a:ext cx="1241563" cy="4986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对账前置</a:t>
              </a: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6C2B3A2F-61DC-E24E-8A98-FBCB1967AAAC}"/>
                </a:ext>
              </a:extLst>
            </p:cNvPr>
            <p:cNvCxnSpPr>
              <a:cxnSpLocks/>
              <a:stCxn id="25" idx="2"/>
              <a:endCxn id="43" idx="0"/>
            </p:cNvCxnSpPr>
            <p:nvPr/>
          </p:nvCxnSpPr>
          <p:spPr>
            <a:xfrm flipH="1">
              <a:off x="8789260" y="3024180"/>
              <a:ext cx="1472335" cy="4608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6F67C26D-D22F-5544-A28B-53B1E703DA7E}"/>
                </a:ext>
              </a:extLst>
            </p:cNvPr>
            <p:cNvSpPr/>
            <p:nvPr/>
          </p:nvSpPr>
          <p:spPr>
            <a:xfrm>
              <a:off x="6745908" y="3485019"/>
              <a:ext cx="4086704" cy="22694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DMQS</a:t>
              </a:r>
              <a:endParaRPr kumimoji="1" lang="zh-CN" altLang="en-US" dirty="0"/>
            </a:p>
          </p:txBody>
        </p:sp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659A63A2-04A8-EE4E-92C4-D183F99558BA}"/>
                </a:ext>
              </a:extLst>
            </p:cNvPr>
            <p:cNvSpPr/>
            <p:nvPr/>
          </p:nvSpPr>
          <p:spPr>
            <a:xfrm>
              <a:off x="8048477" y="4813662"/>
              <a:ext cx="1241563" cy="4986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84EB9363-AD85-304C-BF1A-AA14D95BC171}"/>
                </a:ext>
              </a:extLst>
            </p:cNvPr>
            <p:cNvSpPr/>
            <p:nvPr/>
          </p:nvSpPr>
          <p:spPr>
            <a:xfrm>
              <a:off x="8134142" y="4918168"/>
              <a:ext cx="1241563" cy="4986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1C8E68C6-C613-F746-8CB8-F74F15451DB0}"/>
                </a:ext>
              </a:extLst>
            </p:cNvPr>
            <p:cNvSpPr/>
            <p:nvPr/>
          </p:nvSpPr>
          <p:spPr>
            <a:xfrm>
              <a:off x="8233671" y="5035852"/>
              <a:ext cx="1241563" cy="4986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对账中心</a:t>
              </a:r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36247758-7D3F-184B-B678-F5CE317F3BD0}"/>
                </a:ext>
              </a:extLst>
            </p:cNvPr>
            <p:cNvCxnSpPr>
              <a:cxnSpLocks/>
              <a:stCxn id="41" idx="2"/>
              <a:endCxn id="45" idx="0"/>
            </p:cNvCxnSpPr>
            <p:nvPr/>
          </p:nvCxnSpPr>
          <p:spPr>
            <a:xfrm flipH="1">
              <a:off x="8754924" y="4555727"/>
              <a:ext cx="94045" cy="362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DA655C21-DE1E-AD46-990D-DEC39EAA85C0}"/>
                </a:ext>
              </a:extLst>
            </p:cNvPr>
            <p:cNvCxnSpPr>
              <a:cxnSpLocks/>
              <a:stCxn id="46" idx="2"/>
              <a:endCxn id="28" idx="1"/>
            </p:cNvCxnSpPr>
            <p:nvPr/>
          </p:nvCxnSpPr>
          <p:spPr>
            <a:xfrm flipH="1">
              <a:off x="8778015" y="5534530"/>
              <a:ext cx="76438" cy="3483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>
              <a:extLst>
                <a:ext uri="{FF2B5EF4-FFF2-40B4-BE49-F238E27FC236}">
                  <a16:creationId xmlns:a16="http://schemas.microsoft.com/office/drawing/2014/main" id="{7CD966F8-6DD8-EB41-B9FC-5011EF3CEECD}"/>
                </a:ext>
              </a:extLst>
            </p:cNvPr>
            <p:cNvCxnSpPr>
              <a:cxnSpLocks/>
              <a:stCxn id="46" idx="2"/>
              <a:endCxn id="23" idx="1"/>
            </p:cNvCxnSpPr>
            <p:nvPr/>
          </p:nvCxnSpPr>
          <p:spPr>
            <a:xfrm rot="5400000">
              <a:off x="7004448" y="4032863"/>
              <a:ext cx="348339" cy="335167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311A0E9A-8EBD-8741-8EFA-4C1B45B37774}"/>
                </a:ext>
              </a:extLst>
            </p:cNvPr>
            <p:cNvCxnSpPr>
              <a:cxnSpLocks/>
              <a:stCxn id="35" idx="2"/>
              <a:endCxn id="23" idx="1"/>
            </p:cNvCxnSpPr>
            <p:nvPr/>
          </p:nvCxnSpPr>
          <p:spPr>
            <a:xfrm rot="16200000" flipH="1">
              <a:off x="4778595" y="5158683"/>
              <a:ext cx="1198874" cy="24949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10B2E78-0342-AB42-8169-49D89658A964}"/>
                </a:ext>
              </a:extLst>
            </p:cNvPr>
            <p:cNvSpPr/>
            <p:nvPr/>
          </p:nvSpPr>
          <p:spPr>
            <a:xfrm>
              <a:off x="10406864" y="4927966"/>
              <a:ext cx="1485900" cy="7208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FS</a:t>
              </a:r>
              <a:r>
                <a:rPr kumimoji="1" lang="en-US" altLang="zh-CN" dirty="0"/>
                <a:t>S</a:t>
              </a:r>
              <a:endParaRPr kumimoji="1" lang="zh-CN" altLang="en-US" dirty="0"/>
            </a:p>
          </p:txBody>
        </p: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6541F0F8-65EC-EF4A-BF99-0793BB76B349}"/>
                </a:ext>
              </a:extLst>
            </p:cNvPr>
            <p:cNvCxnSpPr>
              <a:cxnSpLocks/>
              <a:stCxn id="46" idx="3"/>
              <a:endCxn id="51" idx="1"/>
            </p:cNvCxnSpPr>
            <p:nvPr/>
          </p:nvCxnSpPr>
          <p:spPr>
            <a:xfrm>
              <a:off x="9475234" y="5285191"/>
              <a:ext cx="931630" cy="3209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连接符 52">
              <a:extLst>
                <a:ext uri="{FF2B5EF4-FFF2-40B4-BE49-F238E27FC236}">
                  <a16:creationId xmlns:a16="http://schemas.microsoft.com/office/drawing/2014/main" id="{05D41C9A-9F0B-534A-AD59-EEF113C45B73}"/>
                </a:ext>
              </a:extLst>
            </p:cNvPr>
            <p:cNvCxnSpPr>
              <a:cxnSpLocks/>
              <a:stCxn id="24" idx="2"/>
              <a:endCxn id="51" idx="0"/>
            </p:cNvCxnSpPr>
            <p:nvPr/>
          </p:nvCxnSpPr>
          <p:spPr>
            <a:xfrm rot="16200000" flipH="1">
              <a:off x="8290007" y="2068159"/>
              <a:ext cx="1913734" cy="3805879"/>
            </a:xfrm>
            <a:prstGeom prst="bentConnector3">
              <a:avLst>
                <a:gd name="adj1" fmla="val 9685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>
              <a:extLst>
                <a:ext uri="{FF2B5EF4-FFF2-40B4-BE49-F238E27FC236}">
                  <a16:creationId xmlns:a16="http://schemas.microsoft.com/office/drawing/2014/main" id="{5DC2C565-5E1C-C54E-880C-0B732906E0FA}"/>
                </a:ext>
              </a:extLst>
            </p:cNvPr>
            <p:cNvCxnSpPr>
              <a:cxnSpLocks/>
              <a:stCxn id="37" idx="2"/>
              <a:endCxn id="51" idx="0"/>
            </p:cNvCxnSpPr>
            <p:nvPr/>
          </p:nvCxnSpPr>
          <p:spPr>
            <a:xfrm rot="16200000" flipH="1">
              <a:off x="8954214" y="2732366"/>
              <a:ext cx="1912548" cy="2478651"/>
            </a:xfrm>
            <a:prstGeom prst="bentConnector3">
              <a:avLst>
                <a:gd name="adj1" fmla="val 966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>
              <a:extLst>
                <a:ext uri="{FF2B5EF4-FFF2-40B4-BE49-F238E27FC236}">
                  <a16:creationId xmlns:a16="http://schemas.microsoft.com/office/drawing/2014/main" id="{4CB2C746-1730-8948-B62D-3345FDDC8005}"/>
                </a:ext>
              </a:extLst>
            </p:cNvPr>
            <p:cNvCxnSpPr>
              <a:cxnSpLocks/>
              <a:stCxn id="25" idx="2"/>
              <a:endCxn id="51" idx="0"/>
            </p:cNvCxnSpPr>
            <p:nvPr/>
          </p:nvCxnSpPr>
          <p:spPr>
            <a:xfrm rot="16200000" flipH="1">
              <a:off x="9753811" y="3531963"/>
              <a:ext cx="1903786" cy="888219"/>
            </a:xfrm>
            <a:prstGeom prst="bentConnector3">
              <a:avLst>
                <a:gd name="adj1" fmla="val 872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2">
              <a:extLst>
                <a:ext uri="{FF2B5EF4-FFF2-40B4-BE49-F238E27FC236}">
                  <a16:creationId xmlns:a16="http://schemas.microsoft.com/office/drawing/2014/main" id="{D3B0F425-2282-874C-92A7-C58E30557402}"/>
                </a:ext>
              </a:extLst>
            </p:cNvPr>
            <p:cNvGrpSpPr/>
            <p:nvPr/>
          </p:nvGrpSpPr>
          <p:grpSpPr>
            <a:xfrm>
              <a:off x="2871773" y="3254281"/>
              <a:ext cx="372055" cy="417773"/>
              <a:chOff x="5067300" y="1828800"/>
              <a:chExt cx="2838521" cy="3399707"/>
            </a:xfrm>
          </p:grpSpPr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B52CEC40-A5A1-E24D-9A29-9D6A2012BFCF}"/>
                  </a:ext>
                </a:extLst>
              </p:cNvPr>
              <p:cNvSpPr/>
              <p:nvPr/>
            </p:nvSpPr>
            <p:spPr>
              <a:xfrm>
                <a:off x="7490066" y="2250808"/>
                <a:ext cx="298809" cy="341042"/>
              </a:xfrm>
              <a:custGeom>
                <a:avLst/>
                <a:gdLst/>
                <a:ahLst/>
                <a:cxnLst/>
                <a:rect l="l" t="t" r="r" b="b"/>
                <a:pathLst>
                  <a:path w="298809" h="341042">
                    <a:moveTo>
                      <a:pt x="31397" y="0"/>
                    </a:moveTo>
                    <a:cubicBezTo>
                      <a:pt x="23036" y="108686"/>
                      <a:pt x="12108" y="217336"/>
                      <a:pt x="0" y="325918"/>
                    </a:cubicBezTo>
                    <a:cubicBezTo>
                      <a:pt x="99395" y="327930"/>
                      <a:pt x="199136" y="333029"/>
                      <a:pt x="298809" y="341043"/>
                    </a:cubicBezTo>
                    <a:cubicBezTo>
                      <a:pt x="207497" y="228784"/>
                      <a:pt x="117886" y="115173"/>
                      <a:pt x="31397" y="0"/>
                    </a:cubicBezTo>
                  </a:path>
                </a:pathLst>
              </a:custGeom>
              <a:solidFill>
                <a:srgbClr val="CCC0B8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FC6A6747-D133-234E-938A-2A0FEF8FF6E8}"/>
                  </a:ext>
                </a:extLst>
              </p:cNvPr>
              <p:cNvSpPr/>
              <p:nvPr/>
            </p:nvSpPr>
            <p:spPr>
              <a:xfrm>
                <a:off x="5129822" y="1906943"/>
                <a:ext cx="2680564" cy="3224555"/>
              </a:xfrm>
              <a:custGeom>
                <a:avLst/>
                <a:gdLst/>
                <a:ahLst/>
                <a:cxnLst/>
                <a:rect l="l" t="t" r="r" b="b"/>
                <a:pathLst>
                  <a:path w="2680564" h="3224555">
                    <a:moveTo>
                      <a:pt x="2268034" y="724789"/>
                    </a:moveTo>
                    <a:lnTo>
                      <a:pt x="2274626" y="658600"/>
                    </a:lnTo>
                    <a:cubicBezTo>
                      <a:pt x="2286976" y="532257"/>
                      <a:pt x="2301339" y="405983"/>
                      <a:pt x="2318581" y="280647"/>
                    </a:cubicBezTo>
                    <a:cubicBezTo>
                      <a:pt x="2013494" y="246268"/>
                      <a:pt x="1706915" y="179385"/>
                      <a:pt x="1406788" y="132067"/>
                    </a:cubicBezTo>
                    <a:cubicBezTo>
                      <a:pt x="1121059" y="87039"/>
                      <a:pt x="829988" y="51377"/>
                      <a:pt x="543496" y="0"/>
                    </a:cubicBezTo>
                    <a:cubicBezTo>
                      <a:pt x="464847" y="454689"/>
                      <a:pt x="372530" y="907088"/>
                      <a:pt x="284827" y="1359938"/>
                    </a:cubicBezTo>
                    <a:cubicBezTo>
                      <a:pt x="192024" y="1839501"/>
                      <a:pt x="119898" y="2330718"/>
                      <a:pt x="0" y="2805285"/>
                    </a:cubicBezTo>
                    <a:cubicBezTo>
                      <a:pt x="437960" y="2879349"/>
                      <a:pt x="874186" y="2965104"/>
                      <a:pt x="1309857" y="3049749"/>
                    </a:cubicBezTo>
                    <a:cubicBezTo>
                      <a:pt x="1604536" y="3107058"/>
                      <a:pt x="1899667" y="3163847"/>
                      <a:pt x="2193930" y="3224555"/>
                    </a:cubicBezTo>
                    <a:cubicBezTo>
                      <a:pt x="2262379" y="2747560"/>
                      <a:pt x="2382381" y="2270704"/>
                      <a:pt x="2474941" y="1800474"/>
                    </a:cubicBezTo>
                    <a:cubicBezTo>
                      <a:pt x="2543425" y="1452840"/>
                      <a:pt x="2609861" y="1104269"/>
                      <a:pt x="2680565" y="756774"/>
                    </a:cubicBezTo>
                    <a:cubicBezTo>
                      <a:pt x="2568819" y="747581"/>
                      <a:pt x="2457005" y="738943"/>
                      <a:pt x="2345052" y="730479"/>
                    </a:cubicBezTo>
                    <a:lnTo>
                      <a:pt x="2268034" y="724789"/>
                    </a:lnTo>
                    <a:close/>
                    <a:moveTo>
                      <a:pt x="1162448" y="486257"/>
                    </a:moveTo>
                    <a:cubicBezTo>
                      <a:pt x="1423441" y="509708"/>
                      <a:pt x="1694044" y="544295"/>
                      <a:pt x="1950631" y="596955"/>
                    </a:cubicBezTo>
                    <a:cubicBezTo>
                      <a:pt x="1976095" y="602158"/>
                      <a:pt x="1970336" y="644446"/>
                      <a:pt x="1944490" y="642261"/>
                    </a:cubicBezTo>
                    <a:cubicBezTo>
                      <a:pt x="1682977" y="619920"/>
                      <a:pt x="1414525" y="576730"/>
                      <a:pt x="1157174" y="525145"/>
                    </a:cubicBezTo>
                    <a:cubicBezTo>
                      <a:pt x="1135318" y="520809"/>
                      <a:pt x="1140314" y="484315"/>
                      <a:pt x="1162448" y="486257"/>
                    </a:cubicBezTo>
                    <a:moveTo>
                      <a:pt x="870127" y="2525437"/>
                    </a:moveTo>
                    <a:cubicBezTo>
                      <a:pt x="733820" y="2517284"/>
                      <a:pt x="598900" y="2484016"/>
                      <a:pt x="465437" y="2456819"/>
                    </a:cubicBezTo>
                    <a:cubicBezTo>
                      <a:pt x="437336" y="2451129"/>
                      <a:pt x="450068" y="2411027"/>
                      <a:pt x="477059" y="2414808"/>
                    </a:cubicBezTo>
                    <a:cubicBezTo>
                      <a:pt x="610071" y="2433437"/>
                      <a:pt x="746378" y="2446516"/>
                      <a:pt x="875713" y="2483773"/>
                    </a:cubicBezTo>
                    <a:cubicBezTo>
                      <a:pt x="898228" y="2490295"/>
                      <a:pt x="894447" y="2526824"/>
                      <a:pt x="870127" y="2525437"/>
                    </a:cubicBezTo>
                    <a:moveTo>
                      <a:pt x="987909" y="2387854"/>
                    </a:moveTo>
                    <a:cubicBezTo>
                      <a:pt x="826761" y="2381054"/>
                      <a:pt x="647088" y="2357847"/>
                      <a:pt x="492567" y="2312020"/>
                    </a:cubicBezTo>
                    <a:cubicBezTo>
                      <a:pt x="472167" y="2305949"/>
                      <a:pt x="476053" y="2274693"/>
                      <a:pt x="497632" y="2274832"/>
                    </a:cubicBezTo>
                    <a:cubicBezTo>
                      <a:pt x="657981" y="2275387"/>
                      <a:pt x="838661" y="2304978"/>
                      <a:pt x="993772" y="2344491"/>
                    </a:cubicBezTo>
                    <a:cubicBezTo>
                      <a:pt x="1017814" y="2350700"/>
                      <a:pt x="1012818" y="2388929"/>
                      <a:pt x="987909" y="2387854"/>
                    </a:cubicBezTo>
                    <a:moveTo>
                      <a:pt x="2030181" y="2247843"/>
                    </a:moveTo>
                    <a:cubicBezTo>
                      <a:pt x="1794201" y="2240280"/>
                      <a:pt x="1554406" y="2188487"/>
                      <a:pt x="1320924" y="2154178"/>
                    </a:cubicBezTo>
                    <a:cubicBezTo>
                      <a:pt x="1067216" y="2116921"/>
                      <a:pt x="814896" y="2074806"/>
                      <a:pt x="562091" y="2032068"/>
                    </a:cubicBezTo>
                    <a:cubicBezTo>
                      <a:pt x="539679" y="2028321"/>
                      <a:pt x="545022" y="1989710"/>
                      <a:pt x="567468" y="1992382"/>
                    </a:cubicBezTo>
                    <a:cubicBezTo>
                      <a:pt x="804281" y="2021556"/>
                      <a:pt x="1040503" y="2050211"/>
                      <a:pt x="1276725" y="2084485"/>
                    </a:cubicBezTo>
                    <a:cubicBezTo>
                      <a:pt x="1527241" y="2120841"/>
                      <a:pt x="1791079" y="2140441"/>
                      <a:pt x="2035975" y="2204965"/>
                    </a:cubicBezTo>
                    <a:cubicBezTo>
                      <a:pt x="2059739" y="2211279"/>
                      <a:pt x="2054882" y="2248606"/>
                      <a:pt x="2030181" y="2247843"/>
                    </a:cubicBezTo>
                    <a:moveTo>
                      <a:pt x="2125898" y="1928829"/>
                    </a:moveTo>
                    <a:cubicBezTo>
                      <a:pt x="1889814" y="1921301"/>
                      <a:pt x="1650088" y="1869438"/>
                      <a:pt x="1416606" y="1835164"/>
                    </a:cubicBezTo>
                    <a:cubicBezTo>
                      <a:pt x="1162899" y="1797976"/>
                      <a:pt x="910579" y="1755827"/>
                      <a:pt x="657808" y="1713088"/>
                    </a:cubicBezTo>
                    <a:cubicBezTo>
                      <a:pt x="635362" y="1709342"/>
                      <a:pt x="640739" y="1670627"/>
                      <a:pt x="663151" y="1673402"/>
                    </a:cubicBezTo>
                    <a:cubicBezTo>
                      <a:pt x="899963" y="1702542"/>
                      <a:pt x="1136220" y="1731197"/>
                      <a:pt x="1372408" y="1765471"/>
                    </a:cubicBezTo>
                    <a:cubicBezTo>
                      <a:pt x="1622958" y="1801861"/>
                      <a:pt x="1886796" y="1821427"/>
                      <a:pt x="2131657" y="1885951"/>
                    </a:cubicBezTo>
                    <a:cubicBezTo>
                      <a:pt x="2155422" y="1892265"/>
                      <a:pt x="2150564" y="1929627"/>
                      <a:pt x="2125898" y="1928829"/>
                    </a:cubicBezTo>
                    <a:moveTo>
                      <a:pt x="2157746" y="1609884"/>
                    </a:moveTo>
                    <a:cubicBezTo>
                      <a:pt x="1921732" y="1602321"/>
                      <a:pt x="1681970" y="1550563"/>
                      <a:pt x="1448523" y="1516219"/>
                    </a:cubicBezTo>
                    <a:cubicBezTo>
                      <a:pt x="1194781" y="1478996"/>
                      <a:pt x="942427" y="1436813"/>
                      <a:pt x="689656" y="1394109"/>
                    </a:cubicBezTo>
                    <a:cubicBezTo>
                      <a:pt x="667279" y="1390327"/>
                      <a:pt x="672691" y="1351717"/>
                      <a:pt x="695033" y="1354457"/>
                    </a:cubicBezTo>
                    <a:cubicBezTo>
                      <a:pt x="931845" y="1383597"/>
                      <a:pt x="1168137" y="1412321"/>
                      <a:pt x="1404325" y="1446595"/>
                    </a:cubicBezTo>
                    <a:cubicBezTo>
                      <a:pt x="1654876" y="1482882"/>
                      <a:pt x="1918713" y="1502482"/>
                      <a:pt x="2163540" y="1567041"/>
                    </a:cubicBezTo>
                    <a:cubicBezTo>
                      <a:pt x="2187304" y="1573251"/>
                      <a:pt x="2182447" y="1610682"/>
                      <a:pt x="2157746" y="1609884"/>
                    </a:cubicBezTo>
                    <a:moveTo>
                      <a:pt x="2189663" y="1322854"/>
                    </a:moveTo>
                    <a:cubicBezTo>
                      <a:pt x="1953614" y="1315222"/>
                      <a:pt x="1713853" y="1263464"/>
                      <a:pt x="1480371" y="1229155"/>
                    </a:cubicBezTo>
                    <a:cubicBezTo>
                      <a:pt x="1226664" y="1191863"/>
                      <a:pt x="974309" y="1149749"/>
                      <a:pt x="721573" y="1107045"/>
                    </a:cubicBezTo>
                    <a:cubicBezTo>
                      <a:pt x="699196" y="1103298"/>
                      <a:pt x="704574" y="1064653"/>
                      <a:pt x="726951" y="1067393"/>
                    </a:cubicBezTo>
                    <a:cubicBezTo>
                      <a:pt x="963693" y="1096568"/>
                      <a:pt x="1199985" y="1125257"/>
                      <a:pt x="1436208" y="1159497"/>
                    </a:cubicBezTo>
                    <a:cubicBezTo>
                      <a:pt x="1686793" y="1195783"/>
                      <a:pt x="1950596" y="1215418"/>
                      <a:pt x="2195492" y="1279977"/>
                    </a:cubicBezTo>
                    <a:cubicBezTo>
                      <a:pt x="2219221" y="1286221"/>
                      <a:pt x="2214399" y="1323617"/>
                      <a:pt x="2189663" y="1322854"/>
                    </a:cubicBezTo>
                    <a:moveTo>
                      <a:pt x="2221615" y="1003805"/>
                    </a:moveTo>
                    <a:cubicBezTo>
                      <a:pt x="1985531" y="996208"/>
                      <a:pt x="1745840" y="944415"/>
                      <a:pt x="1512289" y="910176"/>
                    </a:cubicBezTo>
                    <a:cubicBezTo>
                      <a:pt x="1258581" y="872849"/>
                      <a:pt x="1006261" y="830734"/>
                      <a:pt x="753456" y="788065"/>
                    </a:cubicBezTo>
                    <a:cubicBezTo>
                      <a:pt x="731044" y="784284"/>
                      <a:pt x="736456" y="745673"/>
                      <a:pt x="758868" y="748379"/>
                    </a:cubicBezTo>
                    <a:cubicBezTo>
                      <a:pt x="995645" y="777554"/>
                      <a:pt x="1231902" y="806243"/>
                      <a:pt x="1468056" y="840482"/>
                    </a:cubicBezTo>
                    <a:cubicBezTo>
                      <a:pt x="1718641" y="876769"/>
                      <a:pt x="1982444" y="896404"/>
                      <a:pt x="2227374" y="960963"/>
                    </a:cubicBezTo>
                    <a:cubicBezTo>
                      <a:pt x="2251104" y="967242"/>
                      <a:pt x="2246247" y="1004603"/>
                      <a:pt x="2221615" y="1003805"/>
                    </a:cubicBezTo>
                  </a:path>
                </a:pathLst>
              </a:custGeom>
              <a:solidFill>
                <a:srgbClr val="FFFFFF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A7283805-DCD6-0A4A-9177-5C82A804F988}"/>
                  </a:ext>
                </a:extLst>
              </p:cNvPr>
              <p:cNvSpPr/>
              <p:nvPr/>
            </p:nvSpPr>
            <p:spPr>
              <a:xfrm>
                <a:off x="5129822" y="2172652"/>
                <a:ext cx="2680564" cy="2945713"/>
              </a:xfrm>
              <a:custGeom>
                <a:avLst/>
                <a:gdLst/>
                <a:ahLst/>
                <a:cxnLst/>
                <a:rect l="l" t="t" r="r" b="b"/>
                <a:pathLst>
                  <a:path w="2680564" h="2945713">
                    <a:moveTo>
                      <a:pt x="2344982" y="451637"/>
                    </a:moveTo>
                    <a:lnTo>
                      <a:pt x="2267930" y="445982"/>
                    </a:lnTo>
                    <a:lnTo>
                      <a:pt x="2274591" y="379793"/>
                    </a:lnTo>
                    <a:cubicBezTo>
                      <a:pt x="2286907" y="253450"/>
                      <a:pt x="2301235" y="127176"/>
                      <a:pt x="2318512" y="1839"/>
                    </a:cubicBezTo>
                    <a:cubicBezTo>
                      <a:pt x="2313620" y="1319"/>
                      <a:pt x="2308659" y="590"/>
                      <a:pt x="2303767" y="0"/>
                    </a:cubicBezTo>
                    <a:cubicBezTo>
                      <a:pt x="2295753" y="64872"/>
                      <a:pt x="2265605" y="132276"/>
                      <a:pt x="2244929" y="187364"/>
                    </a:cubicBezTo>
                    <a:cubicBezTo>
                      <a:pt x="2204026" y="296501"/>
                      <a:pt x="2141857" y="418334"/>
                      <a:pt x="2138596" y="536941"/>
                    </a:cubicBezTo>
                    <a:cubicBezTo>
                      <a:pt x="2133808" y="710255"/>
                      <a:pt x="2324305" y="601257"/>
                      <a:pt x="2424671" y="606461"/>
                    </a:cubicBezTo>
                    <a:cubicBezTo>
                      <a:pt x="2541169" y="612497"/>
                      <a:pt x="2491420" y="745257"/>
                      <a:pt x="2468523" y="808533"/>
                    </a:cubicBezTo>
                    <a:cubicBezTo>
                      <a:pt x="2391470" y="1021325"/>
                      <a:pt x="2353031" y="1246813"/>
                      <a:pt x="2312302" y="1468659"/>
                    </a:cubicBezTo>
                    <a:cubicBezTo>
                      <a:pt x="2273689" y="1679023"/>
                      <a:pt x="2227721" y="1885258"/>
                      <a:pt x="2164025" y="2089447"/>
                    </a:cubicBezTo>
                    <a:cubicBezTo>
                      <a:pt x="2121388" y="2226405"/>
                      <a:pt x="2074934" y="2381888"/>
                      <a:pt x="1978003" y="2491510"/>
                    </a:cubicBezTo>
                    <a:cubicBezTo>
                      <a:pt x="1865772" y="2618408"/>
                      <a:pt x="1736958" y="2584862"/>
                      <a:pt x="1586080" y="2557561"/>
                    </a:cubicBezTo>
                    <a:cubicBezTo>
                      <a:pt x="1214764" y="2490400"/>
                      <a:pt x="839459" y="2449084"/>
                      <a:pt x="465715" y="2399337"/>
                    </a:cubicBezTo>
                    <a:cubicBezTo>
                      <a:pt x="336138" y="2382061"/>
                      <a:pt x="203542" y="2362739"/>
                      <a:pt x="78614" y="2322983"/>
                    </a:cubicBezTo>
                    <a:cubicBezTo>
                      <a:pt x="70426" y="2320451"/>
                      <a:pt x="60643" y="2317468"/>
                      <a:pt x="50166" y="2314103"/>
                    </a:cubicBezTo>
                    <a:cubicBezTo>
                      <a:pt x="34277" y="2385183"/>
                      <a:pt x="17832" y="2456057"/>
                      <a:pt x="0" y="2526444"/>
                    </a:cubicBezTo>
                    <a:cubicBezTo>
                      <a:pt x="437926" y="2600508"/>
                      <a:pt x="874186" y="2686263"/>
                      <a:pt x="1309822" y="2770908"/>
                    </a:cubicBezTo>
                    <a:cubicBezTo>
                      <a:pt x="1604502" y="2828217"/>
                      <a:pt x="1899632" y="2885005"/>
                      <a:pt x="2193930" y="2945713"/>
                    </a:cubicBezTo>
                    <a:cubicBezTo>
                      <a:pt x="2262344" y="2468718"/>
                      <a:pt x="2382346" y="1991862"/>
                      <a:pt x="2474941" y="1521632"/>
                    </a:cubicBezTo>
                    <a:cubicBezTo>
                      <a:pt x="2543425" y="1173998"/>
                      <a:pt x="2609861" y="825427"/>
                      <a:pt x="2680565" y="477932"/>
                    </a:cubicBezTo>
                    <a:cubicBezTo>
                      <a:pt x="2568750" y="468774"/>
                      <a:pt x="2456936" y="460136"/>
                      <a:pt x="2344982" y="451637"/>
                    </a:cubicBezTo>
                  </a:path>
                </a:pathLst>
              </a:custGeom>
              <a:solidFill>
                <a:srgbClr val="CCC0B8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237B3AFD-11A6-154B-AD22-F30981CC3DE5}"/>
                  </a:ext>
                </a:extLst>
              </p:cNvPr>
              <p:cNvSpPr/>
              <p:nvPr/>
            </p:nvSpPr>
            <p:spPr>
              <a:xfrm>
                <a:off x="5067300" y="1828800"/>
                <a:ext cx="2838521" cy="3399707"/>
              </a:xfrm>
              <a:custGeom>
                <a:avLst/>
                <a:gdLst/>
                <a:ahLst/>
                <a:cxnLst/>
                <a:rect l="l" t="t" r="r" b="b"/>
                <a:pathLst>
                  <a:path w="2838521" h="3399707">
                    <a:moveTo>
                      <a:pt x="2782042" y="695788"/>
                    </a:moveTo>
                    <a:cubicBezTo>
                      <a:pt x="2697079" y="588247"/>
                      <a:pt x="2610417" y="482268"/>
                      <a:pt x="2521881" y="378404"/>
                    </a:cubicBezTo>
                    <a:lnTo>
                      <a:pt x="2463563" y="311001"/>
                    </a:lnTo>
                    <a:lnTo>
                      <a:pt x="2401393" y="284948"/>
                    </a:lnTo>
                    <a:lnTo>
                      <a:pt x="2349354" y="274159"/>
                    </a:lnTo>
                    <a:cubicBezTo>
                      <a:pt x="2047632" y="216157"/>
                      <a:pt x="1735467" y="185768"/>
                      <a:pt x="1435688" y="138589"/>
                    </a:cubicBezTo>
                    <a:cubicBezTo>
                      <a:pt x="1167895" y="96509"/>
                      <a:pt x="898263" y="45167"/>
                      <a:pt x="628111" y="7979"/>
                    </a:cubicBezTo>
                    <a:lnTo>
                      <a:pt x="570140" y="0"/>
                    </a:lnTo>
                    <a:lnTo>
                      <a:pt x="554042" y="73717"/>
                    </a:lnTo>
                    <a:cubicBezTo>
                      <a:pt x="455099" y="532985"/>
                      <a:pt x="370206" y="995410"/>
                      <a:pt x="280525" y="1456482"/>
                    </a:cubicBezTo>
                    <a:cubicBezTo>
                      <a:pt x="188832" y="1928169"/>
                      <a:pt x="74589" y="2402667"/>
                      <a:pt x="9055" y="2879800"/>
                    </a:cubicBezTo>
                    <a:lnTo>
                      <a:pt x="0" y="2948557"/>
                    </a:lnTo>
                    <a:lnTo>
                      <a:pt x="53774" y="2959172"/>
                    </a:lnTo>
                    <a:cubicBezTo>
                      <a:pt x="489479" y="3042950"/>
                      <a:pt x="926399" y="3120657"/>
                      <a:pt x="1361896" y="3205579"/>
                    </a:cubicBezTo>
                    <a:cubicBezTo>
                      <a:pt x="1659906" y="3263651"/>
                      <a:pt x="1957361" y="3325088"/>
                      <a:pt x="2255129" y="3385276"/>
                    </a:cubicBezTo>
                    <a:lnTo>
                      <a:pt x="2326908" y="3399707"/>
                    </a:lnTo>
                    <a:lnTo>
                      <a:pt x="2345746" y="3326267"/>
                    </a:lnTo>
                    <a:cubicBezTo>
                      <a:pt x="2464291" y="2850001"/>
                      <a:pt x="2532948" y="2353441"/>
                      <a:pt x="2625508" y="1874330"/>
                    </a:cubicBezTo>
                    <a:cubicBezTo>
                      <a:pt x="2689759" y="1541786"/>
                      <a:pt x="2756057" y="1209312"/>
                      <a:pt x="2818469" y="876248"/>
                    </a:cubicBezTo>
                    <a:lnTo>
                      <a:pt x="2823742" y="847802"/>
                    </a:lnTo>
                    <a:lnTo>
                      <a:pt x="2838139" y="770165"/>
                    </a:lnTo>
                    <a:lnTo>
                      <a:pt x="2838521" y="768187"/>
                    </a:lnTo>
                    <a:lnTo>
                      <a:pt x="2782042" y="695788"/>
                    </a:lnTo>
                    <a:close/>
                    <a:moveTo>
                      <a:pt x="2455965" y="418437"/>
                    </a:moveTo>
                    <a:cubicBezTo>
                      <a:pt x="2542419" y="533610"/>
                      <a:pt x="2632030" y="647221"/>
                      <a:pt x="2723376" y="759480"/>
                    </a:cubicBezTo>
                    <a:cubicBezTo>
                      <a:pt x="2623704" y="751466"/>
                      <a:pt x="2523962" y="746367"/>
                      <a:pt x="2424568" y="744355"/>
                    </a:cubicBezTo>
                    <a:cubicBezTo>
                      <a:pt x="2436641" y="635773"/>
                      <a:pt x="2447569" y="527123"/>
                      <a:pt x="2455965" y="418437"/>
                    </a:cubicBezTo>
                    <a:moveTo>
                      <a:pt x="2546513" y="1885292"/>
                    </a:moveTo>
                    <a:cubicBezTo>
                      <a:pt x="2453918" y="2355522"/>
                      <a:pt x="2333916" y="2832378"/>
                      <a:pt x="2265502" y="3309373"/>
                    </a:cubicBezTo>
                    <a:cubicBezTo>
                      <a:pt x="1971204" y="3248665"/>
                      <a:pt x="1676073" y="3191876"/>
                      <a:pt x="1381428" y="3134568"/>
                    </a:cubicBezTo>
                    <a:cubicBezTo>
                      <a:pt x="945757" y="3049957"/>
                      <a:pt x="509497" y="2964168"/>
                      <a:pt x="71571" y="2890103"/>
                    </a:cubicBezTo>
                    <a:cubicBezTo>
                      <a:pt x="191434" y="2415537"/>
                      <a:pt x="263595" y="1924284"/>
                      <a:pt x="356398" y="1444757"/>
                    </a:cubicBezTo>
                    <a:cubicBezTo>
                      <a:pt x="444101" y="991907"/>
                      <a:pt x="536418" y="539507"/>
                      <a:pt x="615032" y="84818"/>
                    </a:cubicBezTo>
                    <a:cubicBezTo>
                      <a:pt x="901559" y="136195"/>
                      <a:pt x="1192596" y="171857"/>
                      <a:pt x="1478325" y="216885"/>
                    </a:cubicBezTo>
                    <a:cubicBezTo>
                      <a:pt x="1778486" y="264203"/>
                      <a:pt x="2085065" y="331086"/>
                      <a:pt x="2390153" y="365465"/>
                    </a:cubicBezTo>
                    <a:cubicBezTo>
                      <a:pt x="2372876" y="490836"/>
                      <a:pt x="2358582" y="617075"/>
                      <a:pt x="2346232" y="743453"/>
                    </a:cubicBezTo>
                    <a:lnTo>
                      <a:pt x="2339571" y="809642"/>
                    </a:lnTo>
                    <a:lnTo>
                      <a:pt x="2416623" y="815262"/>
                    </a:lnTo>
                    <a:cubicBezTo>
                      <a:pt x="2528611" y="823727"/>
                      <a:pt x="2640391" y="832365"/>
                      <a:pt x="2752102" y="841592"/>
                    </a:cubicBezTo>
                    <a:cubicBezTo>
                      <a:pt x="2681433" y="1189088"/>
                      <a:pt x="2614996" y="1537623"/>
                      <a:pt x="2546513" y="1885292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104" name="Freeform 10">
                <a:extLst>
                  <a:ext uri="{FF2B5EF4-FFF2-40B4-BE49-F238E27FC236}">
                    <a16:creationId xmlns:a16="http://schemas.microsoft.com/office/drawing/2014/main" id="{83C84F36-E36E-A841-B886-5E82DA5DF8E2}"/>
                  </a:ext>
                </a:extLst>
              </p:cNvPr>
              <p:cNvSpPr/>
              <p:nvPr/>
            </p:nvSpPr>
            <p:spPr>
              <a:xfrm>
                <a:off x="6296383" y="2389450"/>
                <a:ext cx="822636" cy="161103"/>
              </a:xfrm>
              <a:custGeom>
                <a:avLst/>
                <a:gdLst/>
                <a:ahLst/>
                <a:cxnLst/>
                <a:rect l="l" t="t" r="r" b="b"/>
                <a:pathLst>
                  <a:path w="822636" h="161103">
                    <a:moveTo>
                      <a:pt x="21384" y="41139"/>
                    </a:moveTo>
                    <a:cubicBezTo>
                      <a:pt x="273182" y="93025"/>
                      <a:pt x="535842" y="136468"/>
                      <a:pt x="791713" y="158904"/>
                    </a:cubicBezTo>
                    <a:cubicBezTo>
                      <a:pt x="817001" y="161102"/>
                      <a:pt x="822636" y="118567"/>
                      <a:pt x="797721" y="113368"/>
                    </a:cubicBezTo>
                    <a:cubicBezTo>
                      <a:pt x="546670" y="60400"/>
                      <a:pt x="281940" y="25576"/>
                      <a:pt x="26544" y="2023"/>
                    </a:cubicBezTo>
                    <a:cubicBezTo>
                      <a:pt x="4888" y="0"/>
                      <a:pt x="0" y="36742"/>
                      <a:pt x="21384" y="41139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105" name="Freeform 11">
                <a:extLst>
                  <a:ext uri="{FF2B5EF4-FFF2-40B4-BE49-F238E27FC236}">
                    <a16:creationId xmlns:a16="http://schemas.microsoft.com/office/drawing/2014/main" id="{AF3028BA-029D-C449-9107-4887DAA0008B}"/>
                  </a:ext>
                </a:extLst>
              </p:cNvPr>
              <p:cNvSpPr/>
              <p:nvPr/>
            </p:nvSpPr>
            <p:spPr>
              <a:xfrm>
                <a:off x="5873556" y="2654474"/>
                <a:ext cx="1501960" cy="259202"/>
              </a:xfrm>
              <a:custGeom>
                <a:avLst/>
                <a:gdLst/>
                <a:ahLst/>
                <a:cxnLst/>
                <a:rect l="l" t="t" r="r" b="b"/>
                <a:pathLst>
                  <a:path w="1501960" h="259202">
                    <a:moveTo>
                      <a:pt x="1478445" y="215515"/>
                    </a:moveTo>
                    <a:cubicBezTo>
                      <a:pt x="1236476" y="150923"/>
                      <a:pt x="975792" y="131233"/>
                      <a:pt x="728236" y="94909"/>
                    </a:cubicBezTo>
                    <a:cubicBezTo>
                      <a:pt x="494871" y="60633"/>
                      <a:pt x="261472" y="31914"/>
                      <a:pt x="27491" y="2709"/>
                    </a:cubicBezTo>
                    <a:cubicBezTo>
                      <a:pt x="5347" y="0"/>
                      <a:pt x="0" y="38651"/>
                      <a:pt x="22178" y="42437"/>
                    </a:cubicBezTo>
                    <a:cubicBezTo>
                      <a:pt x="271927" y="85185"/>
                      <a:pt x="521231" y="127344"/>
                      <a:pt x="771906" y="164675"/>
                    </a:cubicBezTo>
                    <a:cubicBezTo>
                      <a:pt x="1002632" y="198985"/>
                      <a:pt x="1239527" y="250833"/>
                      <a:pt x="1472721" y="258403"/>
                    </a:cubicBezTo>
                    <a:cubicBezTo>
                      <a:pt x="1497092" y="259202"/>
                      <a:pt x="1501960" y="221801"/>
                      <a:pt x="1478445" y="215515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106" name="Freeform 12">
                <a:extLst>
                  <a:ext uri="{FF2B5EF4-FFF2-40B4-BE49-F238E27FC236}">
                    <a16:creationId xmlns:a16="http://schemas.microsoft.com/office/drawing/2014/main" id="{987301D7-16BE-3B4D-BF61-17A03AE2B54B}"/>
                  </a:ext>
                </a:extLst>
              </p:cNvPr>
              <p:cNvSpPr/>
              <p:nvPr/>
            </p:nvSpPr>
            <p:spPr>
              <a:xfrm>
                <a:off x="5842323" y="2967003"/>
                <a:ext cx="1501865" cy="259298"/>
              </a:xfrm>
              <a:custGeom>
                <a:avLst/>
                <a:gdLst/>
                <a:ahLst/>
                <a:cxnLst/>
                <a:rect l="l" t="t" r="r" b="b"/>
                <a:pathLst>
                  <a:path w="1501865" h="259298">
                    <a:moveTo>
                      <a:pt x="1478418" y="215578"/>
                    </a:moveTo>
                    <a:cubicBezTo>
                      <a:pt x="1236414" y="150953"/>
                      <a:pt x="975797" y="131298"/>
                      <a:pt x="728206" y="94975"/>
                    </a:cubicBezTo>
                    <a:cubicBezTo>
                      <a:pt x="494771" y="60700"/>
                      <a:pt x="261371" y="31982"/>
                      <a:pt x="27457" y="2778"/>
                    </a:cubicBezTo>
                    <a:cubicBezTo>
                      <a:pt x="5347" y="0"/>
                      <a:pt x="0" y="38719"/>
                      <a:pt x="22143" y="42469"/>
                    </a:cubicBezTo>
                    <a:cubicBezTo>
                      <a:pt x="271860" y="85217"/>
                      <a:pt x="521200" y="127374"/>
                      <a:pt x="771876" y="164704"/>
                    </a:cubicBezTo>
                    <a:cubicBezTo>
                      <a:pt x="1002603" y="199048"/>
                      <a:pt x="1239534" y="250859"/>
                      <a:pt x="1472694" y="258464"/>
                    </a:cubicBezTo>
                    <a:cubicBezTo>
                      <a:pt x="1497100" y="259298"/>
                      <a:pt x="1501865" y="221863"/>
                      <a:pt x="1478418" y="215578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107" name="Freeform 13">
                <a:extLst>
                  <a:ext uri="{FF2B5EF4-FFF2-40B4-BE49-F238E27FC236}">
                    <a16:creationId xmlns:a16="http://schemas.microsoft.com/office/drawing/2014/main" id="{6F53238B-7645-BB46-9805-A4FDDFD24CF6}"/>
                  </a:ext>
                </a:extLst>
              </p:cNvPr>
              <p:cNvSpPr/>
              <p:nvPr/>
            </p:nvSpPr>
            <p:spPr>
              <a:xfrm>
                <a:off x="5811068" y="3248333"/>
                <a:ext cx="1501934" cy="259263"/>
              </a:xfrm>
              <a:custGeom>
                <a:avLst/>
                <a:gdLst/>
                <a:ahLst/>
                <a:cxnLst/>
                <a:rect l="l" t="t" r="r" b="b"/>
                <a:pathLst>
                  <a:path w="1501934" h="259263">
                    <a:moveTo>
                      <a:pt x="1478453" y="215544"/>
                    </a:moveTo>
                    <a:cubicBezTo>
                      <a:pt x="1236518" y="150919"/>
                      <a:pt x="975832" y="131333"/>
                      <a:pt x="728275" y="94975"/>
                    </a:cubicBezTo>
                    <a:cubicBezTo>
                      <a:pt x="494909" y="60666"/>
                      <a:pt x="261440" y="31948"/>
                      <a:pt x="27457" y="2778"/>
                    </a:cubicBezTo>
                    <a:cubicBezTo>
                      <a:pt x="5382" y="0"/>
                      <a:pt x="0" y="38685"/>
                      <a:pt x="22144" y="42435"/>
                    </a:cubicBezTo>
                    <a:cubicBezTo>
                      <a:pt x="271860" y="85217"/>
                      <a:pt x="521234" y="127409"/>
                      <a:pt x="771945" y="164670"/>
                    </a:cubicBezTo>
                    <a:cubicBezTo>
                      <a:pt x="1002638" y="199049"/>
                      <a:pt x="1239534" y="250895"/>
                      <a:pt x="1472695" y="258430"/>
                    </a:cubicBezTo>
                    <a:cubicBezTo>
                      <a:pt x="1497135" y="259263"/>
                      <a:pt x="1501934" y="221829"/>
                      <a:pt x="1478453" y="215544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108" name="Freeform 14">
                <a:extLst>
                  <a:ext uri="{FF2B5EF4-FFF2-40B4-BE49-F238E27FC236}">
                    <a16:creationId xmlns:a16="http://schemas.microsoft.com/office/drawing/2014/main" id="{C4C8FA76-C4B0-3942-A1D4-5763B830B792}"/>
                  </a:ext>
                </a:extLst>
              </p:cNvPr>
              <p:cNvSpPr/>
              <p:nvPr/>
            </p:nvSpPr>
            <p:spPr>
              <a:xfrm>
                <a:off x="5779801" y="3560931"/>
                <a:ext cx="1501902" cy="259264"/>
              </a:xfrm>
              <a:custGeom>
                <a:avLst/>
                <a:gdLst/>
                <a:ahLst/>
                <a:cxnLst/>
                <a:rect l="l" t="t" r="r" b="b"/>
                <a:pathLst>
                  <a:path w="1501902" h="259264">
                    <a:moveTo>
                      <a:pt x="1478421" y="215543"/>
                    </a:moveTo>
                    <a:cubicBezTo>
                      <a:pt x="1236451" y="150988"/>
                      <a:pt x="975765" y="131368"/>
                      <a:pt x="728241" y="94940"/>
                    </a:cubicBezTo>
                    <a:cubicBezTo>
                      <a:pt x="494806" y="60631"/>
                      <a:pt x="261440" y="31982"/>
                      <a:pt x="27422" y="2778"/>
                    </a:cubicBezTo>
                    <a:cubicBezTo>
                      <a:pt x="5313" y="0"/>
                      <a:pt x="0" y="38719"/>
                      <a:pt x="22143" y="42504"/>
                    </a:cubicBezTo>
                    <a:cubicBezTo>
                      <a:pt x="271895" y="85182"/>
                      <a:pt x="521235" y="127409"/>
                      <a:pt x="771878" y="164705"/>
                    </a:cubicBezTo>
                    <a:cubicBezTo>
                      <a:pt x="1002605" y="199014"/>
                      <a:pt x="1239536" y="250894"/>
                      <a:pt x="1472731" y="258430"/>
                    </a:cubicBezTo>
                    <a:cubicBezTo>
                      <a:pt x="1497103" y="259263"/>
                      <a:pt x="1501902" y="221829"/>
                      <a:pt x="1478421" y="215543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109" name="Freeform 15">
                <a:extLst>
                  <a:ext uri="{FF2B5EF4-FFF2-40B4-BE49-F238E27FC236}">
                    <a16:creationId xmlns:a16="http://schemas.microsoft.com/office/drawing/2014/main" id="{FF08C9C8-C052-8443-8306-2EFEC09CA209}"/>
                  </a:ext>
                </a:extLst>
              </p:cNvPr>
              <p:cNvSpPr/>
              <p:nvPr/>
            </p:nvSpPr>
            <p:spPr>
              <a:xfrm>
                <a:off x="5670390" y="3873598"/>
                <a:ext cx="1501874" cy="259167"/>
              </a:xfrm>
              <a:custGeom>
                <a:avLst/>
                <a:gdLst/>
                <a:ahLst/>
                <a:cxnLst/>
                <a:rect l="l" t="t" r="r" b="b"/>
                <a:pathLst>
                  <a:path w="1501874" h="259167">
                    <a:moveTo>
                      <a:pt x="1478394" y="215487"/>
                    </a:moveTo>
                    <a:cubicBezTo>
                      <a:pt x="1236428" y="150938"/>
                      <a:pt x="975747" y="131250"/>
                      <a:pt x="728228" y="94896"/>
                    </a:cubicBezTo>
                    <a:cubicBezTo>
                      <a:pt x="494832" y="60591"/>
                      <a:pt x="261436" y="31910"/>
                      <a:pt x="27457" y="2709"/>
                    </a:cubicBezTo>
                    <a:cubicBezTo>
                      <a:pt x="5313" y="0"/>
                      <a:pt x="0" y="38612"/>
                      <a:pt x="22144" y="42431"/>
                    </a:cubicBezTo>
                    <a:cubicBezTo>
                      <a:pt x="271890" y="85174"/>
                      <a:pt x="521191" y="127362"/>
                      <a:pt x="771864" y="164653"/>
                    </a:cubicBezTo>
                    <a:cubicBezTo>
                      <a:pt x="1002586" y="198959"/>
                      <a:pt x="1239547" y="250834"/>
                      <a:pt x="1472669" y="258369"/>
                    </a:cubicBezTo>
                    <a:cubicBezTo>
                      <a:pt x="1497075" y="259167"/>
                      <a:pt x="1501874" y="221806"/>
                      <a:pt x="1478394" y="215487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110" name="Freeform 16">
                <a:extLst>
                  <a:ext uri="{FF2B5EF4-FFF2-40B4-BE49-F238E27FC236}">
                    <a16:creationId xmlns:a16="http://schemas.microsoft.com/office/drawing/2014/main" id="{AB9E6224-677B-DF47-925E-1FF433C05452}"/>
                  </a:ext>
                </a:extLst>
              </p:cNvPr>
              <p:cNvSpPr/>
              <p:nvPr/>
            </p:nvSpPr>
            <p:spPr>
              <a:xfrm>
                <a:off x="5594633" y="4188765"/>
                <a:ext cx="528110" cy="114774"/>
              </a:xfrm>
              <a:custGeom>
                <a:avLst/>
                <a:gdLst/>
                <a:ahLst/>
                <a:cxnLst/>
                <a:rect l="l" t="t" r="r" b="b"/>
                <a:pathLst>
                  <a:path w="528110" h="114774">
                    <a:moveTo>
                      <a:pt x="504873" y="70126"/>
                    </a:moveTo>
                    <a:cubicBezTo>
                      <a:pt x="354704" y="30428"/>
                      <a:pt x="179853" y="697"/>
                      <a:pt x="24648" y="139"/>
                    </a:cubicBezTo>
                    <a:cubicBezTo>
                      <a:pt x="3761" y="0"/>
                      <a:pt x="0" y="31403"/>
                      <a:pt x="19745" y="37468"/>
                    </a:cubicBezTo>
                    <a:cubicBezTo>
                      <a:pt x="169309" y="83510"/>
                      <a:pt x="343219" y="106827"/>
                      <a:pt x="499198" y="113694"/>
                    </a:cubicBezTo>
                    <a:cubicBezTo>
                      <a:pt x="523274" y="114774"/>
                      <a:pt x="528110" y="76365"/>
                      <a:pt x="504873" y="70126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111" name="Freeform 17">
                <a:extLst>
                  <a:ext uri="{FF2B5EF4-FFF2-40B4-BE49-F238E27FC236}">
                    <a16:creationId xmlns:a16="http://schemas.microsoft.com/office/drawing/2014/main" id="{40F1C0BA-F069-A146-9144-147C7F580728}"/>
                  </a:ext>
                </a:extLst>
              </p:cNvPr>
              <p:cNvSpPr/>
              <p:nvPr/>
            </p:nvSpPr>
            <p:spPr>
              <a:xfrm>
                <a:off x="5587552" y="4325775"/>
                <a:ext cx="440484" cy="116217"/>
              </a:xfrm>
              <a:custGeom>
                <a:avLst/>
                <a:gdLst/>
                <a:ahLst/>
                <a:cxnLst/>
                <a:rect l="l" t="t" r="r" b="b"/>
                <a:pathLst>
                  <a:path w="440484" h="116217">
                    <a:moveTo>
                      <a:pt x="418997" y="73010"/>
                    </a:moveTo>
                    <a:cubicBezTo>
                      <a:pt x="295380" y="35617"/>
                      <a:pt x="165066" y="22491"/>
                      <a:pt x="37967" y="3795"/>
                    </a:cubicBezTo>
                    <a:cubicBezTo>
                      <a:pt x="12136" y="0"/>
                      <a:pt x="0" y="40248"/>
                      <a:pt x="26826" y="45958"/>
                    </a:cubicBezTo>
                    <a:cubicBezTo>
                      <a:pt x="154388" y="73184"/>
                      <a:pt x="283344" y="106608"/>
                      <a:pt x="413659" y="114790"/>
                    </a:cubicBezTo>
                    <a:cubicBezTo>
                      <a:pt x="436903" y="116217"/>
                      <a:pt x="440484" y="79555"/>
                      <a:pt x="418997" y="73010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</p:grpSp>
        <p:grpSp>
          <p:nvGrpSpPr>
            <p:cNvPr id="57" name="Group 2">
              <a:extLst>
                <a:ext uri="{FF2B5EF4-FFF2-40B4-BE49-F238E27FC236}">
                  <a16:creationId xmlns:a16="http://schemas.microsoft.com/office/drawing/2014/main" id="{343AE482-3414-BD44-9627-93708EE89081}"/>
                </a:ext>
              </a:extLst>
            </p:cNvPr>
            <p:cNvGrpSpPr/>
            <p:nvPr/>
          </p:nvGrpSpPr>
          <p:grpSpPr>
            <a:xfrm>
              <a:off x="9783407" y="4787130"/>
              <a:ext cx="372055" cy="417773"/>
              <a:chOff x="5067300" y="1828800"/>
              <a:chExt cx="2838521" cy="3399707"/>
            </a:xfrm>
          </p:grpSpPr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347A0A73-6C86-0840-BAC9-2DA09278CFAF}"/>
                  </a:ext>
                </a:extLst>
              </p:cNvPr>
              <p:cNvSpPr/>
              <p:nvPr/>
            </p:nvSpPr>
            <p:spPr>
              <a:xfrm>
                <a:off x="7490066" y="2250808"/>
                <a:ext cx="298809" cy="341042"/>
              </a:xfrm>
              <a:custGeom>
                <a:avLst/>
                <a:gdLst/>
                <a:ahLst/>
                <a:cxnLst/>
                <a:rect l="l" t="t" r="r" b="b"/>
                <a:pathLst>
                  <a:path w="298809" h="341042">
                    <a:moveTo>
                      <a:pt x="31397" y="0"/>
                    </a:moveTo>
                    <a:cubicBezTo>
                      <a:pt x="23036" y="108686"/>
                      <a:pt x="12108" y="217336"/>
                      <a:pt x="0" y="325918"/>
                    </a:cubicBezTo>
                    <a:cubicBezTo>
                      <a:pt x="99395" y="327930"/>
                      <a:pt x="199136" y="333029"/>
                      <a:pt x="298809" y="341043"/>
                    </a:cubicBezTo>
                    <a:cubicBezTo>
                      <a:pt x="207497" y="228784"/>
                      <a:pt x="117886" y="115173"/>
                      <a:pt x="31397" y="0"/>
                    </a:cubicBezTo>
                  </a:path>
                </a:pathLst>
              </a:custGeom>
              <a:solidFill>
                <a:srgbClr val="CCC0B8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2D57FD57-4079-F443-B969-ACE5D49FA710}"/>
                  </a:ext>
                </a:extLst>
              </p:cNvPr>
              <p:cNvSpPr/>
              <p:nvPr/>
            </p:nvSpPr>
            <p:spPr>
              <a:xfrm>
                <a:off x="5129822" y="1906943"/>
                <a:ext cx="2680564" cy="3224555"/>
              </a:xfrm>
              <a:custGeom>
                <a:avLst/>
                <a:gdLst/>
                <a:ahLst/>
                <a:cxnLst/>
                <a:rect l="l" t="t" r="r" b="b"/>
                <a:pathLst>
                  <a:path w="2680564" h="3224555">
                    <a:moveTo>
                      <a:pt x="2268034" y="724789"/>
                    </a:moveTo>
                    <a:lnTo>
                      <a:pt x="2274626" y="658600"/>
                    </a:lnTo>
                    <a:cubicBezTo>
                      <a:pt x="2286976" y="532257"/>
                      <a:pt x="2301339" y="405983"/>
                      <a:pt x="2318581" y="280647"/>
                    </a:cubicBezTo>
                    <a:cubicBezTo>
                      <a:pt x="2013494" y="246268"/>
                      <a:pt x="1706915" y="179385"/>
                      <a:pt x="1406788" y="132067"/>
                    </a:cubicBezTo>
                    <a:cubicBezTo>
                      <a:pt x="1121059" y="87039"/>
                      <a:pt x="829988" y="51377"/>
                      <a:pt x="543496" y="0"/>
                    </a:cubicBezTo>
                    <a:cubicBezTo>
                      <a:pt x="464847" y="454689"/>
                      <a:pt x="372530" y="907088"/>
                      <a:pt x="284827" y="1359938"/>
                    </a:cubicBezTo>
                    <a:cubicBezTo>
                      <a:pt x="192024" y="1839501"/>
                      <a:pt x="119898" y="2330718"/>
                      <a:pt x="0" y="2805285"/>
                    </a:cubicBezTo>
                    <a:cubicBezTo>
                      <a:pt x="437960" y="2879349"/>
                      <a:pt x="874186" y="2965104"/>
                      <a:pt x="1309857" y="3049749"/>
                    </a:cubicBezTo>
                    <a:cubicBezTo>
                      <a:pt x="1604536" y="3107058"/>
                      <a:pt x="1899667" y="3163847"/>
                      <a:pt x="2193930" y="3224555"/>
                    </a:cubicBezTo>
                    <a:cubicBezTo>
                      <a:pt x="2262379" y="2747560"/>
                      <a:pt x="2382381" y="2270704"/>
                      <a:pt x="2474941" y="1800474"/>
                    </a:cubicBezTo>
                    <a:cubicBezTo>
                      <a:pt x="2543425" y="1452840"/>
                      <a:pt x="2609861" y="1104269"/>
                      <a:pt x="2680565" y="756774"/>
                    </a:cubicBezTo>
                    <a:cubicBezTo>
                      <a:pt x="2568819" y="747581"/>
                      <a:pt x="2457005" y="738943"/>
                      <a:pt x="2345052" y="730479"/>
                    </a:cubicBezTo>
                    <a:lnTo>
                      <a:pt x="2268034" y="724789"/>
                    </a:lnTo>
                    <a:close/>
                    <a:moveTo>
                      <a:pt x="1162448" y="486257"/>
                    </a:moveTo>
                    <a:cubicBezTo>
                      <a:pt x="1423441" y="509708"/>
                      <a:pt x="1694044" y="544295"/>
                      <a:pt x="1950631" y="596955"/>
                    </a:cubicBezTo>
                    <a:cubicBezTo>
                      <a:pt x="1976095" y="602158"/>
                      <a:pt x="1970336" y="644446"/>
                      <a:pt x="1944490" y="642261"/>
                    </a:cubicBezTo>
                    <a:cubicBezTo>
                      <a:pt x="1682977" y="619920"/>
                      <a:pt x="1414525" y="576730"/>
                      <a:pt x="1157174" y="525145"/>
                    </a:cubicBezTo>
                    <a:cubicBezTo>
                      <a:pt x="1135318" y="520809"/>
                      <a:pt x="1140314" y="484315"/>
                      <a:pt x="1162448" y="486257"/>
                    </a:cubicBezTo>
                    <a:moveTo>
                      <a:pt x="870127" y="2525437"/>
                    </a:moveTo>
                    <a:cubicBezTo>
                      <a:pt x="733820" y="2517284"/>
                      <a:pt x="598900" y="2484016"/>
                      <a:pt x="465437" y="2456819"/>
                    </a:cubicBezTo>
                    <a:cubicBezTo>
                      <a:pt x="437336" y="2451129"/>
                      <a:pt x="450068" y="2411027"/>
                      <a:pt x="477059" y="2414808"/>
                    </a:cubicBezTo>
                    <a:cubicBezTo>
                      <a:pt x="610071" y="2433437"/>
                      <a:pt x="746378" y="2446516"/>
                      <a:pt x="875713" y="2483773"/>
                    </a:cubicBezTo>
                    <a:cubicBezTo>
                      <a:pt x="898228" y="2490295"/>
                      <a:pt x="894447" y="2526824"/>
                      <a:pt x="870127" y="2525437"/>
                    </a:cubicBezTo>
                    <a:moveTo>
                      <a:pt x="987909" y="2387854"/>
                    </a:moveTo>
                    <a:cubicBezTo>
                      <a:pt x="826761" y="2381054"/>
                      <a:pt x="647088" y="2357847"/>
                      <a:pt x="492567" y="2312020"/>
                    </a:cubicBezTo>
                    <a:cubicBezTo>
                      <a:pt x="472167" y="2305949"/>
                      <a:pt x="476053" y="2274693"/>
                      <a:pt x="497632" y="2274832"/>
                    </a:cubicBezTo>
                    <a:cubicBezTo>
                      <a:pt x="657981" y="2275387"/>
                      <a:pt x="838661" y="2304978"/>
                      <a:pt x="993772" y="2344491"/>
                    </a:cubicBezTo>
                    <a:cubicBezTo>
                      <a:pt x="1017814" y="2350700"/>
                      <a:pt x="1012818" y="2388929"/>
                      <a:pt x="987909" y="2387854"/>
                    </a:cubicBezTo>
                    <a:moveTo>
                      <a:pt x="2030181" y="2247843"/>
                    </a:moveTo>
                    <a:cubicBezTo>
                      <a:pt x="1794201" y="2240280"/>
                      <a:pt x="1554406" y="2188487"/>
                      <a:pt x="1320924" y="2154178"/>
                    </a:cubicBezTo>
                    <a:cubicBezTo>
                      <a:pt x="1067216" y="2116921"/>
                      <a:pt x="814896" y="2074806"/>
                      <a:pt x="562091" y="2032068"/>
                    </a:cubicBezTo>
                    <a:cubicBezTo>
                      <a:pt x="539679" y="2028321"/>
                      <a:pt x="545022" y="1989710"/>
                      <a:pt x="567468" y="1992382"/>
                    </a:cubicBezTo>
                    <a:cubicBezTo>
                      <a:pt x="804281" y="2021556"/>
                      <a:pt x="1040503" y="2050211"/>
                      <a:pt x="1276725" y="2084485"/>
                    </a:cubicBezTo>
                    <a:cubicBezTo>
                      <a:pt x="1527241" y="2120841"/>
                      <a:pt x="1791079" y="2140441"/>
                      <a:pt x="2035975" y="2204965"/>
                    </a:cubicBezTo>
                    <a:cubicBezTo>
                      <a:pt x="2059739" y="2211279"/>
                      <a:pt x="2054882" y="2248606"/>
                      <a:pt x="2030181" y="2247843"/>
                    </a:cubicBezTo>
                    <a:moveTo>
                      <a:pt x="2125898" y="1928829"/>
                    </a:moveTo>
                    <a:cubicBezTo>
                      <a:pt x="1889814" y="1921301"/>
                      <a:pt x="1650088" y="1869438"/>
                      <a:pt x="1416606" y="1835164"/>
                    </a:cubicBezTo>
                    <a:cubicBezTo>
                      <a:pt x="1162899" y="1797976"/>
                      <a:pt x="910579" y="1755827"/>
                      <a:pt x="657808" y="1713088"/>
                    </a:cubicBezTo>
                    <a:cubicBezTo>
                      <a:pt x="635362" y="1709342"/>
                      <a:pt x="640739" y="1670627"/>
                      <a:pt x="663151" y="1673402"/>
                    </a:cubicBezTo>
                    <a:cubicBezTo>
                      <a:pt x="899963" y="1702542"/>
                      <a:pt x="1136220" y="1731197"/>
                      <a:pt x="1372408" y="1765471"/>
                    </a:cubicBezTo>
                    <a:cubicBezTo>
                      <a:pt x="1622958" y="1801861"/>
                      <a:pt x="1886796" y="1821427"/>
                      <a:pt x="2131657" y="1885951"/>
                    </a:cubicBezTo>
                    <a:cubicBezTo>
                      <a:pt x="2155422" y="1892265"/>
                      <a:pt x="2150564" y="1929627"/>
                      <a:pt x="2125898" y="1928829"/>
                    </a:cubicBezTo>
                    <a:moveTo>
                      <a:pt x="2157746" y="1609884"/>
                    </a:moveTo>
                    <a:cubicBezTo>
                      <a:pt x="1921732" y="1602321"/>
                      <a:pt x="1681970" y="1550563"/>
                      <a:pt x="1448523" y="1516219"/>
                    </a:cubicBezTo>
                    <a:cubicBezTo>
                      <a:pt x="1194781" y="1478996"/>
                      <a:pt x="942427" y="1436813"/>
                      <a:pt x="689656" y="1394109"/>
                    </a:cubicBezTo>
                    <a:cubicBezTo>
                      <a:pt x="667279" y="1390327"/>
                      <a:pt x="672691" y="1351717"/>
                      <a:pt x="695033" y="1354457"/>
                    </a:cubicBezTo>
                    <a:cubicBezTo>
                      <a:pt x="931845" y="1383597"/>
                      <a:pt x="1168137" y="1412321"/>
                      <a:pt x="1404325" y="1446595"/>
                    </a:cubicBezTo>
                    <a:cubicBezTo>
                      <a:pt x="1654876" y="1482882"/>
                      <a:pt x="1918713" y="1502482"/>
                      <a:pt x="2163540" y="1567041"/>
                    </a:cubicBezTo>
                    <a:cubicBezTo>
                      <a:pt x="2187304" y="1573251"/>
                      <a:pt x="2182447" y="1610682"/>
                      <a:pt x="2157746" y="1609884"/>
                    </a:cubicBezTo>
                    <a:moveTo>
                      <a:pt x="2189663" y="1322854"/>
                    </a:moveTo>
                    <a:cubicBezTo>
                      <a:pt x="1953614" y="1315222"/>
                      <a:pt x="1713853" y="1263464"/>
                      <a:pt x="1480371" y="1229155"/>
                    </a:cubicBezTo>
                    <a:cubicBezTo>
                      <a:pt x="1226664" y="1191863"/>
                      <a:pt x="974309" y="1149749"/>
                      <a:pt x="721573" y="1107045"/>
                    </a:cubicBezTo>
                    <a:cubicBezTo>
                      <a:pt x="699196" y="1103298"/>
                      <a:pt x="704574" y="1064653"/>
                      <a:pt x="726951" y="1067393"/>
                    </a:cubicBezTo>
                    <a:cubicBezTo>
                      <a:pt x="963693" y="1096568"/>
                      <a:pt x="1199985" y="1125257"/>
                      <a:pt x="1436208" y="1159497"/>
                    </a:cubicBezTo>
                    <a:cubicBezTo>
                      <a:pt x="1686793" y="1195783"/>
                      <a:pt x="1950596" y="1215418"/>
                      <a:pt x="2195492" y="1279977"/>
                    </a:cubicBezTo>
                    <a:cubicBezTo>
                      <a:pt x="2219221" y="1286221"/>
                      <a:pt x="2214399" y="1323617"/>
                      <a:pt x="2189663" y="1322854"/>
                    </a:cubicBezTo>
                    <a:moveTo>
                      <a:pt x="2221615" y="1003805"/>
                    </a:moveTo>
                    <a:cubicBezTo>
                      <a:pt x="1985531" y="996208"/>
                      <a:pt x="1745840" y="944415"/>
                      <a:pt x="1512289" y="910176"/>
                    </a:cubicBezTo>
                    <a:cubicBezTo>
                      <a:pt x="1258581" y="872849"/>
                      <a:pt x="1006261" y="830734"/>
                      <a:pt x="753456" y="788065"/>
                    </a:cubicBezTo>
                    <a:cubicBezTo>
                      <a:pt x="731044" y="784284"/>
                      <a:pt x="736456" y="745673"/>
                      <a:pt x="758868" y="748379"/>
                    </a:cubicBezTo>
                    <a:cubicBezTo>
                      <a:pt x="995645" y="777554"/>
                      <a:pt x="1231902" y="806243"/>
                      <a:pt x="1468056" y="840482"/>
                    </a:cubicBezTo>
                    <a:cubicBezTo>
                      <a:pt x="1718641" y="876769"/>
                      <a:pt x="1982444" y="896404"/>
                      <a:pt x="2227374" y="960963"/>
                    </a:cubicBezTo>
                    <a:cubicBezTo>
                      <a:pt x="2251104" y="967242"/>
                      <a:pt x="2246247" y="1004603"/>
                      <a:pt x="2221615" y="1003805"/>
                    </a:cubicBezTo>
                  </a:path>
                </a:pathLst>
              </a:custGeom>
              <a:solidFill>
                <a:srgbClr val="FFFFFF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90" name="Freeform 8">
                <a:extLst>
                  <a:ext uri="{FF2B5EF4-FFF2-40B4-BE49-F238E27FC236}">
                    <a16:creationId xmlns:a16="http://schemas.microsoft.com/office/drawing/2014/main" id="{AE0FA7BD-E53D-4647-B737-55B77B8B70E7}"/>
                  </a:ext>
                </a:extLst>
              </p:cNvPr>
              <p:cNvSpPr/>
              <p:nvPr/>
            </p:nvSpPr>
            <p:spPr>
              <a:xfrm>
                <a:off x="5129822" y="2172652"/>
                <a:ext cx="2680564" cy="2945713"/>
              </a:xfrm>
              <a:custGeom>
                <a:avLst/>
                <a:gdLst/>
                <a:ahLst/>
                <a:cxnLst/>
                <a:rect l="l" t="t" r="r" b="b"/>
                <a:pathLst>
                  <a:path w="2680564" h="2945713">
                    <a:moveTo>
                      <a:pt x="2344982" y="451637"/>
                    </a:moveTo>
                    <a:lnTo>
                      <a:pt x="2267930" y="445982"/>
                    </a:lnTo>
                    <a:lnTo>
                      <a:pt x="2274591" y="379793"/>
                    </a:lnTo>
                    <a:cubicBezTo>
                      <a:pt x="2286907" y="253450"/>
                      <a:pt x="2301235" y="127176"/>
                      <a:pt x="2318512" y="1839"/>
                    </a:cubicBezTo>
                    <a:cubicBezTo>
                      <a:pt x="2313620" y="1319"/>
                      <a:pt x="2308659" y="590"/>
                      <a:pt x="2303767" y="0"/>
                    </a:cubicBezTo>
                    <a:cubicBezTo>
                      <a:pt x="2295753" y="64872"/>
                      <a:pt x="2265605" y="132276"/>
                      <a:pt x="2244929" y="187364"/>
                    </a:cubicBezTo>
                    <a:cubicBezTo>
                      <a:pt x="2204026" y="296501"/>
                      <a:pt x="2141857" y="418334"/>
                      <a:pt x="2138596" y="536941"/>
                    </a:cubicBezTo>
                    <a:cubicBezTo>
                      <a:pt x="2133808" y="710255"/>
                      <a:pt x="2324305" y="601257"/>
                      <a:pt x="2424671" y="606461"/>
                    </a:cubicBezTo>
                    <a:cubicBezTo>
                      <a:pt x="2541169" y="612497"/>
                      <a:pt x="2491420" y="745257"/>
                      <a:pt x="2468523" y="808533"/>
                    </a:cubicBezTo>
                    <a:cubicBezTo>
                      <a:pt x="2391470" y="1021325"/>
                      <a:pt x="2353031" y="1246813"/>
                      <a:pt x="2312302" y="1468659"/>
                    </a:cubicBezTo>
                    <a:cubicBezTo>
                      <a:pt x="2273689" y="1679023"/>
                      <a:pt x="2227721" y="1885258"/>
                      <a:pt x="2164025" y="2089447"/>
                    </a:cubicBezTo>
                    <a:cubicBezTo>
                      <a:pt x="2121388" y="2226405"/>
                      <a:pt x="2074934" y="2381888"/>
                      <a:pt x="1978003" y="2491510"/>
                    </a:cubicBezTo>
                    <a:cubicBezTo>
                      <a:pt x="1865772" y="2618408"/>
                      <a:pt x="1736958" y="2584862"/>
                      <a:pt x="1586080" y="2557561"/>
                    </a:cubicBezTo>
                    <a:cubicBezTo>
                      <a:pt x="1214764" y="2490400"/>
                      <a:pt x="839459" y="2449084"/>
                      <a:pt x="465715" y="2399337"/>
                    </a:cubicBezTo>
                    <a:cubicBezTo>
                      <a:pt x="336138" y="2382061"/>
                      <a:pt x="203542" y="2362739"/>
                      <a:pt x="78614" y="2322983"/>
                    </a:cubicBezTo>
                    <a:cubicBezTo>
                      <a:pt x="70426" y="2320451"/>
                      <a:pt x="60643" y="2317468"/>
                      <a:pt x="50166" y="2314103"/>
                    </a:cubicBezTo>
                    <a:cubicBezTo>
                      <a:pt x="34277" y="2385183"/>
                      <a:pt x="17832" y="2456057"/>
                      <a:pt x="0" y="2526444"/>
                    </a:cubicBezTo>
                    <a:cubicBezTo>
                      <a:pt x="437926" y="2600508"/>
                      <a:pt x="874186" y="2686263"/>
                      <a:pt x="1309822" y="2770908"/>
                    </a:cubicBezTo>
                    <a:cubicBezTo>
                      <a:pt x="1604502" y="2828217"/>
                      <a:pt x="1899632" y="2885005"/>
                      <a:pt x="2193930" y="2945713"/>
                    </a:cubicBezTo>
                    <a:cubicBezTo>
                      <a:pt x="2262344" y="2468718"/>
                      <a:pt x="2382346" y="1991862"/>
                      <a:pt x="2474941" y="1521632"/>
                    </a:cubicBezTo>
                    <a:cubicBezTo>
                      <a:pt x="2543425" y="1173998"/>
                      <a:pt x="2609861" y="825427"/>
                      <a:pt x="2680565" y="477932"/>
                    </a:cubicBezTo>
                    <a:cubicBezTo>
                      <a:pt x="2568750" y="468774"/>
                      <a:pt x="2456936" y="460136"/>
                      <a:pt x="2344982" y="451637"/>
                    </a:cubicBezTo>
                  </a:path>
                </a:pathLst>
              </a:custGeom>
              <a:solidFill>
                <a:srgbClr val="CCC0B8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91" name="Freeform 9">
                <a:extLst>
                  <a:ext uri="{FF2B5EF4-FFF2-40B4-BE49-F238E27FC236}">
                    <a16:creationId xmlns:a16="http://schemas.microsoft.com/office/drawing/2014/main" id="{211D022A-5A05-D741-A414-8D4C90FA750C}"/>
                  </a:ext>
                </a:extLst>
              </p:cNvPr>
              <p:cNvSpPr/>
              <p:nvPr/>
            </p:nvSpPr>
            <p:spPr>
              <a:xfrm>
                <a:off x="5067300" y="1828800"/>
                <a:ext cx="2838521" cy="3399707"/>
              </a:xfrm>
              <a:custGeom>
                <a:avLst/>
                <a:gdLst/>
                <a:ahLst/>
                <a:cxnLst/>
                <a:rect l="l" t="t" r="r" b="b"/>
                <a:pathLst>
                  <a:path w="2838521" h="3399707">
                    <a:moveTo>
                      <a:pt x="2782042" y="695788"/>
                    </a:moveTo>
                    <a:cubicBezTo>
                      <a:pt x="2697079" y="588247"/>
                      <a:pt x="2610417" y="482268"/>
                      <a:pt x="2521881" y="378404"/>
                    </a:cubicBezTo>
                    <a:lnTo>
                      <a:pt x="2463563" y="311001"/>
                    </a:lnTo>
                    <a:lnTo>
                      <a:pt x="2401393" y="284948"/>
                    </a:lnTo>
                    <a:lnTo>
                      <a:pt x="2349354" y="274159"/>
                    </a:lnTo>
                    <a:cubicBezTo>
                      <a:pt x="2047632" y="216157"/>
                      <a:pt x="1735467" y="185768"/>
                      <a:pt x="1435688" y="138589"/>
                    </a:cubicBezTo>
                    <a:cubicBezTo>
                      <a:pt x="1167895" y="96509"/>
                      <a:pt x="898263" y="45167"/>
                      <a:pt x="628111" y="7979"/>
                    </a:cubicBezTo>
                    <a:lnTo>
                      <a:pt x="570140" y="0"/>
                    </a:lnTo>
                    <a:lnTo>
                      <a:pt x="554042" y="73717"/>
                    </a:lnTo>
                    <a:cubicBezTo>
                      <a:pt x="455099" y="532985"/>
                      <a:pt x="370206" y="995410"/>
                      <a:pt x="280525" y="1456482"/>
                    </a:cubicBezTo>
                    <a:cubicBezTo>
                      <a:pt x="188832" y="1928169"/>
                      <a:pt x="74589" y="2402667"/>
                      <a:pt x="9055" y="2879800"/>
                    </a:cubicBezTo>
                    <a:lnTo>
                      <a:pt x="0" y="2948557"/>
                    </a:lnTo>
                    <a:lnTo>
                      <a:pt x="53774" y="2959172"/>
                    </a:lnTo>
                    <a:cubicBezTo>
                      <a:pt x="489479" y="3042950"/>
                      <a:pt x="926399" y="3120657"/>
                      <a:pt x="1361896" y="3205579"/>
                    </a:cubicBezTo>
                    <a:cubicBezTo>
                      <a:pt x="1659906" y="3263651"/>
                      <a:pt x="1957361" y="3325088"/>
                      <a:pt x="2255129" y="3385276"/>
                    </a:cubicBezTo>
                    <a:lnTo>
                      <a:pt x="2326908" y="3399707"/>
                    </a:lnTo>
                    <a:lnTo>
                      <a:pt x="2345746" y="3326267"/>
                    </a:lnTo>
                    <a:cubicBezTo>
                      <a:pt x="2464291" y="2850001"/>
                      <a:pt x="2532948" y="2353441"/>
                      <a:pt x="2625508" y="1874330"/>
                    </a:cubicBezTo>
                    <a:cubicBezTo>
                      <a:pt x="2689759" y="1541786"/>
                      <a:pt x="2756057" y="1209312"/>
                      <a:pt x="2818469" y="876248"/>
                    </a:cubicBezTo>
                    <a:lnTo>
                      <a:pt x="2823742" y="847802"/>
                    </a:lnTo>
                    <a:lnTo>
                      <a:pt x="2838139" y="770165"/>
                    </a:lnTo>
                    <a:lnTo>
                      <a:pt x="2838521" y="768187"/>
                    </a:lnTo>
                    <a:lnTo>
                      <a:pt x="2782042" y="695788"/>
                    </a:lnTo>
                    <a:close/>
                    <a:moveTo>
                      <a:pt x="2455965" y="418437"/>
                    </a:moveTo>
                    <a:cubicBezTo>
                      <a:pt x="2542419" y="533610"/>
                      <a:pt x="2632030" y="647221"/>
                      <a:pt x="2723376" y="759480"/>
                    </a:cubicBezTo>
                    <a:cubicBezTo>
                      <a:pt x="2623704" y="751466"/>
                      <a:pt x="2523962" y="746367"/>
                      <a:pt x="2424568" y="744355"/>
                    </a:cubicBezTo>
                    <a:cubicBezTo>
                      <a:pt x="2436641" y="635773"/>
                      <a:pt x="2447569" y="527123"/>
                      <a:pt x="2455965" y="418437"/>
                    </a:cubicBezTo>
                    <a:moveTo>
                      <a:pt x="2546513" y="1885292"/>
                    </a:moveTo>
                    <a:cubicBezTo>
                      <a:pt x="2453918" y="2355522"/>
                      <a:pt x="2333916" y="2832378"/>
                      <a:pt x="2265502" y="3309373"/>
                    </a:cubicBezTo>
                    <a:cubicBezTo>
                      <a:pt x="1971204" y="3248665"/>
                      <a:pt x="1676073" y="3191876"/>
                      <a:pt x="1381428" y="3134568"/>
                    </a:cubicBezTo>
                    <a:cubicBezTo>
                      <a:pt x="945757" y="3049957"/>
                      <a:pt x="509497" y="2964168"/>
                      <a:pt x="71571" y="2890103"/>
                    </a:cubicBezTo>
                    <a:cubicBezTo>
                      <a:pt x="191434" y="2415537"/>
                      <a:pt x="263595" y="1924284"/>
                      <a:pt x="356398" y="1444757"/>
                    </a:cubicBezTo>
                    <a:cubicBezTo>
                      <a:pt x="444101" y="991907"/>
                      <a:pt x="536418" y="539507"/>
                      <a:pt x="615032" y="84818"/>
                    </a:cubicBezTo>
                    <a:cubicBezTo>
                      <a:pt x="901559" y="136195"/>
                      <a:pt x="1192596" y="171857"/>
                      <a:pt x="1478325" y="216885"/>
                    </a:cubicBezTo>
                    <a:cubicBezTo>
                      <a:pt x="1778486" y="264203"/>
                      <a:pt x="2085065" y="331086"/>
                      <a:pt x="2390153" y="365465"/>
                    </a:cubicBezTo>
                    <a:cubicBezTo>
                      <a:pt x="2372876" y="490836"/>
                      <a:pt x="2358582" y="617075"/>
                      <a:pt x="2346232" y="743453"/>
                    </a:cubicBezTo>
                    <a:lnTo>
                      <a:pt x="2339571" y="809642"/>
                    </a:lnTo>
                    <a:lnTo>
                      <a:pt x="2416623" y="815262"/>
                    </a:lnTo>
                    <a:cubicBezTo>
                      <a:pt x="2528611" y="823727"/>
                      <a:pt x="2640391" y="832365"/>
                      <a:pt x="2752102" y="841592"/>
                    </a:cubicBezTo>
                    <a:cubicBezTo>
                      <a:pt x="2681433" y="1189088"/>
                      <a:pt x="2614996" y="1537623"/>
                      <a:pt x="2546513" y="1885292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92" name="Freeform 10">
                <a:extLst>
                  <a:ext uri="{FF2B5EF4-FFF2-40B4-BE49-F238E27FC236}">
                    <a16:creationId xmlns:a16="http://schemas.microsoft.com/office/drawing/2014/main" id="{2234E4D5-CA4C-1548-A9D4-5F1C1DE89A6E}"/>
                  </a:ext>
                </a:extLst>
              </p:cNvPr>
              <p:cNvSpPr/>
              <p:nvPr/>
            </p:nvSpPr>
            <p:spPr>
              <a:xfrm>
                <a:off x="6296383" y="2389450"/>
                <a:ext cx="822636" cy="161103"/>
              </a:xfrm>
              <a:custGeom>
                <a:avLst/>
                <a:gdLst/>
                <a:ahLst/>
                <a:cxnLst/>
                <a:rect l="l" t="t" r="r" b="b"/>
                <a:pathLst>
                  <a:path w="822636" h="161103">
                    <a:moveTo>
                      <a:pt x="21384" y="41139"/>
                    </a:moveTo>
                    <a:cubicBezTo>
                      <a:pt x="273182" y="93025"/>
                      <a:pt x="535842" y="136468"/>
                      <a:pt x="791713" y="158904"/>
                    </a:cubicBezTo>
                    <a:cubicBezTo>
                      <a:pt x="817001" y="161102"/>
                      <a:pt x="822636" y="118567"/>
                      <a:pt x="797721" y="113368"/>
                    </a:cubicBezTo>
                    <a:cubicBezTo>
                      <a:pt x="546670" y="60400"/>
                      <a:pt x="281940" y="25576"/>
                      <a:pt x="26544" y="2023"/>
                    </a:cubicBezTo>
                    <a:cubicBezTo>
                      <a:pt x="4888" y="0"/>
                      <a:pt x="0" y="36742"/>
                      <a:pt x="21384" y="41139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93" name="Freeform 11">
                <a:extLst>
                  <a:ext uri="{FF2B5EF4-FFF2-40B4-BE49-F238E27FC236}">
                    <a16:creationId xmlns:a16="http://schemas.microsoft.com/office/drawing/2014/main" id="{1A7CB39A-8939-074F-B47A-BFB895114D92}"/>
                  </a:ext>
                </a:extLst>
              </p:cNvPr>
              <p:cNvSpPr/>
              <p:nvPr/>
            </p:nvSpPr>
            <p:spPr>
              <a:xfrm>
                <a:off x="5873556" y="2654474"/>
                <a:ext cx="1501960" cy="259202"/>
              </a:xfrm>
              <a:custGeom>
                <a:avLst/>
                <a:gdLst/>
                <a:ahLst/>
                <a:cxnLst/>
                <a:rect l="l" t="t" r="r" b="b"/>
                <a:pathLst>
                  <a:path w="1501960" h="259202">
                    <a:moveTo>
                      <a:pt x="1478445" y="215515"/>
                    </a:moveTo>
                    <a:cubicBezTo>
                      <a:pt x="1236476" y="150923"/>
                      <a:pt x="975792" y="131233"/>
                      <a:pt x="728236" y="94909"/>
                    </a:cubicBezTo>
                    <a:cubicBezTo>
                      <a:pt x="494871" y="60633"/>
                      <a:pt x="261472" y="31914"/>
                      <a:pt x="27491" y="2709"/>
                    </a:cubicBezTo>
                    <a:cubicBezTo>
                      <a:pt x="5347" y="0"/>
                      <a:pt x="0" y="38651"/>
                      <a:pt x="22178" y="42437"/>
                    </a:cubicBezTo>
                    <a:cubicBezTo>
                      <a:pt x="271927" y="85185"/>
                      <a:pt x="521231" y="127344"/>
                      <a:pt x="771906" y="164675"/>
                    </a:cubicBezTo>
                    <a:cubicBezTo>
                      <a:pt x="1002632" y="198985"/>
                      <a:pt x="1239527" y="250833"/>
                      <a:pt x="1472721" y="258403"/>
                    </a:cubicBezTo>
                    <a:cubicBezTo>
                      <a:pt x="1497092" y="259202"/>
                      <a:pt x="1501960" y="221801"/>
                      <a:pt x="1478445" y="215515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94" name="Freeform 12">
                <a:extLst>
                  <a:ext uri="{FF2B5EF4-FFF2-40B4-BE49-F238E27FC236}">
                    <a16:creationId xmlns:a16="http://schemas.microsoft.com/office/drawing/2014/main" id="{A2FD839C-8907-8D4A-8844-3C037CFC3609}"/>
                  </a:ext>
                </a:extLst>
              </p:cNvPr>
              <p:cNvSpPr/>
              <p:nvPr/>
            </p:nvSpPr>
            <p:spPr>
              <a:xfrm>
                <a:off x="5842323" y="2967003"/>
                <a:ext cx="1501865" cy="259298"/>
              </a:xfrm>
              <a:custGeom>
                <a:avLst/>
                <a:gdLst/>
                <a:ahLst/>
                <a:cxnLst/>
                <a:rect l="l" t="t" r="r" b="b"/>
                <a:pathLst>
                  <a:path w="1501865" h="259298">
                    <a:moveTo>
                      <a:pt x="1478418" y="215578"/>
                    </a:moveTo>
                    <a:cubicBezTo>
                      <a:pt x="1236414" y="150953"/>
                      <a:pt x="975797" y="131298"/>
                      <a:pt x="728206" y="94975"/>
                    </a:cubicBezTo>
                    <a:cubicBezTo>
                      <a:pt x="494771" y="60700"/>
                      <a:pt x="261371" y="31982"/>
                      <a:pt x="27457" y="2778"/>
                    </a:cubicBezTo>
                    <a:cubicBezTo>
                      <a:pt x="5347" y="0"/>
                      <a:pt x="0" y="38719"/>
                      <a:pt x="22143" y="42469"/>
                    </a:cubicBezTo>
                    <a:cubicBezTo>
                      <a:pt x="271860" y="85217"/>
                      <a:pt x="521200" y="127374"/>
                      <a:pt x="771876" y="164704"/>
                    </a:cubicBezTo>
                    <a:cubicBezTo>
                      <a:pt x="1002603" y="199048"/>
                      <a:pt x="1239534" y="250859"/>
                      <a:pt x="1472694" y="258464"/>
                    </a:cubicBezTo>
                    <a:cubicBezTo>
                      <a:pt x="1497100" y="259298"/>
                      <a:pt x="1501865" y="221863"/>
                      <a:pt x="1478418" y="215578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18D491DC-D43D-E542-93DE-F8E1601AD90E}"/>
                  </a:ext>
                </a:extLst>
              </p:cNvPr>
              <p:cNvSpPr/>
              <p:nvPr/>
            </p:nvSpPr>
            <p:spPr>
              <a:xfrm>
                <a:off x="5811068" y="3248333"/>
                <a:ext cx="1501934" cy="259263"/>
              </a:xfrm>
              <a:custGeom>
                <a:avLst/>
                <a:gdLst/>
                <a:ahLst/>
                <a:cxnLst/>
                <a:rect l="l" t="t" r="r" b="b"/>
                <a:pathLst>
                  <a:path w="1501934" h="259263">
                    <a:moveTo>
                      <a:pt x="1478453" y="215544"/>
                    </a:moveTo>
                    <a:cubicBezTo>
                      <a:pt x="1236518" y="150919"/>
                      <a:pt x="975832" y="131333"/>
                      <a:pt x="728275" y="94975"/>
                    </a:cubicBezTo>
                    <a:cubicBezTo>
                      <a:pt x="494909" y="60666"/>
                      <a:pt x="261440" y="31948"/>
                      <a:pt x="27457" y="2778"/>
                    </a:cubicBezTo>
                    <a:cubicBezTo>
                      <a:pt x="5382" y="0"/>
                      <a:pt x="0" y="38685"/>
                      <a:pt x="22144" y="42435"/>
                    </a:cubicBezTo>
                    <a:cubicBezTo>
                      <a:pt x="271860" y="85217"/>
                      <a:pt x="521234" y="127409"/>
                      <a:pt x="771945" y="164670"/>
                    </a:cubicBezTo>
                    <a:cubicBezTo>
                      <a:pt x="1002638" y="199049"/>
                      <a:pt x="1239534" y="250895"/>
                      <a:pt x="1472695" y="258430"/>
                    </a:cubicBezTo>
                    <a:cubicBezTo>
                      <a:pt x="1497135" y="259263"/>
                      <a:pt x="1501934" y="221829"/>
                      <a:pt x="1478453" y="215544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96" name="Freeform 14">
                <a:extLst>
                  <a:ext uri="{FF2B5EF4-FFF2-40B4-BE49-F238E27FC236}">
                    <a16:creationId xmlns:a16="http://schemas.microsoft.com/office/drawing/2014/main" id="{DC3F17CC-595D-A84F-8E0B-7173DD2A24D5}"/>
                  </a:ext>
                </a:extLst>
              </p:cNvPr>
              <p:cNvSpPr/>
              <p:nvPr/>
            </p:nvSpPr>
            <p:spPr>
              <a:xfrm>
                <a:off x="5779801" y="3560931"/>
                <a:ext cx="1501902" cy="259264"/>
              </a:xfrm>
              <a:custGeom>
                <a:avLst/>
                <a:gdLst/>
                <a:ahLst/>
                <a:cxnLst/>
                <a:rect l="l" t="t" r="r" b="b"/>
                <a:pathLst>
                  <a:path w="1501902" h="259264">
                    <a:moveTo>
                      <a:pt x="1478421" y="215543"/>
                    </a:moveTo>
                    <a:cubicBezTo>
                      <a:pt x="1236451" y="150988"/>
                      <a:pt x="975765" y="131368"/>
                      <a:pt x="728241" y="94940"/>
                    </a:cubicBezTo>
                    <a:cubicBezTo>
                      <a:pt x="494806" y="60631"/>
                      <a:pt x="261440" y="31982"/>
                      <a:pt x="27422" y="2778"/>
                    </a:cubicBezTo>
                    <a:cubicBezTo>
                      <a:pt x="5313" y="0"/>
                      <a:pt x="0" y="38719"/>
                      <a:pt x="22143" y="42504"/>
                    </a:cubicBezTo>
                    <a:cubicBezTo>
                      <a:pt x="271895" y="85182"/>
                      <a:pt x="521235" y="127409"/>
                      <a:pt x="771878" y="164705"/>
                    </a:cubicBezTo>
                    <a:cubicBezTo>
                      <a:pt x="1002605" y="199014"/>
                      <a:pt x="1239536" y="250894"/>
                      <a:pt x="1472731" y="258430"/>
                    </a:cubicBezTo>
                    <a:cubicBezTo>
                      <a:pt x="1497103" y="259263"/>
                      <a:pt x="1501902" y="221829"/>
                      <a:pt x="1478421" y="215543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97" name="Freeform 15">
                <a:extLst>
                  <a:ext uri="{FF2B5EF4-FFF2-40B4-BE49-F238E27FC236}">
                    <a16:creationId xmlns:a16="http://schemas.microsoft.com/office/drawing/2014/main" id="{408361BD-6CBB-E44B-9878-5DBC5111FF14}"/>
                  </a:ext>
                </a:extLst>
              </p:cNvPr>
              <p:cNvSpPr/>
              <p:nvPr/>
            </p:nvSpPr>
            <p:spPr>
              <a:xfrm>
                <a:off x="5670390" y="3873598"/>
                <a:ext cx="1501874" cy="259167"/>
              </a:xfrm>
              <a:custGeom>
                <a:avLst/>
                <a:gdLst/>
                <a:ahLst/>
                <a:cxnLst/>
                <a:rect l="l" t="t" r="r" b="b"/>
                <a:pathLst>
                  <a:path w="1501874" h="259167">
                    <a:moveTo>
                      <a:pt x="1478394" y="215487"/>
                    </a:moveTo>
                    <a:cubicBezTo>
                      <a:pt x="1236428" y="150938"/>
                      <a:pt x="975747" y="131250"/>
                      <a:pt x="728228" y="94896"/>
                    </a:cubicBezTo>
                    <a:cubicBezTo>
                      <a:pt x="494832" y="60591"/>
                      <a:pt x="261436" y="31910"/>
                      <a:pt x="27457" y="2709"/>
                    </a:cubicBezTo>
                    <a:cubicBezTo>
                      <a:pt x="5313" y="0"/>
                      <a:pt x="0" y="38612"/>
                      <a:pt x="22144" y="42431"/>
                    </a:cubicBezTo>
                    <a:cubicBezTo>
                      <a:pt x="271890" y="85174"/>
                      <a:pt x="521191" y="127362"/>
                      <a:pt x="771864" y="164653"/>
                    </a:cubicBezTo>
                    <a:cubicBezTo>
                      <a:pt x="1002586" y="198959"/>
                      <a:pt x="1239547" y="250834"/>
                      <a:pt x="1472669" y="258369"/>
                    </a:cubicBezTo>
                    <a:cubicBezTo>
                      <a:pt x="1497075" y="259167"/>
                      <a:pt x="1501874" y="221806"/>
                      <a:pt x="1478394" y="215487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98" name="Freeform 16">
                <a:extLst>
                  <a:ext uri="{FF2B5EF4-FFF2-40B4-BE49-F238E27FC236}">
                    <a16:creationId xmlns:a16="http://schemas.microsoft.com/office/drawing/2014/main" id="{EAC349D1-0177-3247-AE85-85261B79A2AD}"/>
                  </a:ext>
                </a:extLst>
              </p:cNvPr>
              <p:cNvSpPr/>
              <p:nvPr/>
            </p:nvSpPr>
            <p:spPr>
              <a:xfrm>
                <a:off x="5594633" y="4188765"/>
                <a:ext cx="528110" cy="114774"/>
              </a:xfrm>
              <a:custGeom>
                <a:avLst/>
                <a:gdLst/>
                <a:ahLst/>
                <a:cxnLst/>
                <a:rect l="l" t="t" r="r" b="b"/>
                <a:pathLst>
                  <a:path w="528110" h="114774">
                    <a:moveTo>
                      <a:pt x="504873" y="70126"/>
                    </a:moveTo>
                    <a:cubicBezTo>
                      <a:pt x="354704" y="30428"/>
                      <a:pt x="179853" y="697"/>
                      <a:pt x="24648" y="139"/>
                    </a:cubicBezTo>
                    <a:cubicBezTo>
                      <a:pt x="3761" y="0"/>
                      <a:pt x="0" y="31403"/>
                      <a:pt x="19745" y="37468"/>
                    </a:cubicBezTo>
                    <a:cubicBezTo>
                      <a:pt x="169309" y="83510"/>
                      <a:pt x="343219" y="106827"/>
                      <a:pt x="499198" y="113694"/>
                    </a:cubicBezTo>
                    <a:cubicBezTo>
                      <a:pt x="523274" y="114774"/>
                      <a:pt x="528110" y="76365"/>
                      <a:pt x="504873" y="70126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id="{67B0B3C5-D9CF-6E44-973A-AD8FACC330A5}"/>
                  </a:ext>
                </a:extLst>
              </p:cNvPr>
              <p:cNvSpPr/>
              <p:nvPr/>
            </p:nvSpPr>
            <p:spPr>
              <a:xfrm>
                <a:off x="5587552" y="4325775"/>
                <a:ext cx="440484" cy="116217"/>
              </a:xfrm>
              <a:custGeom>
                <a:avLst/>
                <a:gdLst/>
                <a:ahLst/>
                <a:cxnLst/>
                <a:rect l="l" t="t" r="r" b="b"/>
                <a:pathLst>
                  <a:path w="440484" h="116217">
                    <a:moveTo>
                      <a:pt x="418997" y="73010"/>
                    </a:moveTo>
                    <a:cubicBezTo>
                      <a:pt x="295380" y="35617"/>
                      <a:pt x="165066" y="22491"/>
                      <a:pt x="37967" y="3795"/>
                    </a:cubicBezTo>
                    <a:cubicBezTo>
                      <a:pt x="12136" y="0"/>
                      <a:pt x="0" y="40248"/>
                      <a:pt x="26826" y="45958"/>
                    </a:cubicBezTo>
                    <a:cubicBezTo>
                      <a:pt x="154388" y="73184"/>
                      <a:pt x="283344" y="106608"/>
                      <a:pt x="413659" y="114790"/>
                    </a:cubicBezTo>
                    <a:cubicBezTo>
                      <a:pt x="436903" y="116217"/>
                      <a:pt x="440484" y="79555"/>
                      <a:pt x="418997" y="73010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</p:grpSp>
        <p:grpSp>
          <p:nvGrpSpPr>
            <p:cNvPr id="58" name="Group 2">
              <a:extLst>
                <a:ext uri="{FF2B5EF4-FFF2-40B4-BE49-F238E27FC236}">
                  <a16:creationId xmlns:a16="http://schemas.microsoft.com/office/drawing/2014/main" id="{9233207A-CD23-984B-9BD6-5CE21D0E76E7}"/>
                </a:ext>
              </a:extLst>
            </p:cNvPr>
            <p:cNvGrpSpPr/>
            <p:nvPr/>
          </p:nvGrpSpPr>
          <p:grpSpPr>
            <a:xfrm>
              <a:off x="11346095" y="4055244"/>
              <a:ext cx="372055" cy="417773"/>
              <a:chOff x="5067300" y="1828800"/>
              <a:chExt cx="2838521" cy="3399707"/>
            </a:xfrm>
          </p:grpSpPr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C65FB8FF-A4CF-D541-B791-01FD6AD1BCCA}"/>
                  </a:ext>
                </a:extLst>
              </p:cNvPr>
              <p:cNvSpPr/>
              <p:nvPr/>
            </p:nvSpPr>
            <p:spPr>
              <a:xfrm>
                <a:off x="7490066" y="2250808"/>
                <a:ext cx="298809" cy="341042"/>
              </a:xfrm>
              <a:custGeom>
                <a:avLst/>
                <a:gdLst/>
                <a:ahLst/>
                <a:cxnLst/>
                <a:rect l="l" t="t" r="r" b="b"/>
                <a:pathLst>
                  <a:path w="298809" h="341042">
                    <a:moveTo>
                      <a:pt x="31397" y="0"/>
                    </a:moveTo>
                    <a:cubicBezTo>
                      <a:pt x="23036" y="108686"/>
                      <a:pt x="12108" y="217336"/>
                      <a:pt x="0" y="325918"/>
                    </a:cubicBezTo>
                    <a:cubicBezTo>
                      <a:pt x="99395" y="327930"/>
                      <a:pt x="199136" y="333029"/>
                      <a:pt x="298809" y="341043"/>
                    </a:cubicBezTo>
                    <a:cubicBezTo>
                      <a:pt x="207497" y="228784"/>
                      <a:pt x="117886" y="115173"/>
                      <a:pt x="31397" y="0"/>
                    </a:cubicBezTo>
                  </a:path>
                </a:pathLst>
              </a:custGeom>
              <a:solidFill>
                <a:srgbClr val="CCC0B8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B25D76F3-50C7-E44C-903F-439CE3C69AC2}"/>
                  </a:ext>
                </a:extLst>
              </p:cNvPr>
              <p:cNvSpPr/>
              <p:nvPr/>
            </p:nvSpPr>
            <p:spPr>
              <a:xfrm>
                <a:off x="5129822" y="1906943"/>
                <a:ext cx="2680564" cy="3224555"/>
              </a:xfrm>
              <a:custGeom>
                <a:avLst/>
                <a:gdLst/>
                <a:ahLst/>
                <a:cxnLst/>
                <a:rect l="l" t="t" r="r" b="b"/>
                <a:pathLst>
                  <a:path w="2680564" h="3224555">
                    <a:moveTo>
                      <a:pt x="2268034" y="724789"/>
                    </a:moveTo>
                    <a:lnTo>
                      <a:pt x="2274626" y="658600"/>
                    </a:lnTo>
                    <a:cubicBezTo>
                      <a:pt x="2286976" y="532257"/>
                      <a:pt x="2301339" y="405983"/>
                      <a:pt x="2318581" y="280647"/>
                    </a:cubicBezTo>
                    <a:cubicBezTo>
                      <a:pt x="2013494" y="246268"/>
                      <a:pt x="1706915" y="179385"/>
                      <a:pt x="1406788" y="132067"/>
                    </a:cubicBezTo>
                    <a:cubicBezTo>
                      <a:pt x="1121059" y="87039"/>
                      <a:pt x="829988" y="51377"/>
                      <a:pt x="543496" y="0"/>
                    </a:cubicBezTo>
                    <a:cubicBezTo>
                      <a:pt x="464847" y="454689"/>
                      <a:pt x="372530" y="907088"/>
                      <a:pt x="284827" y="1359938"/>
                    </a:cubicBezTo>
                    <a:cubicBezTo>
                      <a:pt x="192024" y="1839501"/>
                      <a:pt x="119898" y="2330718"/>
                      <a:pt x="0" y="2805285"/>
                    </a:cubicBezTo>
                    <a:cubicBezTo>
                      <a:pt x="437960" y="2879349"/>
                      <a:pt x="874186" y="2965104"/>
                      <a:pt x="1309857" y="3049749"/>
                    </a:cubicBezTo>
                    <a:cubicBezTo>
                      <a:pt x="1604536" y="3107058"/>
                      <a:pt x="1899667" y="3163847"/>
                      <a:pt x="2193930" y="3224555"/>
                    </a:cubicBezTo>
                    <a:cubicBezTo>
                      <a:pt x="2262379" y="2747560"/>
                      <a:pt x="2382381" y="2270704"/>
                      <a:pt x="2474941" y="1800474"/>
                    </a:cubicBezTo>
                    <a:cubicBezTo>
                      <a:pt x="2543425" y="1452840"/>
                      <a:pt x="2609861" y="1104269"/>
                      <a:pt x="2680565" y="756774"/>
                    </a:cubicBezTo>
                    <a:cubicBezTo>
                      <a:pt x="2568819" y="747581"/>
                      <a:pt x="2457005" y="738943"/>
                      <a:pt x="2345052" y="730479"/>
                    </a:cubicBezTo>
                    <a:lnTo>
                      <a:pt x="2268034" y="724789"/>
                    </a:lnTo>
                    <a:close/>
                    <a:moveTo>
                      <a:pt x="1162448" y="486257"/>
                    </a:moveTo>
                    <a:cubicBezTo>
                      <a:pt x="1423441" y="509708"/>
                      <a:pt x="1694044" y="544295"/>
                      <a:pt x="1950631" y="596955"/>
                    </a:cubicBezTo>
                    <a:cubicBezTo>
                      <a:pt x="1976095" y="602158"/>
                      <a:pt x="1970336" y="644446"/>
                      <a:pt x="1944490" y="642261"/>
                    </a:cubicBezTo>
                    <a:cubicBezTo>
                      <a:pt x="1682977" y="619920"/>
                      <a:pt x="1414525" y="576730"/>
                      <a:pt x="1157174" y="525145"/>
                    </a:cubicBezTo>
                    <a:cubicBezTo>
                      <a:pt x="1135318" y="520809"/>
                      <a:pt x="1140314" y="484315"/>
                      <a:pt x="1162448" y="486257"/>
                    </a:cubicBezTo>
                    <a:moveTo>
                      <a:pt x="870127" y="2525437"/>
                    </a:moveTo>
                    <a:cubicBezTo>
                      <a:pt x="733820" y="2517284"/>
                      <a:pt x="598900" y="2484016"/>
                      <a:pt x="465437" y="2456819"/>
                    </a:cubicBezTo>
                    <a:cubicBezTo>
                      <a:pt x="437336" y="2451129"/>
                      <a:pt x="450068" y="2411027"/>
                      <a:pt x="477059" y="2414808"/>
                    </a:cubicBezTo>
                    <a:cubicBezTo>
                      <a:pt x="610071" y="2433437"/>
                      <a:pt x="746378" y="2446516"/>
                      <a:pt x="875713" y="2483773"/>
                    </a:cubicBezTo>
                    <a:cubicBezTo>
                      <a:pt x="898228" y="2490295"/>
                      <a:pt x="894447" y="2526824"/>
                      <a:pt x="870127" y="2525437"/>
                    </a:cubicBezTo>
                    <a:moveTo>
                      <a:pt x="987909" y="2387854"/>
                    </a:moveTo>
                    <a:cubicBezTo>
                      <a:pt x="826761" y="2381054"/>
                      <a:pt x="647088" y="2357847"/>
                      <a:pt x="492567" y="2312020"/>
                    </a:cubicBezTo>
                    <a:cubicBezTo>
                      <a:pt x="472167" y="2305949"/>
                      <a:pt x="476053" y="2274693"/>
                      <a:pt x="497632" y="2274832"/>
                    </a:cubicBezTo>
                    <a:cubicBezTo>
                      <a:pt x="657981" y="2275387"/>
                      <a:pt x="838661" y="2304978"/>
                      <a:pt x="993772" y="2344491"/>
                    </a:cubicBezTo>
                    <a:cubicBezTo>
                      <a:pt x="1017814" y="2350700"/>
                      <a:pt x="1012818" y="2388929"/>
                      <a:pt x="987909" y="2387854"/>
                    </a:cubicBezTo>
                    <a:moveTo>
                      <a:pt x="2030181" y="2247843"/>
                    </a:moveTo>
                    <a:cubicBezTo>
                      <a:pt x="1794201" y="2240280"/>
                      <a:pt x="1554406" y="2188487"/>
                      <a:pt x="1320924" y="2154178"/>
                    </a:cubicBezTo>
                    <a:cubicBezTo>
                      <a:pt x="1067216" y="2116921"/>
                      <a:pt x="814896" y="2074806"/>
                      <a:pt x="562091" y="2032068"/>
                    </a:cubicBezTo>
                    <a:cubicBezTo>
                      <a:pt x="539679" y="2028321"/>
                      <a:pt x="545022" y="1989710"/>
                      <a:pt x="567468" y="1992382"/>
                    </a:cubicBezTo>
                    <a:cubicBezTo>
                      <a:pt x="804281" y="2021556"/>
                      <a:pt x="1040503" y="2050211"/>
                      <a:pt x="1276725" y="2084485"/>
                    </a:cubicBezTo>
                    <a:cubicBezTo>
                      <a:pt x="1527241" y="2120841"/>
                      <a:pt x="1791079" y="2140441"/>
                      <a:pt x="2035975" y="2204965"/>
                    </a:cubicBezTo>
                    <a:cubicBezTo>
                      <a:pt x="2059739" y="2211279"/>
                      <a:pt x="2054882" y="2248606"/>
                      <a:pt x="2030181" y="2247843"/>
                    </a:cubicBezTo>
                    <a:moveTo>
                      <a:pt x="2125898" y="1928829"/>
                    </a:moveTo>
                    <a:cubicBezTo>
                      <a:pt x="1889814" y="1921301"/>
                      <a:pt x="1650088" y="1869438"/>
                      <a:pt x="1416606" y="1835164"/>
                    </a:cubicBezTo>
                    <a:cubicBezTo>
                      <a:pt x="1162899" y="1797976"/>
                      <a:pt x="910579" y="1755827"/>
                      <a:pt x="657808" y="1713088"/>
                    </a:cubicBezTo>
                    <a:cubicBezTo>
                      <a:pt x="635362" y="1709342"/>
                      <a:pt x="640739" y="1670627"/>
                      <a:pt x="663151" y="1673402"/>
                    </a:cubicBezTo>
                    <a:cubicBezTo>
                      <a:pt x="899963" y="1702542"/>
                      <a:pt x="1136220" y="1731197"/>
                      <a:pt x="1372408" y="1765471"/>
                    </a:cubicBezTo>
                    <a:cubicBezTo>
                      <a:pt x="1622958" y="1801861"/>
                      <a:pt x="1886796" y="1821427"/>
                      <a:pt x="2131657" y="1885951"/>
                    </a:cubicBezTo>
                    <a:cubicBezTo>
                      <a:pt x="2155422" y="1892265"/>
                      <a:pt x="2150564" y="1929627"/>
                      <a:pt x="2125898" y="1928829"/>
                    </a:cubicBezTo>
                    <a:moveTo>
                      <a:pt x="2157746" y="1609884"/>
                    </a:moveTo>
                    <a:cubicBezTo>
                      <a:pt x="1921732" y="1602321"/>
                      <a:pt x="1681970" y="1550563"/>
                      <a:pt x="1448523" y="1516219"/>
                    </a:cubicBezTo>
                    <a:cubicBezTo>
                      <a:pt x="1194781" y="1478996"/>
                      <a:pt x="942427" y="1436813"/>
                      <a:pt x="689656" y="1394109"/>
                    </a:cubicBezTo>
                    <a:cubicBezTo>
                      <a:pt x="667279" y="1390327"/>
                      <a:pt x="672691" y="1351717"/>
                      <a:pt x="695033" y="1354457"/>
                    </a:cubicBezTo>
                    <a:cubicBezTo>
                      <a:pt x="931845" y="1383597"/>
                      <a:pt x="1168137" y="1412321"/>
                      <a:pt x="1404325" y="1446595"/>
                    </a:cubicBezTo>
                    <a:cubicBezTo>
                      <a:pt x="1654876" y="1482882"/>
                      <a:pt x="1918713" y="1502482"/>
                      <a:pt x="2163540" y="1567041"/>
                    </a:cubicBezTo>
                    <a:cubicBezTo>
                      <a:pt x="2187304" y="1573251"/>
                      <a:pt x="2182447" y="1610682"/>
                      <a:pt x="2157746" y="1609884"/>
                    </a:cubicBezTo>
                    <a:moveTo>
                      <a:pt x="2189663" y="1322854"/>
                    </a:moveTo>
                    <a:cubicBezTo>
                      <a:pt x="1953614" y="1315222"/>
                      <a:pt x="1713853" y="1263464"/>
                      <a:pt x="1480371" y="1229155"/>
                    </a:cubicBezTo>
                    <a:cubicBezTo>
                      <a:pt x="1226664" y="1191863"/>
                      <a:pt x="974309" y="1149749"/>
                      <a:pt x="721573" y="1107045"/>
                    </a:cubicBezTo>
                    <a:cubicBezTo>
                      <a:pt x="699196" y="1103298"/>
                      <a:pt x="704574" y="1064653"/>
                      <a:pt x="726951" y="1067393"/>
                    </a:cubicBezTo>
                    <a:cubicBezTo>
                      <a:pt x="963693" y="1096568"/>
                      <a:pt x="1199985" y="1125257"/>
                      <a:pt x="1436208" y="1159497"/>
                    </a:cubicBezTo>
                    <a:cubicBezTo>
                      <a:pt x="1686793" y="1195783"/>
                      <a:pt x="1950596" y="1215418"/>
                      <a:pt x="2195492" y="1279977"/>
                    </a:cubicBezTo>
                    <a:cubicBezTo>
                      <a:pt x="2219221" y="1286221"/>
                      <a:pt x="2214399" y="1323617"/>
                      <a:pt x="2189663" y="1322854"/>
                    </a:cubicBezTo>
                    <a:moveTo>
                      <a:pt x="2221615" y="1003805"/>
                    </a:moveTo>
                    <a:cubicBezTo>
                      <a:pt x="1985531" y="996208"/>
                      <a:pt x="1745840" y="944415"/>
                      <a:pt x="1512289" y="910176"/>
                    </a:cubicBezTo>
                    <a:cubicBezTo>
                      <a:pt x="1258581" y="872849"/>
                      <a:pt x="1006261" y="830734"/>
                      <a:pt x="753456" y="788065"/>
                    </a:cubicBezTo>
                    <a:cubicBezTo>
                      <a:pt x="731044" y="784284"/>
                      <a:pt x="736456" y="745673"/>
                      <a:pt x="758868" y="748379"/>
                    </a:cubicBezTo>
                    <a:cubicBezTo>
                      <a:pt x="995645" y="777554"/>
                      <a:pt x="1231902" y="806243"/>
                      <a:pt x="1468056" y="840482"/>
                    </a:cubicBezTo>
                    <a:cubicBezTo>
                      <a:pt x="1718641" y="876769"/>
                      <a:pt x="1982444" y="896404"/>
                      <a:pt x="2227374" y="960963"/>
                    </a:cubicBezTo>
                    <a:cubicBezTo>
                      <a:pt x="2251104" y="967242"/>
                      <a:pt x="2246247" y="1004603"/>
                      <a:pt x="2221615" y="1003805"/>
                    </a:cubicBezTo>
                  </a:path>
                </a:pathLst>
              </a:custGeom>
              <a:solidFill>
                <a:srgbClr val="FFFFFF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C9ED1149-3116-264C-9082-120EC2E22271}"/>
                  </a:ext>
                </a:extLst>
              </p:cNvPr>
              <p:cNvSpPr/>
              <p:nvPr/>
            </p:nvSpPr>
            <p:spPr>
              <a:xfrm>
                <a:off x="5129822" y="2172652"/>
                <a:ext cx="2680564" cy="2945713"/>
              </a:xfrm>
              <a:custGeom>
                <a:avLst/>
                <a:gdLst/>
                <a:ahLst/>
                <a:cxnLst/>
                <a:rect l="l" t="t" r="r" b="b"/>
                <a:pathLst>
                  <a:path w="2680564" h="2945713">
                    <a:moveTo>
                      <a:pt x="2344982" y="451637"/>
                    </a:moveTo>
                    <a:lnTo>
                      <a:pt x="2267930" y="445982"/>
                    </a:lnTo>
                    <a:lnTo>
                      <a:pt x="2274591" y="379793"/>
                    </a:lnTo>
                    <a:cubicBezTo>
                      <a:pt x="2286907" y="253450"/>
                      <a:pt x="2301235" y="127176"/>
                      <a:pt x="2318512" y="1839"/>
                    </a:cubicBezTo>
                    <a:cubicBezTo>
                      <a:pt x="2313620" y="1319"/>
                      <a:pt x="2308659" y="590"/>
                      <a:pt x="2303767" y="0"/>
                    </a:cubicBezTo>
                    <a:cubicBezTo>
                      <a:pt x="2295753" y="64872"/>
                      <a:pt x="2265605" y="132276"/>
                      <a:pt x="2244929" y="187364"/>
                    </a:cubicBezTo>
                    <a:cubicBezTo>
                      <a:pt x="2204026" y="296501"/>
                      <a:pt x="2141857" y="418334"/>
                      <a:pt x="2138596" y="536941"/>
                    </a:cubicBezTo>
                    <a:cubicBezTo>
                      <a:pt x="2133808" y="710255"/>
                      <a:pt x="2324305" y="601257"/>
                      <a:pt x="2424671" y="606461"/>
                    </a:cubicBezTo>
                    <a:cubicBezTo>
                      <a:pt x="2541169" y="612497"/>
                      <a:pt x="2491420" y="745257"/>
                      <a:pt x="2468523" y="808533"/>
                    </a:cubicBezTo>
                    <a:cubicBezTo>
                      <a:pt x="2391470" y="1021325"/>
                      <a:pt x="2353031" y="1246813"/>
                      <a:pt x="2312302" y="1468659"/>
                    </a:cubicBezTo>
                    <a:cubicBezTo>
                      <a:pt x="2273689" y="1679023"/>
                      <a:pt x="2227721" y="1885258"/>
                      <a:pt x="2164025" y="2089447"/>
                    </a:cubicBezTo>
                    <a:cubicBezTo>
                      <a:pt x="2121388" y="2226405"/>
                      <a:pt x="2074934" y="2381888"/>
                      <a:pt x="1978003" y="2491510"/>
                    </a:cubicBezTo>
                    <a:cubicBezTo>
                      <a:pt x="1865772" y="2618408"/>
                      <a:pt x="1736958" y="2584862"/>
                      <a:pt x="1586080" y="2557561"/>
                    </a:cubicBezTo>
                    <a:cubicBezTo>
                      <a:pt x="1214764" y="2490400"/>
                      <a:pt x="839459" y="2449084"/>
                      <a:pt x="465715" y="2399337"/>
                    </a:cubicBezTo>
                    <a:cubicBezTo>
                      <a:pt x="336138" y="2382061"/>
                      <a:pt x="203542" y="2362739"/>
                      <a:pt x="78614" y="2322983"/>
                    </a:cubicBezTo>
                    <a:cubicBezTo>
                      <a:pt x="70426" y="2320451"/>
                      <a:pt x="60643" y="2317468"/>
                      <a:pt x="50166" y="2314103"/>
                    </a:cubicBezTo>
                    <a:cubicBezTo>
                      <a:pt x="34277" y="2385183"/>
                      <a:pt x="17832" y="2456057"/>
                      <a:pt x="0" y="2526444"/>
                    </a:cubicBezTo>
                    <a:cubicBezTo>
                      <a:pt x="437926" y="2600508"/>
                      <a:pt x="874186" y="2686263"/>
                      <a:pt x="1309822" y="2770908"/>
                    </a:cubicBezTo>
                    <a:cubicBezTo>
                      <a:pt x="1604502" y="2828217"/>
                      <a:pt x="1899632" y="2885005"/>
                      <a:pt x="2193930" y="2945713"/>
                    </a:cubicBezTo>
                    <a:cubicBezTo>
                      <a:pt x="2262344" y="2468718"/>
                      <a:pt x="2382346" y="1991862"/>
                      <a:pt x="2474941" y="1521632"/>
                    </a:cubicBezTo>
                    <a:cubicBezTo>
                      <a:pt x="2543425" y="1173998"/>
                      <a:pt x="2609861" y="825427"/>
                      <a:pt x="2680565" y="477932"/>
                    </a:cubicBezTo>
                    <a:cubicBezTo>
                      <a:pt x="2568750" y="468774"/>
                      <a:pt x="2456936" y="460136"/>
                      <a:pt x="2344982" y="451637"/>
                    </a:cubicBezTo>
                  </a:path>
                </a:pathLst>
              </a:custGeom>
              <a:solidFill>
                <a:srgbClr val="CCC0B8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7BD5FB0E-D0A8-3442-8A26-4B359A214B17}"/>
                  </a:ext>
                </a:extLst>
              </p:cNvPr>
              <p:cNvSpPr/>
              <p:nvPr/>
            </p:nvSpPr>
            <p:spPr>
              <a:xfrm>
                <a:off x="5067300" y="1828800"/>
                <a:ext cx="2838521" cy="3399707"/>
              </a:xfrm>
              <a:custGeom>
                <a:avLst/>
                <a:gdLst/>
                <a:ahLst/>
                <a:cxnLst/>
                <a:rect l="l" t="t" r="r" b="b"/>
                <a:pathLst>
                  <a:path w="2838521" h="3399707">
                    <a:moveTo>
                      <a:pt x="2782042" y="695788"/>
                    </a:moveTo>
                    <a:cubicBezTo>
                      <a:pt x="2697079" y="588247"/>
                      <a:pt x="2610417" y="482268"/>
                      <a:pt x="2521881" y="378404"/>
                    </a:cubicBezTo>
                    <a:lnTo>
                      <a:pt x="2463563" y="311001"/>
                    </a:lnTo>
                    <a:lnTo>
                      <a:pt x="2401393" y="284948"/>
                    </a:lnTo>
                    <a:lnTo>
                      <a:pt x="2349354" y="274159"/>
                    </a:lnTo>
                    <a:cubicBezTo>
                      <a:pt x="2047632" y="216157"/>
                      <a:pt x="1735467" y="185768"/>
                      <a:pt x="1435688" y="138589"/>
                    </a:cubicBezTo>
                    <a:cubicBezTo>
                      <a:pt x="1167895" y="96509"/>
                      <a:pt x="898263" y="45167"/>
                      <a:pt x="628111" y="7979"/>
                    </a:cubicBezTo>
                    <a:lnTo>
                      <a:pt x="570140" y="0"/>
                    </a:lnTo>
                    <a:lnTo>
                      <a:pt x="554042" y="73717"/>
                    </a:lnTo>
                    <a:cubicBezTo>
                      <a:pt x="455099" y="532985"/>
                      <a:pt x="370206" y="995410"/>
                      <a:pt x="280525" y="1456482"/>
                    </a:cubicBezTo>
                    <a:cubicBezTo>
                      <a:pt x="188832" y="1928169"/>
                      <a:pt x="74589" y="2402667"/>
                      <a:pt x="9055" y="2879800"/>
                    </a:cubicBezTo>
                    <a:lnTo>
                      <a:pt x="0" y="2948557"/>
                    </a:lnTo>
                    <a:lnTo>
                      <a:pt x="53774" y="2959172"/>
                    </a:lnTo>
                    <a:cubicBezTo>
                      <a:pt x="489479" y="3042950"/>
                      <a:pt x="926399" y="3120657"/>
                      <a:pt x="1361896" y="3205579"/>
                    </a:cubicBezTo>
                    <a:cubicBezTo>
                      <a:pt x="1659906" y="3263651"/>
                      <a:pt x="1957361" y="3325088"/>
                      <a:pt x="2255129" y="3385276"/>
                    </a:cubicBezTo>
                    <a:lnTo>
                      <a:pt x="2326908" y="3399707"/>
                    </a:lnTo>
                    <a:lnTo>
                      <a:pt x="2345746" y="3326267"/>
                    </a:lnTo>
                    <a:cubicBezTo>
                      <a:pt x="2464291" y="2850001"/>
                      <a:pt x="2532948" y="2353441"/>
                      <a:pt x="2625508" y="1874330"/>
                    </a:cubicBezTo>
                    <a:cubicBezTo>
                      <a:pt x="2689759" y="1541786"/>
                      <a:pt x="2756057" y="1209312"/>
                      <a:pt x="2818469" y="876248"/>
                    </a:cubicBezTo>
                    <a:lnTo>
                      <a:pt x="2823742" y="847802"/>
                    </a:lnTo>
                    <a:lnTo>
                      <a:pt x="2838139" y="770165"/>
                    </a:lnTo>
                    <a:lnTo>
                      <a:pt x="2838521" y="768187"/>
                    </a:lnTo>
                    <a:lnTo>
                      <a:pt x="2782042" y="695788"/>
                    </a:lnTo>
                    <a:close/>
                    <a:moveTo>
                      <a:pt x="2455965" y="418437"/>
                    </a:moveTo>
                    <a:cubicBezTo>
                      <a:pt x="2542419" y="533610"/>
                      <a:pt x="2632030" y="647221"/>
                      <a:pt x="2723376" y="759480"/>
                    </a:cubicBezTo>
                    <a:cubicBezTo>
                      <a:pt x="2623704" y="751466"/>
                      <a:pt x="2523962" y="746367"/>
                      <a:pt x="2424568" y="744355"/>
                    </a:cubicBezTo>
                    <a:cubicBezTo>
                      <a:pt x="2436641" y="635773"/>
                      <a:pt x="2447569" y="527123"/>
                      <a:pt x="2455965" y="418437"/>
                    </a:cubicBezTo>
                    <a:moveTo>
                      <a:pt x="2546513" y="1885292"/>
                    </a:moveTo>
                    <a:cubicBezTo>
                      <a:pt x="2453918" y="2355522"/>
                      <a:pt x="2333916" y="2832378"/>
                      <a:pt x="2265502" y="3309373"/>
                    </a:cubicBezTo>
                    <a:cubicBezTo>
                      <a:pt x="1971204" y="3248665"/>
                      <a:pt x="1676073" y="3191876"/>
                      <a:pt x="1381428" y="3134568"/>
                    </a:cubicBezTo>
                    <a:cubicBezTo>
                      <a:pt x="945757" y="3049957"/>
                      <a:pt x="509497" y="2964168"/>
                      <a:pt x="71571" y="2890103"/>
                    </a:cubicBezTo>
                    <a:cubicBezTo>
                      <a:pt x="191434" y="2415537"/>
                      <a:pt x="263595" y="1924284"/>
                      <a:pt x="356398" y="1444757"/>
                    </a:cubicBezTo>
                    <a:cubicBezTo>
                      <a:pt x="444101" y="991907"/>
                      <a:pt x="536418" y="539507"/>
                      <a:pt x="615032" y="84818"/>
                    </a:cubicBezTo>
                    <a:cubicBezTo>
                      <a:pt x="901559" y="136195"/>
                      <a:pt x="1192596" y="171857"/>
                      <a:pt x="1478325" y="216885"/>
                    </a:cubicBezTo>
                    <a:cubicBezTo>
                      <a:pt x="1778486" y="264203"/>
                      <a:pt x="2085065" y="331086"/>
                      <a:pt x="2390153" y="365465"/>
                    </a:cubicBezTo>
                    <a:cubicBezTo>
                      <a:pt x="2372876" y="490836"/>
                      <a:pt x="2358582" y="617075"/>
                      <a:pt x="2346232" y="743453"/>
                    </a:cubicBezTo>
                    <a:lnTo>
                      <a:pt x="2339571" y="809642"/>
                    </a:lnTo>
                    <a:lnTo>
                      <a:pt x="2416623" y="815262"/>
                    </a:lnTo>
                    <a:cubicBezTo>
                      <a:pt x="2528611" y="823727"/>
                      <a:pt x="2640391" y="832365"/>
                      <a:pt x="2752102" y="841592"/>
                    </a:cubicBezTo>
                    <a:cubicBezTo>
                      <a:pt x="2681433" y="1189088"/>
                      <a:pt x="2614996" y="1537623"/>
                      <a:pt x="2546513" y="1885292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12D65C2E-A895-B84C-AEB7-4D33E683E83D}"/>
                  </a:ext>
                </a:extLst>
              </p:cNvPr>
              <p:cNvSpPr/>
              <p:nvPr/>
            </p:nvSpPr>
            <p:spPr>
              <a:xfrm>
                <a:off x="6296383" y="2389450"/>
                <a:ext cx="822636" cy="161103"/>
              </a:xfrm>
              <a:custGeom>
                <a:avLst/>
                <a:gdLst/>
                <a:ahLst/>
                <a:cxnLst/>
                <a:rect l="l" t="t" r="r" b="b"/>
                <a:pathLst>
                  <a:path w="822636" h="161103">
                    <a:moveTo>
                      <a:pt x="21384" y="41139"/>
                    </a:moveTo>
                    <a:cubicBezTo>
                      <a:pt x="273182" y="93025"/>
                      <a:pt x="535842" y="136468"/>
                      <a:pt x="791713" y="158904"/>
                    </a:cubicBezTo>
                    <a:cubicBezTo>
                      <a:pt x="817001" y="161102"/>
                      <a:pt x="822636" y="118567"/>
                      <a:pt x="797721" y="113368"/>
                    </a:cubicBezTo>
                    <a:cubicBezTo>
                      <a:pt x="546670" y="60400"/>
                      <a:pt x="281940" y="25576"/>
                      <a:pt x="26544" y="2023"/>
                    </a:cubicBezTo>
                    <a:cubicBezTo>
                      <a:pt x="4888" y="0"/>
                      <a:pt x="0" y="36742"/>
                      <a:pt x="21384" y="41139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B32364FC-E6F1-0E4C-8B56-8AFCC38F6747}"/>
                  </a:ext>
                </a:extLst>
              </p:cNvPr>
              <p:cNvSpPr/>
              <p:nvPr/>
            </p:nvSpPr>
            <p:spPr>
              <a:xfrm>
                <a:off x="5873556" y="2654474"/>
                <a:ext cx="1501960" cy="259202"/>
              </a:xfrm>
              <a:custGeom>
                <a:avLst/>
                <a:gdLst/>
                <a:ahLst/>
                <a:cxnLst/>
                <a:rect l="l" t="t" r="r" b="b"/>
                <a:pathLst>
                  <a:path w="1501960" h="259202">
                    <a:moveTo>
                      <a:pt x="1478445" y="215515"/>
                    </a:moveTo>
                    <a:cubicBezTo>
                      <a:pt x="1236476" y="150923"/>
                      <a:pt x="975792" y="131233"/>
                      <a:pt x="728236" y="94909"/>
                    </a:cubicBezTo>
                    <a:cubicBezTo>
                      <a:pt x="494871" y="60633"/>
                      <a:pt x="261472" y="31914"/>
                      <a:pt x="27491" y="2709"/>
                    </a:cubicBezTo>
                    <a:cubicBezTo>
                      <a:pt x="5347" y="0"/>
                      <a:pt x="0" y="38651"/>
                      <a:pt x="22178" y="42437"/>
                    </a:cubicBezTo>
                    <a:cubicBezTo>
                      <a:pt x="271927" y="85185"/>
                      <a:pt x="521231" y="127344"/>
                      <a:pt x="771906" y="164675"/>
                    </a:cubicBezTo>
                    <a:cubicBezTo>
                      <a:pt x="1002632" y="198985"/>
                      <a:pt x="1239527" y="250833"/>
                      <a:pt x="1472721" y="258403"/>
                    </a:cubicBezTo>
                    <a:cubicBezTo>
                      <a:pt x="1497092" y="259202"/>
                      <a:pt x="1501960" y="221801"/>
                      <a:pt x="1478445" y="215515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50F185B1-F434-0847-856A-65B68AB602A9}"/>
                  </a:ext>
                </a:extLst>
              </p:cNvPr>
              <p:cNvSpPr/>
              <p:nvPr/>
            </p:nvSpPr>
            <p:spPr>
              <a:xfrm>
                <a:off x="5842323" y="2967003"/>
                <a:ext cx="1501865" cy="259298"/>
              </a:xfrm>
              <a:custGeom>
                <a:avLst/>
                <a:gdLst/>
                <a:ahLst/>
                <a:cxnLst/>
                <a:rect l="l" t="t" r="r" b="b"/>
                <a:pathLst>
                  <a:path w="1501865" h="259298">
                    <a:moveTo>
                      <a:pt x="1478418" y="215578"/>
                    </a:moveTo>
                    <a:cubicBezTo>
                      <a:pt x="1236414" y="150953"/>
                      <a:pt x="975797" y="131298"/>
                      <a:pt x="728206" y="94975"/>
                    </a:cubicBezTo>
                    <a:cubicBezTo>
                      <a:pt x="494771" y="60700"/>
                      <a:pt x="261371" y="31982"/>
                      <a:pt x="27457" y="2778"/>
                    </a:cubicBezTo>
                    <a:cubicBezTo>
                      <a:pt x="5347" y="0"/>
                      <a:pt x="0" y="38719"/>
                      <a:pt x="22143" y="42469"/>
                    </a:cubicBezTo>
                    <a:cubicBezTo>
                      <a:pt x="271860" y="85217"/>
                      <a:pt x="521200" y="127374"/>
                      <a:pt x="771876" y="164704"/>
                    </a:cubicBezTo>
                    <a:cubicBezTo>
                      <a:pt x="1002603" y="199048"/>
                      <a:pt x="1239534" y="250859"/>
                      <a:pt x="1472694" y="258464"/>
                    </a:cubicBezTo>
                    <a:cubicBezTo>
                      <a:pt x="1497100" y="259298"/>
                      <a:pt x="1501865" y="221863"/>
                      <a:pt x="1478418" y="215578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5EA8D671-673F-614D-9A91-6F8C98C3CA33}"/>
                  </a:ext>
                </a:extLst>
              </p:cNvPr>
              <p:cNvSpPr/>
              <p:nvPr/>
            </p:nvSpPr>
            <p:spPr>
              <a:xfrm>
                <a:off x="5811068" y="3248333"/>
                <a:ext cx="1501934" cy="259263"/>
              </a:xfrm>
              <a:custGeom>
                <a:avLst/>
                <a:gdLst/>
                <a:ahLst/>
                <a:cxnLst/>
                <a:rect l="l" t="t" r="r" b="b"/>
                <a:pathLst>
                  <a:path w="1501934" h="259263">
                    <a:moveTo>
                      <a:pt x="1478453" y="215544"/>
                    </a:moveTo>
                    <a:cubicBezTo>
                      <a:pt x="1236518" y="150919"/>
                      <a:pt x="975832" y="131333"/>
                      <a:pt x="728275" y="94975"/>
                    </a:cubicBezTo>
                    <a:cubicBezTo>
                      <a:pt x="494909" y="60666"/>
                      <a:pt x="261440" y="31948"/>
                      <a:pt x="27457" y="2778"/>
                    </a:cubicBezTo>
                    <a:cubicBezTo>
                      <a:pt x="5382" y="0"/>
                      <a:pt x="0" y="38685"/>
                      <a:pt x="22144" y="42435"/>
                    </a:cubicBezTo>
                    <a:cubicBezTo>
                      <a:pt x="271860" y="85217"/>
                      <a:pt x="521234" y="127409"/>
                      <a:pt x="771945" y="164670"/>
                    </a:cubicBezTo>
                    <a:cubicBezTo>
                      <a:pt x="1002638" y="199049"/>
                      <a:pt x="1239534" y="250895"/>
                      <a:pt x="1472695" y="258430"/>
                    </a:cubicBezTo>
                    <a:cubicBezTo>
                      <a:pt x="1497135" y="259263"/>
                      <a:pt x="1501934" y="221829"/>
                      <a:pt x="1478453" y="215544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AC94EABB-5AA5-5044-85EE-DA02CBF086D1}"/>
                  </a:ext>
                </a:extLst>
              </p:cNvPr>
              <p:cNvSpPr/>
              <p:nvPr/>
            </p:nvSpPr>
            <p:spPr>
              <a:xfrm>
                <a:off x="5779801" y="3560931"/>
                <a:ext cx="1501902" cy="259264"/>
              </a:xfrm>
              <a:custGeom>
                <a:avLst/>
                <a:gdLst/>
                <a:ahLst/>
                <a:cxnLst/>
                <a:rect l="l" t="t" r="r" b="b"/>
                <a:pathLst>
                  <a:path w="1501902" h="259264">
                    <a:moveTo>
                      <a:pt x="1478421" y="215543"/>
                    </a:moveTo>
                    <a:cubicBezTo>
                      <a:pt x="1236451" y="150988"/>
                      <a:pt x="975765" y="131368"/>
                      <a:pt x="728241" y="94940"/>
                    </a:cubicBezTo>
                    <a:cubicBezTo>
                      <a:pt x="494806" y="60631"/>
                      <a:pt x="261440" y="31982"/>
                      <a:pt x="27422" y="2778"/>
                    </a:cubicBezTo>
                    <a:cubicBezTo>
                      <a:pt x="5313" y="0"/>
                      <a:pt x="0" y="38719"/>
                      <a:pt x="22143" y="42504"/>
                    </a:cubicBezTo>
                    <a:cubicBezTo>
                      <a:pt x="271895" y="85182"/>
                      <a:pt x="521235" y="127409"/>
                      <a:pt x="771878" y="164705"/>
                    </a:cubicBezTo>
                    <a:cubicBezTo>
                      <a:pt x="1002605" y="199014"/>
                      <a:pt x="1239536" y="250894"/>
                      <a:pt x="1472731" y="258430"/>
                    </a:cubicBezTo>
                    <a:cubicBezTo>
                      <a:pt x="1497103" y="259263"/>
                      <a:pt x="1501902" y="221829"/>
                      <a:pt x="1478421" y="215543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EAC842E0-DDD5-8343-8689-0590AB104162}"/>
                  </a:ext>
                </a:extLst>
              </p:cNvPr>
              <p:cNvSpPr/>
              <p:nvPr/>
            </p:nvSpPr>
            <p:spPr>
              <a:xfrm>
                <a:off x="5670390" y="3873598"/>
                <a:ext cx="1501874" cy="259167"/>
              </a:xfrm>
              <a:custGeom>
                <a:avLst/>
                <a:gdLst/>
                <a:ahLst/>
                <a:cxnLst/>
                <a:rect l="l" t="t" r="r" b="b"/>
                <a:pathLst>
                  <a:path w="1501874" h="259167">
                    <a:moveTo>
                      <a:pt x="1478394" y="215487"/>
                    </a:moveTo>
                    <a:cubicBezTo>
                      <a:pt x="1236428" y="150938"/>
                      <a:pt x="975747" y="131250"/>
                      <a:pt x="728228" y="94896"/>
                    </a:cubicBezTo>
                    <a:cubicBezTo>
                      <a:pt x="494832" y="60591"/>
                      <a:pt x="261436" y="31910"/>
                      <a:pt x="27457" y="2709"/>
                    </a:cubicBezTo>
                    <a:cubicBezTo>
                      <a:pt x="5313" y="0"/>
                      <a:pt x="0" y="38612"/>
                      <a:pt x="22144" y="42431"/>
                    </a:cubicBezTo>
                    <a:cubicBezTo>
                      <a:pt x="271890" y="85174"/>
                      <a:pt x="521191" y="127362"/>
                      <a:pt x="771864" y="164653"/>
                    </a:cubicBezTo>
                    <a:cubicBezTo>
                      <a:pt x="1002586" y="198959"/>
                      <a:pt x="1239547" y="250834"/>
                      <a:pt x="1472669" y="258369"/>
                    </a:cubicBezTo>
                    <a:cubicBezTo>
                      <a:pt x="1497075" y="259167"/>
                      <a:pt x="1501874" y="221806"/>
                      <a:pt x="1478394" y="215487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791399C0-01FE-3C42-BCE0-E8C1A1E14F00}"/>
                  </a:ext>
                </a:extLst>
              </p:cNvPr>
              <p:cNvSpPr/>
              <p:nvPr/>
            </p:nvSpPr>
            <p:spPr>
              <a:xfrm>
                <a:off x="5594633" y="4188765"/>
                <a:ext cx="528110" cy="114774"/>
              </a:xfrm>
              <a:custGeom>
                <a:avLst/>
                <a:gdLst/>
                <a:ahLst/>
                <a:cxnLst/>
                <a:rect l="l" t="t" r="r" b="b"/>
                <a:pathLst>
                  <a:path w="528110" h="114774">
                    <a:moveTo>
                      <a:pt x="504873" y="70126"/>
                    </a:moveTo>
                    <a:cubicBezTo>
                      <a:pt x="354704" y="30428"/>
                      <a:pt x="179853" y="697"/>
                      <a:pt x="24648" y="139"/>
                    </a:cubicBezTo>
                    <a:cubicBezTo>
                      <a:pt x="3761" y="0"/>
                      <a:pt x="0" y="31403"/>
                      <a:pt x="19745" y="37468"/>
                    </a:cubicBezTo>
                    <a:cubicBezTo>
                      <a:pt x="169309" y="83510"/>
                      <a:pt x="343219" y="106827"/>
                      <a:pt x="499198" y="113694"/>
                    </a:cubicBezTo>
                    <a:cubicBezTo>
                      <a:pt x="523274" y="114774"/>
                      <a:pt x="528110" y="76365"/>
                      <a:pt x="504873" y="70126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3B9CED12-52C0-1B49-B4B6-BC94FB99BFA7}"/>
                  </a:ext>
                </a:extLst>
              </p:cNvPr>
              <p:cNvSpPr/>
              <p:nvPr/>
            </p:nvSpPr>
            <p:spPr>
              <a:xfrm>
                <a:off x="5587552" y="4325775"/>
                <a:ext cx="440484" cy="116217"/>
              </a:xfrm>
              <a:custGeom>
                <a:avLst/>
                <a:gdLst/>
                <a:ahLst/>
                <a:cxnLst/>
                <a:rect l="l" t="t" r="r" b="b"/>
                <a:pathLst>
                  <a:path w="440484" h="116217">
                    <a:moveTo>
                      <a:pt x="418997" y="73010"/>
                    </a:moveTo>
                    <a:cubicBezTo>
                      <a:pt x="295380" y="35617"/>
                      <a:pt x="165066" y="22491"/>
                      <a:pt x="37967" y="3795"/>
                    </a:cubicBezTo>
                    <a:cubicBezTo>
                      <a:pt x="12136" y="0"/>
                      <a:pt x="0" y="40248"/>
                      <a:pt x="26826" y="45958"/>
                    </a:cubicBezTo>
                    <a:cubicBezTo>
                      <a:pt x="154388" y="73184"/>
                      <a:pt x="283344" y="106608"/>
                      <a:pt x="413659" y="114790"/>
                    </a:cubicBezTo>
                    <a:cubicBezTo>
                      <a:pt x="436903" y="116217"/>
                      <a:pt x="440484" y="79555"/>
                      <a:pt x="418997" y="73010"/>
                    </a:cubicBezTo>
                  </a:path>
                </a:pathLst>
              </a:custGeom>
              <a:solidFill>
                <a:srgbClr val="301704"/>
              </a:solidFill>
            </p:spPr>
            <p:txBody>
              <a:bodyPr lIns="127000" rIns="127000" rtlCol="0" anchor="ctr"/>
              <a:lstStyle/>
              <a:p>
                <a:pPr algn="l"/>
                <a:endParaRPr lang="en-US" sz="1100"/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CA40CE7-28F8-0F46-992A-25809D3330A2}"/>
                </a:ext>
              </a:extLst>
            </p:cNvPr>
            <p:cNvGrpSpPr/>
            <p:nvPr/>
          </p:nvGrpSpPr>
          <p:grpSpPr>
            <a:xfrm>
              <a:off x="4343356" y="5032210"/>
              <a:ext cx="902811" cy="786647"/>
              <a:chOff x="591337" y="1863239"/>
              <a:chExt cx="902811" cy="786647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8A9DF5A-824C-B846-BD04-C2600B9A6AFD}"/>
                  </a:ext>
                </a:extLst>
              </p:cNvPr>
              <p:cNvSpPr/>
              <p:nvPr/>
            </p:nvSpPr>
            <p:spPr>
              <a:xfrm>
                <a:off x="1031158" y="2071190"/>
                <a:ext cx="212596" cy="194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508D99F3-672C-B442-9DD8-03F7F581A73A}"/>
                  </a:ext>
                </a:extLst>
              </p:cNvPr>
              <p:cNvSpPr/>
              <p:nvPr/>
            </p:nvSpPr>
            <p:spPr>
              <a:xfrm>
                <a:off x="805726" y="1863239"/>
                <a:ext cx="178774" cy="17560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4" name="肘形连接符 73">
                <a:extLst>
                  <a:ext uri="{FF2B5EF4-FFF2-40B4-BE49-F238E27FC236}">
                    <a16:creationId xmlns:a16="http://schemas.microsoft.com/office/drawing/2014/main" id="{AFCC9B82-C8AD-794D-AAB9-D85F06EB9625}"/>
                  </a:ext>
                </a:extLst>
              </p:cNvPr>
              <p:cNvCxnSpPr>
                <a:cxnSpLocks/>
                <a:stCxn id="73" idx="4"/>
                <a:endCxn id="72" idx="1"/>
              </p:cNvCxnSpPr>
              <p:nvPr/>
            </p:nvCxnSpPr>
            <p:spPr>
              <a:xfrm rot="16200000" flipH="1">
                <a:off x="898439" y="2035516"/>
                <a:ext cx="129392" cy="136045"/>
              </a:xfrm>
              <a:prstGeom prst="bentConnector2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ADC6EF6-F982-E346-A9EA-BD0246F64509}"/>
                  </a:ext>
                </a:extLst>
              </p:cNvPr>
              <p:cNvSpPr txBox="1"/>
              <p:nvPr/>
            </p:nvSpPr>
            <p:spPr>
              <a:xfrm>
                <a:off x="591337" y="23421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/>
                  <a:t>支付明细</a:t>
                </a: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CA0FE63-C358-7041-9921-208A337EEF35}"/>
                </a:ext>
              </a:extLst>
            </p:cNvPr>
            <p:cNvGrpSpPr/>
            <p:nvPr/>
          </p:nvGrpSpPr>
          <p:grpSpPr>
            <a:xfrm>
              <a:off x="7075156" y="4907752"/>
              <a:ext cx="902811" cy="786647"/>
              <a:chOff x="591337" y="1863239"/>
              <a:chExt cx="902811" cy="786647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4A90F85-F418-5B46-8AAC-EAA9E51BB965}"/>
                  </a:ext>
                </a:extLst>
              </p:cNvPr>
              <p:cNvSpPr/>
              <p:nvPr/>
            </p:nvSpPr>
            <p:spPr>
              <a:xfrm>
                <a:off x="1031158" y="2071190"/>
                <a:ext cx="212596" cy="194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AF0E25CB-7A23-694B-A7CE-95E814F29E27}"/>
                  </a:ext>
                </a:extLst>
              </p:cNvPr>
              <p:cNvSpPr/>
              <p:nvPr/>
            </p:nvSpPr>
            <p:spPr>
              <a:xfrm>
                <a:off x="805726" y="1863239"/>
                <a:ext cx="178774" cy="17560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0" name="肘形连接符 69">
                <a:extLst>
                  <a:ext uri="{FF2B5EF4-FFF2-40B4-BE49-F238E27FC236}">
                    <a16:creationId xmlns:a16="http://schemas.microsoft.com/office/drawing/2014/main" id="{AAD4A266-CB69-EA4A-9316-EBD5D4A38741}"/>
                  </a:ext>
                </a:extLst>
              </p:cNvPr>
              <p:cNvCxnSpPr>
                <a:cxnSpLocks/>
                <a:stCxn id="69" idx="4"/>
                <a:endCxn id="68" idx="1"/>
              </p:cNvCxnSpPr>
              <p:nvPr/>
            </p:nvCxnSpPr>
            <p:spPr>
              <a:xfrm rot="16200000" flipH="1">
                <a:off x="898439" y="2035516"/>
                <a:ext cx="129392" cy="136045"/>
              </a:xfrm>
              <a:prstGeom prst="bentConnector2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56A140F-9189-0C40-B8AC-E76CD1E35ECF}"/>
                  </a:ext>
                </a:extLst>
              </p:cNvPr>
              <p:cNvSpPr txBox="1"/>
              <p:nvPr/>
            </p:nvSpPr>
            <p:spPr>
              <a:xfrm>
                <a:off x="591337" y="23421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/>
                  <a:t>支付明细</a:t>
                </a: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E9473E6A-369F-5E43-983D-2DB991DFEFA7}"/>
                </a:ext>
              </a:extLst>
            </p:cNvPr>
            <p:cNvGrpSpPr/>
            <p:nvPr/>
          </p:nvGrpSpPr>
          <p:grpSpPr>
            <a:xfrm>
              <a:off x="9358783" y="5546999"/>
              <a:ext cx="902811" cy="786647"/>
              <a:chOff x="591337" y="1863239"/>
              <a:chExt cx="902811" cy="786647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E7F9204-11E2-BC45-8926-B21C6F3C6560}"/>
                  </a:ext>
                </a:extLst>
              </p:cNvPr>
              <p:cNvSpPr/>
              <p:nvPr/>
            </p:nvSpPr>
            <p:spPr>
              <a:xfrm>
                <a:off x="1031158" y="2071190"/>
                <a:ext cx="212596" cy="1940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0B8A6092-6A8F-0A4C-8B03-61CDD05D0D1D}"/>
                  </a:ext>
                </a:extLst>
              </p:cNvPr>
              <p:cNvSpPr/>
              <p:nvPr/>
            </p:nvSpPr>
            <p:spPr>
              <a:xfrm>
                <a:off x="805726" y="1863239"/>
                <a:ext cx="178774" cy="17560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6" name="肘形连接符 65">
                <a:extLst>
                  <a:ext uri="{FF2B5EF4-FFF2-40B4-BE49-F238E27FC236}">
                    <a16:creationId xmlns:a16="http://schemas.microsoft.com/office/drawing/2014/main" id="{E966BA2A-9F0E-7B45-A7E8-686BC1C8C8D1}"/>
                  </a:ext>
                </a:extLst>
              </p:cNvPr>
              <p:cNvCxnSpPr>
                <a:cxnSpLocks/>
                <a:stCxn id="65" idx="4"/>
                <a:endCxn id="64" idx="1"/>
              </p:cNvCxnSpPr>
              <p:nvPr/>
            </p:nvCxnSpPr>
            <p:spPr>
              <a:xfrm rot="16200000" flipH="1">
                <a:off x="898439" y="2035516"/>
                <a:ext cx="129392" cy="136045"/>
              </a:xfrm>
              <a:prstGeom prst="bentConnector2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CCF300C-88FC-6C4C-82DD-5DE5679E41F0}"/>
                  </a:ext>
                </a:extLst>
              </p:cNvPr>
              <p:cNvSpPr txBox="1"/>
              <p:nvPr/>
            </p:nvSpPr>
            <p:spPr>
              <a:xfrm>
                <a:off x="591337" y="23421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/>
                  <a:t>对账规则</a:t>
                </a:r>
              </a:p>
            </p:txBody>
          </p:sp>
        </p:grp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5DD61CA0-05C3-5D45-84F5-8A3B4F1E0F56}"/>
                </a:ext>
              </a:extLst>
            </p:cNvPr>
            <p:cNvCxnSpPr>
              <a:cxnSpLocks/>
              <a:stCxn id="43" idx="2"/>
              <a:endCxn id="22" idx="0"/>
            </p:cNvCxnSpPr>
            <p:nvPr/>
          </p:nvCxnSpPr>
          <p:spPr>
            <a:xfrm flipH="1">
              <a:off x="8749440" y="3711963"/>
              <a:ext cx="39820" cy="2274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肘形连接符 62">
              <a:extLst>
                <a:ext uri="{FF2B5EF4-FFF2-40B4-BE49-F238E27FC236}">
                  <a16:creationId xmlns:a16="http://schemas.microsoft.com/office/drawing/2014/main" id="{FA90059A-DDFA-434D-BC77-03CD89CCED21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 rot="5400000">
              <a:off x="5313469" y="1834740"/>
              <a:ext cx="850975" cy="3209959"/>
            </a:xfrm>
            <a:prstGeom prst="bentConnector3">
              <a:avLst>
                <a:gd name="adj1" fmla="val 22797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7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D75D80DC-2154-9342-9B29-F3C229B4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12" y="3622397"/>
            <a:ext cx="3080034" cy="294129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5DC7ED2-289E-F640-8434-A685998C10B9}"/>
              </a:ext>
            </a:extLst>
          </p:cNvPr>
          <p:cNvSpPr txBox="1"/>
          <p:nvPr/>
        </p:nvSpPr>
        <p:spPr>
          <a:xfrm>
            <a:off x="4283383" y="4677543"/>
            <a:ext cx="158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支付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75208AA-749F-9143-99EC-C6B26E128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333" y="1215469"/>
            <a:ext cx="4940134" cy="412805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B11DC84-B500-E146-AD66-1D5FD9043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863" y="3755890"/>
            <a:ext cx="1346200" cy="3429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071C7C7-EB36-924B-B09D-115DC835B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863" y="3570152"/>
            <a:ext cx="1346200" cy="3429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F8A557E-B68B-A345-B753-2DFEE1A4A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863" y="3279497"/>
            <a:ext cx="1346200" cy="3429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2DD227F-CE56-3F4B-A9D2-D368D50E4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863" y="3101418"/>
            <a:ext cx="1346200" cy="3429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0462AA8-5A11-2B42-9C56-2B1F6CB70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863" y="2915680"/>
            <a:ext cx="1346200" cy="3429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695DB1A-18A2-F74F-BA5A-330AA4972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083" y="3471862"/>
            <a:ext cx="1346200" cy="3429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AE08675-5953-F844-A62E-1577000E0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863" y="3553365"/>
            <a:ext cx="1346200" cy="3429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BDE9749-7E0D-AB49-B6EB-7193AB13F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234" y="3643312"/>
            <a:ext cx="1346200" cy="3429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CC39085-2D10-8B40-ACA5-BF8FC4E45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659" y="3272868"/>
            <a:ext cx="1346200" cy="3429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796C728-CBC0-3941-8E87-4E5938741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083" y="3014662"/>
            <a:ext cx="1346200" cy="3429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5A54E62-B188-8247-9010-DB737A9D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038" y="2514598"/>
            <a:ext cx="1346200" cy="3429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4D5A18C-0A5C-AF48-B557-80DD488D5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038" y="2570887"/>
            <a:ext cx="1346200" cy="3429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6699C29-7D27-E443-B8D8-492447DE1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465" y="2771773"/>
            <a:ext cx="1346200" cy="3429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EFBEA98D-654B-0547-BDD3-FD3EF2BA4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137" y="2771773"/>
            <a:ext cx="1346200" cy="3429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7FD56F6-1D8D-DD44-9974-191A16C56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611" y="2643186"/>
            <a:ext cx="1346200" cy="3429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26666A0-B180-4C49-B674-891F9B544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588" y="2571748"/>
            <a:ext cx="1346200" cy="3429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A19C572-B19F-C34A-8FF0-6A00C3DB0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174" y="2528885"/>
            <a:ext cx="1346200" cy="3429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76301078-DA7C-F44F-B0CA-C40D230206AF}"/>
              </a:ext>
            </a:extLst>
          </p:cNvPr>
          <p:cNvSpPr txBox="1"/>
          <p:nvPr/>
        </p:nvSpPr>
        <p:spPr>
          <a:xfrm>
            <a:off x="8882825" y="2979206"/>
            <a:ext cx="158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数据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DE05E09-0EEF-FF40-8A2B-37D13151F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27" y="246920"/>
            <a:ext cx="4781777" cy="298411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C5456597-1D0A-0342-AD27-52A3F081A319}"/>
              </a:ext>
            </a:extLst>
          </p:cNvPr>
          <p:cNvSpPr txBox="1"/>
          <p:nvPr/>
        </p:nvSpPr>
        <p:spPr>
          <a:xfrm>
            <a:off x="1243065" y="1323479"/>
            <a:ext cx="158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对账</a:t>
            </a:r>
          </a:p>
        </p:txBody>
      </p:sp>
    </p:spTree>
    <p:extLst>
      <p:ext uri="{BB962C8B-B14F-4D97-AF65-F5344CB8AC3E}">
        <p14:creationId xmlns:p14="http://schemas.microsoft.com/office/powerpoint/2010/main" val="204325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674</Words>
  <Application>Microsoft Macintosh PowerPoint</Application>
  <PresentationFormat>宽屏</PresentationFormat>
  <Paragraphs>56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Hannotate SC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67</cp:revision>
  <dcterms:created xsi:type="dcterms:W3CDTF">2020-11-12T01:37:56Z</dcterms:created>
  <dcterms:modified xsi:type="dcterms:W3CDTF">2020-11-13T08:27:36Z</dcterms:modified>
</cp:coreProperties>
</file>