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62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2373-8949-5A61-869D-157A63578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45706-AF73-3050-5E12-7D9AFC872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F786-5606-75A8-3463-60BDE9F2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396B-EB55-04A4-4256-5808FCB5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8C64-C599-C150-5852-F69FD5D4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70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75C-3684-3B26-6D8F-B4B15700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02F57-4576-75B1-188E-A192B7B6E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F2AF5-5A7E-EB40-7A7C-FA4B2812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BF0E-F33D-4B54-BEB8-D06B3CB7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7527-2E62-19ED-81E5-6BCC8F2A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7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FAF86-4BFE-8EE7-0AEE-C9E8B4062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105-A9AF-A801-BA15-328BF9574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46602-CB6C-FE65-E8F2-C4B6C102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8593-1044-EC05-0BD4-6DD3A555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9DD0-476B-11FF-01B1-616D2CF9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3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AE0E-51C9-18AE-D846-79EBD96E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76EF6-7E0F-9FF8-11C6-B18CEF9A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E038F-2EA4-862B-5EB9-B5323A8A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641A-91DA-00BD-7969-A4032C2E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95530-B759-648A-CF38-D8DAAB71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4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A66B-724C-ADB4-31B3-3BE7FF74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213F-203C-C065-9D44-D630E5F9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4A8F1-554E-F684-32A7-5B6281EB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BB0B-A32F-D8F4-146C-745CDA9A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B2D61-FF47-A19D-3503-5BB9DA04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5622-5619-3162-CEF6-0C287DBA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7E69-6A51-3DC3-F545-7F8B11568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69CE3-C9BA-FB6D-2F85-D69C76A3E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F189-D50E-B588-1F4B-2A978CB5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222C0-2821-5755-30C4-97EE1834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B6E73-96DC-11E5-F17F-2D69BA57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98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4DB6-75B8-B46C-0BC7-90BFEE55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5B45A-7F19-40B9-D9AB-DABA6014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8897F-69FB-230E-B16C-8281533CE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1559D-A2C2-C497-2288-AC42A67D7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A033D-5E32-BBFA-F737-244F5886A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028EF-71C0-2075-77D4-C4ACBEC3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3D9F6-EA85-916D-4EC4-1593A77B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75F3A-9DC0-E1BF-02D3-4604AFAB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80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6332-93F2-5DB9-D483-9B67B727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DDBB2-E4FC-36B2-E628-23BC116A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8702E-DADF-1A6E-2090-A9152923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D9098-F881-9676-5764-E97437A4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27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A2CD6-69F7-037B-B852-1E939B04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42F37-348B-EFFF-B60D-D277F63D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EA7AB-CB84-8D6C-29F4-D8ADC7AB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2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6D6F-1288-1524-7116-36CEF61A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2D3F-0153-2C1D-4519-2F86BD51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8AB1-B2DB-FC09-205A-55D4D41A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4C642-DE59-EF93-175E-961B4ECD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E09C-0174-7705-BE71-6B99BDB5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B30F-84F6-7B92-A850-F911E55C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8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6B7E-87E0-D773-C54C-13A6EC54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F9B29-AB22-3B00-8E22-CFB78D959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43392-2699-B3BB-0A94-7D5A0700D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DC575-401F-16C1-AA63-2C8CE3D5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0AB2-9816-44EA-8CAB-E5029CC3E066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3B2DA-EE05-2FD7-FB5A-2990DBA8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68FC4-F7EC-78E1-898E-2686349C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9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31133-9ECD-55CF-CF1F-10B49D68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BB69C-FCBE-AA7A-6879-3C9C6B97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5120-0F0C-DBB3-1918-55E2408C3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0AB2-9816-44EA-8CAB-E5029CC3E066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DF57-FB2D-88BE-F872-857CBB750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C05-F6AF-2640-ED6E-EA2CEAA8B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A202-A7CB-4103-8D9B-0DF5FCFAB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4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59561A-06F9-F6B1-BD3C-015F60295BD6}"/>
              </a:ext>
            </a:extLst>
          </p:cNvPr>
          <p:cNvSpPr/>
          <p:nvPr/>
        </p:nvSpPr>
        <p:spPr>
          <a:xfrm>
            <a:off x="5536835" y="1450026"/>
            <a:ext cx="1054100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01.01 Register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Renter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51F12-A211-5ACD-FE3A-1CB4A5BB5AE4}"/>
              </a:ext>
            </a:extLst>
          </p:cNvPr>
          <p:cNvSpPr/>
          <p:nvPr/>
        </p:nvSpPr>
        <p:spPr>
          <a:xfrm>
            <a:off x="1717051" y="3852360"/>
            <a:ext cx="787401" cy="57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Renter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8A563F-9776-CA26-9FB9-B48788E9A8F4}"/>
              </a:ext>
            </a:extLst>
          </p:cNvPr>
          <p:cNvCxnSpPr>
            <a:cxnSpLocks/>
          </p:cNvCxnSpPr>
          <p:nvPr/>
        </p:nvCxnSpPr>
        <p:spPr>
          <a:xfrm flipV="1">
            <a:off x="2412847" y="3504889"/>
            <a:ext cx="2755653" cy="11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43A0E-08BE-53BA-BDD4-498976C58FD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127653" y="1805627"/>
            <a:ext cx="3409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1AEAD56-DA6F-EC87-3B9D-243AFDB8707B}"/>
              </a:ext>
            </a:extLst>
          </p:cNvPr>
          <p:cNvSpPr/>
          <p:nvPr/>
        </p:nvSpPr>
        <p:spPr>
          <a:xfrm>
            <a:off x="393175" y="63246"/>
            <a:ext cx="2669628" cy="783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err="1">
                <a:solidFill>
                  <a:schemeClr val="tx1"/>
                </a:solidFill>
              </a:rPr>
              <a:t>StayMatch</a:t>
            </a:r>
            <a:r>
              <a:rPr lang="en-US" sz="2400" b="1" u="sng" dirty="0">
                <a:solidFill>
                  <a:schemeClr val="tx1"/>
                </a:solidFill>
              </a:rPr>
              <a:t> (Renter)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Flow Diagram (Logical)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6D3FE-5066-9AC7-1397-7F24E2AB220D}"/>
              </a:ext>
            </a:extLst>
          </p:cNvPr>
          <p:cNvSpPr txBox="1"/>
          <p:nvPr/>
        </p:nvSpPr>
        <p:spPr>
          <a:xfrm>
            <a:off x="2712465" y="1568076"/>
            <a:ext cx="2260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Renters Registration Details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64E3A-3038-CA7C-5620-D9983B6A4DF2}"/>
              </a:ext>
            </a:extLst>
          </p:cNvPr>
          <p:cNvSpPr txBox="1"/>
          <p:nvPr/>
        </p:nvSpPr>
        <p:spPr>
          <a:xfrm>
            <a:off x="3398993" y="3235742"/>
            <a:ext cx="1239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Login credentials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DB29E3-D48A-162A-361B-BEBC4BBE9E8D}"/>
              </a:ext>
            </a:extLst>
          </p:cNvPr>
          <p:cNvSpPr txBox="1"/>
          <p:nvPr/>
        </p:nvSpPr>
        <p:spPr>
          <a:xfrm>
            <a:off x="6824565" y="1566047"/>
            <a:ext cx="1400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Renters data</a:t>
            </a:r>
          </a:p>
        </p:txBody>
      </p:sp>
      <p:sp>
        <p:nvSpPr>
          <p:cNvPr id="44" name="Rectangle: Rounded Corners 11">
            <a:extLst>
              <a:ext uri="{FF2B5EF4-FFF2-40B4-BE49-F238E27FC236}">
                <a16:creationId xmlns:a16="http://schemas.microsoft.com/office/drawing/2014/main" id="{B2668EFB-540F-9A90-1776-BBB8C20E80B3}"/>
              </a:ext>
            </a:extLst>
          </p:cNvPr>
          <p:cNvSpPr/>
          <p:nvPr/>
        </p:nvSpPr>
        <p:spPr>
          <a:xfrm>
            <a:off x="9144371" y="1444014"/>
            <a:ext cx="1876586" cy="711202"/>
          </a:xfrm>
          <a:prstGeom prst="roundRect">
            <a:avLst>
              <a:gd name="adj" fmla="val 86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 Homepage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9DA3F4-6045-9FC4-FBC9-2C03E7C03F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4732" y="2879195"/>
            <a:ext cx="618115" cy="93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8C2E04-4877-6062-3CF1-6AB193576258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6063885" y="2161228"/>
            <a:ext cx="7099" cy="995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6CFA7D-8BA0-D098-8728-5474FE23182C}"/>
              </a:ext>
            </a:extLst>
          </p:cNvPr>
          <p:cNvSpPr txBox="1"/>
          <p:nvPr/>
        </p:nvSpPr>
        <p:spPr>
          <a:xfrm rot="5400000">
            <a:off x="5646999" y="2384246"/>
            <a:ext cx="84698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Login credentials</a:t>
            </a:r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7244F1FE-DD66-3D6F-D2BA-748A4C1EAD5C}"/>
              </a:ext>
            </a:extLst>
          </p:cNvPr>
          <p:cNvSpPr/>
          <p:nvPr/>
        </p:nvSpPr>
        <p:spPr>
          <a:xfrm>
            <a:off x="5132691" y="3157140"/>
            <a:ext cx="1876586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01.07 Show Profile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941527-2BC6-28D7-190D-BEF7F87F6E5E}"/>
              </a:ext>
            </a:extLst>
          </p:cNvPr>
          <p:cNvSpPr txBox="1"/>
          <p:nvPr/>
        </p:nvSpPr>
        <p:spPr>
          <a:xfrm>
            <a:off x="2670432" y="5644276"/>
            <a:ext cx="159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credentials</a:t>
            </a:r>
          </a:p>
        </p:txBody>
      </p:sp>
      <p:sp>
        <p:nvSpPr>
          <p:cNvPr id="26" name="Rectangle: Rounded Corners 11">
            <a:extLst>
              <a:ext uri="{FF2B5EF4-FFF2-40B4-BE49-F238E27FC236}">
                <a16:creationId xmlns:a16="http://schemas.microsoft.com/office/drawing/2014/main" id="{01F19952-8CC9-BD0D-B6B0-71BACBA91913}"/>
              </a:ext>
            </a:extLst>
          </p:cNvPr>
          <p:cNvSpPr/>
          <p:nvPr/>
        </p:nvSpPr>
        <p:spPr>
          <a:xfrm>
            <a:off x="4469497" y="5563316"/>
            <a:ext cx="139800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01.02 Modify Renter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48DE97-BACE-3A31-48D6-E4AD3D154DD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144555" y="5918917"/>
            <a:ext cx="2324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88D5-DCC3-6D84-95DF-3CDA694AE397}"/>
              </a:ext>
            </a:extLst>
          </p:cNvPr>
          <p:cNvSpPr txBox="1"/>
          <p:nvPr/>
        </p:nvSpPr>
        <p:spPr>
          <a:xfrm>
            <a:off x="5081374" y="4605254"/>
            <a:ext cx="12056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Renters 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796E95-CD45-BD77-DFCE-03F86DEFD40A}"/>
              </a:ext>
            </a:extLst>
          </p:cNvPr>
          <p:cNvCxnSpPr>
            <a:cxnSpLocks/>
          </p:cNvCxnSpPr>
          <p:nvPr/>
        </p:nvCxnSpPr>
        <p:spPr>
          <a:xfrm flipH="1" flipV="1">
            <a:off x="6073463" y="3875332"/>
            <a:ext cx="22536" cy="98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41B7A4-1E31-9981-7439-3D3A028931F9}"/>
              </a:ext>
            </a:extLst>
          </p:cNvPr>
          <p:cNvCxnSpPr>
            <a:cxnSpLocks/>
          </p:cNvCxnSpPr>
          <p:nvPr/>
        </p:nvCxnSpPr>
        <p:spPr>
          <a:xfrm flipV="1">
            <a:off x="5867504" y="5775394"/>
            <a:ext cx="1769542" cy="73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2C8CCC-6156-03C1-AA98-90AACCE534A8}"/>
              </a:ext>
            </a:extLst>
          </p:cNvPr>
          <p:cNvSpPr txBox="1"/>
          <p:nvPr/>
        </p:nvSpPr>
        <p:spPr>
          <a:xfrm rot="5400000">
            <a:off x="7370331" y="4043806"/>
            <a:ext cx="71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Renters data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8A5AF8-339F-6487-2E8C-75E9B401EDE4}"/>
              </a:ext>
            </a:extLst>
          </p:cNvPr>
          <p:cNvCxnSpPr>
            <a:cxnSpLocks/>
          </p:cNvCxnSpPr>
          <p:nvPr/>
        </p:nvCxnSpPr>
        <p:spPr>
          <a:xfrm>
            <a:off x="7586917" y="1965080"/>
            <a:ext cx="50129" cy="3817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82EB6C-8A31-E27A-6FF1-BEF75E19E15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110752" y="4428097"/>
            <a:ext cx="33803" cy="1490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00A48E-9C2E-1808-25DC-26095EC63D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101222" y="1799615"/>
            <a:ext cx="2568" cy="107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05E5973-2B77-4854-DC7D-4BEF992F66C4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68500" y="4864254"/>
            <a:ext cx="1" cy="699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99D6A35-D9BF-06EA-8535-8724DC83D77F}"/>
              </a:ext>
            </a:extLst>
          </p:cNvPr>
          <p:cNvCxnSpPr>
            <a:cxnSpLocks/>
          </p:cNvCxnSpPr>
          <p:nvPr/>
        </p:nvCxnSpPr>
        <p:spPr>
          <a:xfrm flipH="1">
            <a:off x="5168500" y="4864254"/>
            <a:ext cx="927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036356A-FD3E-D011-5047-E03765DC206D}"/>
              </a:ext>
            </a:extLst>
          </p:cNvPr>
          <p:cNvCxnSpPr>
            <a:cxnSpLocks/>
            <a:stCxn id="12" idx="3"/>
            <a:endCxn id="44" idx="1"/>
          </p:cNvCxnSpPr>
          <p:nvPr/>
        </p:nvCxnSpPr>
        <p:spPr>
          <a:xfrm flipV="1">
            <a:off x="6590935" y="1799615"/>
            <a:ext cx="2553436" cy="6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349F729-14C0-28FC-FF70-6B86929EE675}"/>
              </a:ext>
            </a:extLst>
          </p:cNvPr>
          <p:cNvCxnSpPr>
            <a:cxnSpLocks/>
          </p:cNvCxnSpPr>
          <p:nvPr/>
        </p:nvCxnSpPr>
        <p:spPr>
          <a:xfrm flipH="1">
            <a:off x="6590935" y="1965080"/>
            <a:ext cx="995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1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59561A-06F9-F6B1-BD3C-015F60295BD6}"/>
              </a:ext>
            </a:extLst>
          </p:cNvPr>
          <p:cNvSpPr/>
          <p:nvPr/>
        </p:nvSpPr>
        <p:spPr>
          <a:xfrm>
            <a:off x="5536835" y="1450026"/>
            <a:ext cx="1054100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01.01 Register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Renter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51F12-A211-5ACD-FE3A-1CB4A5BB5AE4}"/>
              </a:ext>
            </a:extLst>
          </p:cNvPr>
          <p:cNvSpPr/>
          <p:nvPr/>
        </p:nvSpPr>
        <p:spPr>
          <a:xfrm>
            <a:off x="1717051" y="3852360"/>
            <a:ext cx="787401" cy="57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Renter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8A563F-9776-CA26-9FB9-B48788E9A8F4}"/>
              </a:ext>
            </a:extLst>
          </p:cNvPr>
          <p:cNvCxnSpPr>
            <a:cxnSpLocks/>
          </p:cNvCxnSpPr>
          <p:nvPr/>
        </p:nvCxnSpPr>
        <p:spPr>
          <a:xfrm flipV="1">
            <a:off x="2412847" y="3504889"/>
            <a:ext cx="2755653" cy="11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43A0E-08BE-53BA-BDD4-498976C58FD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127653" y="1805627"/>
            <a:ext cx="3409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1AEAD56-DA6F-EC87-3B9D-243AFDB8707B}"/>
              </a:ext>
            </a:extLst>
          </p:cNvPr>
          <p:cNvSpPr/>
          <p:nvPr/>
        </p:nvSpPr>
        <p:spPr>
          <a:xfrm>
            <a:off x="393175" y="63246"/>
            <a:ext cx="2669628" cy="783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err="1">
                <a:solidFill>
                  <a:schemeClr val="tx1"/>
                </a:solidFill>
              </a:rPr>
              <a:t>StayMatch</a:t>
            </a:r>
            <a:r>
              <a:rPr lang="en-US" sz="2400" b="1" u="sng" dirty="0">
                <a:solidFill>
                  <a:schemeClr val="tx1"/>
                </a:solidFill>
              </a:rPr>
              <a:t> (Renter)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Flow Diagram (Physical)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6D3FE-5066-9AC7-1397-7F24E2AB220D}"/>
              </a:ext>
            </a:extLst>
          </p:cNvPr>
          <p:cNvSpPr txBox="1"/>
          <p:nvPr/>
        </p:nvSpPr>
        <p:spPr>
          <a:xfrm>
            <a:off x="2712465" y="1568076"/>
            <a:ext cx="2260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Renters Registration Details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64E3A-3038-CA7C-5620-D9983B6A4DF2}"/>
              </a:ext>
            </a:extLst>
          </p:cNvPr>
          <p:cNvSpPr txBox="1"/>
          <p:nvPr/>
        </p:nvSpPr>
        <p:spPr>
          <a:xfrm>
            <a:off x="3398993" y="3235742"/>
            <a:ext cx="1239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Login credentials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DB29E3-D48A-162A-361B-BEBC4BBE9E8D}"/>
              </a:ext>
            </a:extLst>
          </p:cNvPr>
          <p:cNvSpPr txBox="1"/>
          <p:nvPr/>
        </p:nvSpPr>
        <p:spPr>
          <a:xfrm>
            <a:off x="6824565" y="1566047"/>
            <a:ext cx="1400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Renters data</a:t>
            </a:r>
          </a:p>
        </p:txBody>
      </p:sp>
      <p:sp>
        <p:nvSpPr>
          <p:cNvPr id="44" name="Rectangle: Rounded Corners 11">
            <a:extLst>
              <a:ext uri="{FF2B5EF4-FFF2-40B4-BE49-F238E27FC236}">
                <a16:creationId xmlns:a16="http://schemas.microsoft.com/office/drawing/2014/main" id="{B2668EFB-540F-9A90-1776-BBB8C20E80B3}"/>
              </a:ext>
            </a:extLst>
          </p:cNvPr>
          <p:cNvSpPr/>
          <p:nvPr/>
        </p:nvSpPr>
        <p:spPr>
          <a:xfrm>
            <a:off x="9144371" y="1444014"/>
            <a:ext cx="1876586" cy="711202"/>
          </a:xfrm>
          <a:prstGeom prst="roundRect">
            <a:avLst>
              <a:gd name="adj" fmla="val 86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 Homepage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9DA3F4-6045-9FC4-FBC9-2C03E7C03F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4732" y="2879195"/>
            <a:ext cx="618115" cy="93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8C2E04-4877-6062-3CF1-6AB193576258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6063885" y="2161228"/>
            <a:ext cx="7099" cy="995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6CFA7D-8BA0-D098-8728-5474FE23182C}"/>
              </a:ext>
            </a:extLst>
          </p:cNvPr>
          <p:cNvSpPr txBox="1"/>
          <p:nvPr/>
        </p:nvSpPr>
        <p:spPr>
          <a:xfrm rot="5400000">
            <a:off x="5646999" y="2384246"/>
            <a:ext cx="84698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Login credentials</a:t>
            </a:r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7244F1FE-DD66-3D6F-D2BA-748A4C1EAD5C}"/>
              </a:ext>
            </a:extLst>
          </p:cNvPr>
          <p:cNvSpPr/>
          <p:nvPr/>
        </p:nvSpPr>
        <p:spPr>
          <a:xfrm>
            <a:off x="5132691" y="3157140"/>
            <a:ext cx="1876586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01.07 Show Profile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941527-2BC6-28D7-190D-BEF7F87F6E5E}"/>
              </a:ext>
            </a:extLst>
          </p:cNvPr>
          <p:cNvSpPr txBox="1"/>
          <p:nvPr/>
        </p:nvSpPr>
        <p:spPr>
          <a:xfrm>
            <a:off x="2670432" y="5644276"/>
            <a:ext cx="159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credentials</a:t>
            </a:r>
          </a:p>
        </p:txBody>
      </p:sp>
      <p:sp>
        <p:nvSpPr>
          <p:cNvPr id="26" name="Rectangle: Rounded Corners 11">
            <a:extLst>
              <a:ext uri="{FF2B5EF4-FFF2-40B4-BE49-F238E27FC236}">
                <a16:creationId xmlns:a16="http://schemas.microsoft.com/office/drawing/2014/main" id="{01F19952-8CC9-BD0D-B6B0-71BACBA91913}"/>
              </a:ext>
            </a:extLst>
          </p:cNvPr>
          <p:cNvSpPr/>
          <p:nvPr/>
        </p:nvSpPr>
        <p:spPr>
          <a:xfrm>
            <a:off x="4469497" y="5563316"/>
            <a:ext cx="139800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01.02 Modify Renter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48DE97-BACE-3A31-48D6-E4AD3D154DD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144555" y="5918917"/>
            <a:ext cx="2324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88D5-DCC3-6D84-95DF-3CDA694AE397}"/>
              </a:ext>
            </a:extLst>
          </p:cNvPr>
          <p:cNvSpPr txBox="1"/>
          <p:nvPr/>
        </p:nvSpPr>
        <p:spPr>
          <a:xfrm>
            <a:off x="5081374" y="4605254"/>
            <a:ext cx="12056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Renters 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796E95-CD45-BD77-DFCE-03F86DEFD40A}"/>
              </a:ext>
            </a:extLst>
          </p:cNvPr>
          <p:cNvCxnSpPr>
            <a:cxnSpLocks/>
          </p:cNvCxnSpPr>
          <p:nvPr/>
        </p:nvCxnSpPr>
        <p:spPr>
          <a:xfrm flipH="1" flipV="1">
            <a:off x="6073463" y="3875332"/>
            <a:ext cx="22536" cy="98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41B7A4-1E31-9981-7439-3D3A028931F9}"/>
              </a:ext>
            </a:extLst>
          </p:cNvPr>
          <p:cNvCxnSpPr>
            <a:cxnSpLocks/>
          </p:cNvCxnSpPr>
          <p:nvPr/>
        </p:nvCxnSpPr>
        <p:spPr>
          <a:xfrm flipV="1">
            <a:off x="5867504" y="5775394"/>
            <a:ext cx="1769542" cy="73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2C8CCC-6156-03C1-AA98-90AACCE534A8}"/>
              </a:ext>
            </a:extLst>
          </p:cNvPr>
          <p:cNvSpPr txBox="1"/>
          <p:nvPr/>
        </p:nvSpPr>
        <p:spPr>
          <a:xfrm rot="5400000">
            <a:off x="7370331" y="4043806"/>
            <a:ext cx="71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Renters data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681AED-5617-7790-4F30-CA48DB1B3C5B}"/>
              </a:ext>
            </a:extLst>
          </p:cNvPr>
          <p:cNvGrpSpPr/>
          <p:nvPr/>
        </p:nvGrpSpPr>
        <p:grpSpPr>
          <a:xfrm>
            <a:off x="5429371" y="559336"/>
            <a:ext cx="1333257" cy="374105"/>
            <a:chOff x="8748713" y="4760864"/>
            <a:chExt cx="1790700" cy="37410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37D6E6-ECBA-BD58-FD53-52FE9AD94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8713" y="4765637"/>
              <a:ext cx="179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3311A7-C205-A697-C389-EBB60AB12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8713" y="5134969"/>
              <a:ext cx="179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C37D9-AE12-4599-351C-58E335DB3D83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476563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430CA2-7529-305E-D722-21C9FA777195}"/>
                </a:ext>
              </a:extLst>
            </p:cNvPr>
            <p:cNvCxnSpPr>
              <a:cxnSpLocks/>
            </p:cNvCxnSpPr>
            <p:nvPr/>
          </p:nvCxnSpPr>
          <p:spPr>
            <a:xfrm>
              <a:off x="9305932" y="4760864"/>
              <a:ext cx="0" cy="374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D10F38-2969-2E7E-2A83-BC4CBBEABB85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6063885" y="932609"/>
            <a:ext cx="261" cy="264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54D6D56-DB44-20FE-8BE6-8086CC0EC219}"/>
              </a:ext>
            </a:extLst>
          </p:cNvPr>
          <p:cNvSpPr txBox="1"/>
          <p:nvPr/>
        </p:nvSpPr>
        <p:spPr>
          <a:xfrm>
            <a:off x="5821757" y="589138"/>
            <a:ext cx="930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Renters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C38C06-9729-B32F-22E9-9F57CAE1938F}"/>
              </a:ext>
            </a:extLst>
          </p:cNvPr>
          <p:cNvCxnSpPr>
            <a:cxnSpLocks/>
          </p:cNvCxnSpPr>
          <p:nvPr/>
        </p:nvCxnSpPr>
        <p:spPr>
          <a:xfrm>
            <a:off x="5862742" y="6079474"/>
            <a:ext cx="23297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8A5AF8-339F-6487-2E8C-75E9B401EDE4}"/>
              </a:ext>
            </a:extLst>
          </p:cNvPr>
          <p:cNvCxnSpPr>
            <a:cxnSpLocks/>
          </p:cNvCxnSpPr>
          <p:nvPr/>
        </p:nvCxnSpPr>
        <p:spPr>
          <a:xfrm>
            <a:off x="7586917" y="1965080"/>
            <a:ext cx="50129" cy="3817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82EB6C-8A31-E27A-6FF1-BEF75E19E15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110752" y="4428097"/>
            <a:ext cx="33803" cy="1490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00A48E-9C2E-1808-25DC-26095EC63D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101222" y="1799615"/>
            <a:ext cx="2568" cy="107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05E5973-2B77-4854-DC7D-4BEF992F66C4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68500" y="4864254"/>
            <a:ext cx="1" cy="699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99D6A35-D9BF-06EA-8535-8724DC83D77F}"/>
              </a:ext>
            </a:extLst>
          </p:cNvPr>
          <p:cNvCxnSpPr>
            <a:cxnSpLocks/>
          </p:cNvCxnSpPr>
          <p:nvPr/>
        </p:nvCxnSpPr>
        <p:spPr>
          <a:xfrm flipH="1">
            <a:off x="5168500" y="4864254"/>
            <a:ext cx="927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036356A-FD3E-D011-5047-E03765DC206D}"/>
              </a:ext>
            </a:extLst>
          </p:cNvPr>
          <p:cNvCxnSpPr>
            <a:cxnSpLocks/>
            <a:stCxn id="12" idx="3"/>
            <a:endCxn id="44" idx="1"/>
          </p:cNvCxnSpPr>
          <p:nvPr/>
        </p:nvCxnSpPr>
        <p:spPr>
          <a:xfrm flipV="1">
            <a:off x="6590935" y="1799615"/>
            <a:ext cx="2553436" cy="6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349F729-14C0-28FC-FF70-6B86929EE675}"/>
              </a:ext>
            </a:extLst>
          </p:cNvPr>
          <p:cNvCxnSpPr>
            <a:cxnSpLocks/>
          </p:cNvCxnSpPr>
          <p:nvPr/>
        </p:nvCxnSpPr>
        <p:spPr>
          <a:xfrm flipH="1">
            <a:off x="6590935" y="1965080"/>
            <a:ext cx="995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815AFFA-2D3D-9E4B-1BAF-AA8C5BFFD05D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131559" y="1965050"/>
            <a:ext cx="60887" cy="4114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c 139">
            <a:extLst>
              <a:ext uri="{FF2B5EF4-FFF2-40B4-BE49-F238E27FC236}">
                <a16:creationId xmlns:a16="http://schemas.microsoft.com/office/drawing/2014/main" id="{F6E33420-50BA-9722-424F-D1149B91C3F5}"/>
              </a:ext>
            </a:extLst>
          </p:cNvPr>
          <p:cNvSpPr/>
          <p:nvPr/>
        </p:nvSpPr>
        <p:spPr>
          <a:xfrm rot="5400000">
            <a:off x="7875400" y="1414034"/>
            <a:ext cx="521065" cy="581026"/>
          </a:xfrm>
          <a:prstGeom prst="arc">
            <a:avLst>
              <a:gd name="adj1" fmla="val 10698086"/>
              <a:gd name="adj2" fmla="val 5772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2A44219-8C2E-A03E-C87B-D7462267F365}"/>
              </a:ext>
            </a:extLst>
          </p:cNvPr>
          <p:cNvCxnSpPr>
            <a:cxnSpLocks/>
          </p:cNvCxnSpPr>
          <p:nvPr/>
        </p:nvCxnSpPr>
        <p:spPr>
          <a:xfrm flipV="1">
            <a:off x="6281844" y="932609"/>
            <a:ext cx="0" cy="22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7F645E5-9BD3-B4DD-1BA4-B68E650A5A45}"/>
              </a:ext>
            </a:extLst>
          </p:cNvPr>
          <p:cNvCxnSpPr>
            <a:cxnSpLocks/>
          </p:cNvCxnSpPr>
          <p:nvPr/>
        </p:nvCxnSpPr>
        <p:spPr>
          <a:xfrm>
            <a:off x="6278240" y="1165056"/>
            <a:ext cx="18523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63CDDA1-8573-1B40-A252-0A01BA559CE6}"/>
              </a:ext>
            </a:extLst>
          </p:cNvPr>
          <p:cNvCxnSpPr>
            <a:cxnSpLocks/>
          </p:cNvCxnSpPr>
          <p:nvPr/>
        </p:nvCxnSpPr>
        <p:spPr>
          <a:xfrm flipV="1">
            <a:off x="8130540" y="1162050"/>
            <a:ext cx="0" cy="281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322F43E-B6DE-DBDE-5550-AABFC4A0941E}"/>
              </a:ext>
            </a:extLst>
          </p:cNvPr>
          <p:cNvCxnSpPr>
            <a:cxnSpLocks/>
          </p:cNvCxnSpPr>
          <p:nvPr/>
        </p:nvCxnSpPr>
        <p:spPr>
          <a:xfrm flipV="1">
            <a:off x="5808784" y="929603"/>
            <a:ext cx="0" cy="2294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D14571C-03E0-8BC1-2359-AC50A01B2147}"/>
              </a:ext>
            </a:extLst>
          </p:cNvPr>
          <p:cNvCxnSpPr>
            <a:cxnSpLocks/>
          </p:cNvCxnSpPr>
          <p:nvPr/>
        </p:nvCxnSpPr>
        <p:spPr>
          <a:xfrm flipH="1">
            <a:off x="5043290" y="1162050"/>
            <a:ext cx="7654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rc 154">
            <a:extLst>
              <a:ext uri="{FF2B5EF4-FFF2-40B4-BE49-F238E27FC236}">
                <a16:creationId xmlns:a16="http://schemas.microsoft.com/office/drawing/2014/main" id="{4A3F140E-5E7D-BEBF-32C3-36E32392A018}"/>
              </a:ext>
            </a:extLst>
          </p:cNvPr>
          <p:cNvSpPr/>
          <p:nvPr/>
        </p:nvSpPr>
        <p:spPr>
          <a:xfrm rot="5400000">
            <a:off x="4788150" y="1566435"/>
            <a:ext cx="521065" cy="581026"/>
          </a:xfrm>
          <a:prstGeom prst="arc">
            <a:avLst>
              <a:gd name="adj1" fmla="val 10698086"/>
              <a:gd name="adj2" fmla="val 5772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9690209-FA2F-48F2-3C72-6B0CCCF8A2EB}"/>
              </a:ext>
            </a:extLst>
          </p:cNvPr>
          <p:cNvCxnSpPr>
            <a:cxnSpLocks/>
          </p:cNvCxnSpPr>
          <p:nvPr/>
        </p:nvCxnSpPr>
        <p:spPr>
          <a:xfrm flipV="1">
            <a:off x="5043290" y="1159044"/>
            <a:ext cx="0" cy="4373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BA7C51F-00C4-9FCE-F178-01AEC766A023}"/>
              </a:ext>
            </a:extLst>
          </p:cNvPr>
          <p:cNvCxnSpPr>
            <a:cxnSpLocks/>
          </p:cNvCxnSpPr>
          <p:nvPr/>
        </p:nvCxnSpPr>
        <p:spPr>
          <a:xfrm>
            <a:off x="5527443" y="2478881"/>
            <a:ext cx="0" cy="678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538AFA1-482B-050F-2300-EE376F2C599B}"/>
              </a:ext>
            </a:extLst>
          </p:cNvPr>
          <p:cNvCxnSpPr>
            <a:cxnSpLocks/>
          </p:cNvCxnSpPr>
          <p:nvPr/>
        </p:nvCxnSpPr>
        <p:spPr>
          <a:xfrm flipH="1">
            <a:off x="5038329" y="2478881"/>
            <a:ext cx="49850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D35AF1F-B4D5-9505-0FBB-01C5AEBED7C5}"/>
              </a:ext>
            </a:extLst>
          </p:cNvPr>
          <p:cNvCxnSpPr>
            <a:cxnSpLocks/>
          </p:cNvCxnSpPr>
          <p:nvPr/>
        </p:nvCxnSpPr>
        <p:spPr>
          <a:xfrm flipV="1">
            <a:off x="5038329" y="2117481"/>
            <a:ext cx="0" cy="361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886B401C-FA99-4D13-C519-57FF44A7C799}"/>
              </a:ext>
            </a:extLst>
          </p:cNvPr>
          <p:cNvSpPr txBox="1"/>
          <p:nvPr/>
        </p:nvSpPr>
        <p:spPr>
          <a:xfrm>
            <a:off x="5564420" y="1197059"/>
            <a:ext cx="9994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Renters-Registration Data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AA86440-CD87-318C-4A0D-CABD98810BBA}"/>
              </a:ext>
            </a:extLst>
          </p:cNvPr>
          <p:cNvCxnSpPr>
            <a:cxnSpLocks/>
            <a:stCxn id="12" idx="0"/>
            <a:endCxn id="173" idx="2"/>
          </p:cNvCxnSpPr>
          <p:nvPr/>
        </p:nvCxnSpPr>
        <p:spPr>
          <a:xfrm flipV="1">
            <a:off x="6063885" y="1381725"/>
            <a:ext cx="261" cy="683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E401B30-D193-3B99-BE92-D3C9A457DE1E}"/>
              </a:ext>
            </a:extLst>
          </p:cNvPr>
          <p:cNvSpPr txBox="1"/>
          <p:nvPr/>
        </p:nvSpPr>
        <p:spPr>
          <a:xfrm rot="5400000">
            <a:off x="7650946" y="2536014"/>
            <a:ext cx="999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Modified Renters  Data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490E19F-BBD5-29DE-F2A8-04CCFA1094A3}"/>
              </a:ext>
            </a:extLst>
          </p:cNvPr>
          <p:cNvSpPr txBox="1"/>
          <p:nvPr/>
        </p:nvSpPr>
        <p:spPr>
          <a:xfrm rot="5400000">
            <a:off x="5151743" y="2695082"/>
            <a:ext cx="75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Renters Data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804AE3A-27B7-D434-E969-37990EB18120}"/>
              </a:ext>
            </a:extLst>
          </p:cNvPr>
          <p:cNvSpPr txBox="1"/>
          <p:nvPr/>
        </p:nvSpPr>
        <p:spPr>
          <a:xfrm>
            <a:off x="5461680" y="592608"/>
            <a:ext cx="38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80000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59561A-06F9-F6B1-BD3C-015F60295BD6}"/>
              </a:ext>
            </a:extLst>
          </p:cNvPr>
          <p:cNvSpPr/>
          <p:nvPr/>
        </p:nvSpPr>
        <p:spPr>
          <a:xfrm>
            <a:off x="5536835" y="1450026"/>
            <a:ext cx="1054100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01.04 Register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Landlord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51F12-A211-5ACD-FE3A-1CB4A5BB5AE4}"/>
              </a:ext>
            </a:extLst>
          </p:cNvPr>
          <p:cNvSpPr/>
          <p:nvPr/>
        </p:nvSpPr>
        <p:spPr>
          <a:xfrm>
            <a:off x="1717051" y="3852360"/>
            <a:ext cx="850889" cy="57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Landlord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8A563F-9776-CA26-9FB9-B48788E9A8F4}"/>
              </a:ext>
            </a:extLst>
          </p:cNvPr>
          <p:cNvCxnSpPr>
            <a:cxnSpLocks/>
          </p:cNvCxnSpPr>
          <p:nvPr/>
        </p:nvCxnSpPr>
        <p:spPr>
          <a:xfrm flipV="1">
            <a:off x="2412847" y="3504889"/>
            <a:ext cx="2755653" cy="11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43A0E-08BE-53BA-BDD4-498976C58FD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127653" y="1805627"/>
            <a:ext cx="3409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1AEAD56-DA6F-EC87-3B9D-243AFDB8707B}"/>
              </a:ext>
            </a:extLst>
          </p:cNvPr>
          <p:cNvSpPr/>
          <p:nvPr/>
        </p:nvSpPr>
        <p:spPr>
          <a:xfrm>
            <a:off x="393175" y="63246"/>
            <a:ext cx="3000682" cy="783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err="1">
                <a:solidFill>
                  <a:schemeClr val="tx1"/>
                </a:solidFill>
              </a:rPr>
              <a:t>StayMatch</a:t>
            </a:r>
            <a:r>
              <a:rPr lang="en-US" sz="2400" b="1" u="sng" dirty="0">
                <a:solidFill>
                  <a:schemeClr val="tx1"/>
                </a:solidFill>
              </a:rPr>
              <a:t> (Landlord)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Flow Diagram (Logical)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6D3FE-5066-9AC7-1397-7F24E2AB220D}"/>
              </a:ext>
            </a:extLst>
          </p:cNvPr>
          <p:cNvSpPr txBox="1"/>
          <p:nvPr/>
        </p:nvSpPr>
        <p:spPr>
          <a:xfrm>
            <a:off x="2712465" y="1568076"/>
            <a:ext cx="2260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Owners Registration Details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64E3A-3038-CA7C-5620-D9983B6A4DF2}"/>
              </a:ext>
            </a:extLst>
          </p:cNvPr>
          <p:cNvSpPr txBox="1"/>
          <p:nvPr/>
        </p:nvSpPr>
        <p:spPr>
          <a:xfrm>
            <a:off x="3398993" y="3235742"/>
            <a:ext cx="1239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Login credentials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DB29E3-D48A-162A-361B-BEBC4BBE9E8D}"/>
              </a:ext>
            </a:extLst>
          </p:cNvPr>
          <p:cNvSpPr txBox="1"/>
          <p:nvPr/>
        </p:nvSpPr>
        <p:spPr>
          <a:xfrm>
            <a:off x="6799309" y="1566047"/>
            <a:ext cx="14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Owners data</a:t>
            </a:r>
          </a:p>
        </p:txBody>
      </p:sp>
      <p:sp>
        <p:nvSpPr>
          <p:cNvPr id="44" name="Rectangle: Rounded Corners 11">
            <a:extLst>
              <a:ext uri="{FF2B5EF4-FFF2-40B4-BE49-F238E27FC236}">
                <a16:creationId xmlns:a16="http://schemas.microsoft.com/office/drawing/2014/main" id="{B2668EFB-540F-9A90-1776-BBB8C20E80B3}"/>
              </a:ext>
            </a:extLst>
          </p:cNvPr>
          <p:cNvSpPr/>
          <p:nvPr/>
        </p:nvSpPr>
        <p:spPr>
          <a:xfrm>
            <a:off x="9144371" y="1444014"/>
            <a:ext cx="1876586" cy="711202"/>
          </a:xfrm>
          <a:prstGeom prst="roundRect">
            <a:avLst>
              <a:gd name="adj" fmla="val 86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 Homepage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9DA3F4-6045-9FC4-FBC9-2C03E7C03F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4732" y="2879195"/>
            <a:ext cx="618115" cy="93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8C2E04-4877-6062-3CF1-6AB193576258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6063885" y="2161228"/>
            <a:ext cx="7099" cy="995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6CFA7D-8BA0-D098-8728-5474FE23182C}"/>
              </a:ext>
            </a:extLst>
          </p:cNvPr>
          <p:cNvSpPr txBox="1"/>
          <p:nvPr/>
        </p:nvSpPr>
        <p:spPr>
          <a:xfrm rot="5400000">
            <a:off x="5646999" y="2384246"/>
            <a:ext cx="84698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Login credentials</a:t>
            </a:r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7244F1FE-DD66-3D6F-D2BA-748A4C1EAD5C}"/>
              </a:ext>
            </a:extLst>
          </p:cNvPr>
          <p:cNvSpPr/>
          <p:nvPr/>
        </p:nvSpPr>
        <p:spPr>
          <a:xfrm>
            <a:off x="5132691" y="3157140"/>
            <a:ext cx="1876586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01.07 Show Profile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941527-2BC6-28D7-190D-BEF7F87F6E5E}"/>
              </a:ext>
            </a:extLst>
          </p:cNvPr>
          <p:cNvSpPr txBox="1"/>
          <p:nvPr/>
        </p:nvSpPr>
        <p:spPr>
          <a:xfrm>
            <a:off x="2670432" y="5644276"/>
            <a:ext cx="159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credentials</a:t>
            </a:r>
          </a:p>
        </p:txBody>
      </p:sp>
      <p:sp>
        <p:nvSpPr>
          <p:cNvPr id="26" name="Rectangle: Rounded Corners 11">
            <a:extLst>
              <a:ext uri="{FF2B5EF4-FFF2-40B4-BE49-F238E27FC236}">
                <a16:creationId xmlns:a16="http://schemas.microsoft.com/office/drawing/2014/main" id="{01F19952-8CC9-BD0D-B6B0-71BACBA91913}"/>
              </a:ext>
            </a:extLst>
          </p:cNvPr>
          <p:cNvSpPr/>
          <p:nvPr/>
        </p:nvSpPr>
        <p:spPr>
          <a:xfrm>
            <a:off x="4469497" y="5563316"/>
            <a:ext cx="139800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01.05 Modify Landlord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48DE97-BACE-3A31-48D6-E4AD3D154DD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144555" y="5918917"/>
            <a:ext cx="2324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88D5-DCC3-6D84-95DF-3CDA694AE397}"/>
              </a:ext>
            </a:extLst>
          </p:cNvPr>
          <p:cNvSpPr txBox="1"/>
          <p:nvPr/>
        </p:nvSpPr>
        <p:spPr>
          <a:xfrm>
            <a:off x="5139680" y="4630896"/>
            <a:ext cx="12056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Owners 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796E95-CD45-BD77-DFCE-03F86DEFD40A}"/>
              </a:ext>
            </a:extLst>
          </p:cNvPr>
          <p:cNvCxnSpPr>
            <a:cxnSpLocks/>
          </p:cNvCxnSpPr>
          <p:nvPr/>
        </p:nvCxnSpPr>
        <p:spPr>
          <a:xfrm flipH="1" flipV="1">
            <a:off x="6073463" y="3875332"/>
            <a:ext cx="22536" cy="98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41B7A4-1E31-9981-7439-3D3A028931F9}"/>
              </a:ext>
            </a:extLst>
          </p:cNvPr>
          <p:cNvCxnSpPr>
            <a:cxnSpLocks/>
          </p:cNvCxnSpPr>
          <p:nvPr/>
        </p:nvCxnSpPr>
        <p:spPr>
          <a:xfrm flipV="1">
            <a:off x="5867504" y="5775394"/>
            <a:ext cx="1769542" cy="73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2C8CCC-6156-03C1-AA98-90AACCE534A8}"/>
              </a:ext>
            </a:extLst>
          </p:cNvPr>
          <p:cNvSpPr txBox="1"/>
          <p:nvPr/>
        </p:nvSpPr>
        <p:spPr>
          <a:xfrm rot="5400000">
            <a:off x="7368053" y="4014333"/>
            <a:ext cx="651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Owners data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8A5AF8-339F-6487-2E8C-75E9B401EDE4}"/>
              </a:ext>
            </a:extLst>
          </p:cNvPr>
          <p:cNvCxnSpPr>
            <a:cxnSpLocks/>
          </p:cNvCxnSpPr>
          <p:nvPr/>
        </p:nvCxnSpPr>
        <p:spPr>
          <a:xfrm>
            <a:off x="7586917" y="1965080"/>
            <a:ext cx="50129" cy="3817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82EB6C-8A31-E27A-6FF1-BEF75E19E15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142496" y="4428097"/>
            <a:ext cx="2059" cy="1490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00A48E-9C2E-1808-25DC-26095EC63D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101222" y="1799615"/>
            <a:ext cx="2568" cy="107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05E5973-2B77-4854-DC7D-4BEF992F66C4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68500" y="4864254"/>
            <a:ext cx="1" cy="699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99D6A35-D9BF-06EA-8535-8724DC83D77F}"/>
              </a:ext>
            </a:extLst>
          </p:cNvPr>
          <p:cNvCxnSpPr>
            <a:cxnSpLocks/>
          </p:cNvCxnSpPr>
          <p:nvPr/>
        </p:nvCxnSpPr>
        <p:spPr>
          <a:xfrm flipH="1">
            <a:off x="5168500" y="4864254"/>
            <a:ext cx="927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036356A-FD3E-D011-5047-E03765DC206D}"/>
              </a:ext>
            </a:extLst>
          </p:cNvPr>
          <p:cNvCxnSpPr>
            <a:cxnSpLocks/>
            <a:stCxn id="12" idx="3"/>
            <a:endCxn id="44" idx="1"/>
          </p:cNvCxnSpPr>
          <p:nvPr/>
        </p:nvCxnSpPr>
        <p:spPr>
          <a:xfrm flipV="1">
            <a:off x="6590935" y="1799615"/>
            <a:ext cx="2553436" cy="6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349F729-14C0-28FC-FF70-6B86929EE675}"/>
              </a:ext>
            </a:extLst>
          </p:cNvPr>
          <p:cNvCxnSpPr>
            <a:cxnSpLocks/>
          </p:cNvCxnSpPr>
          <p:nvPr/>
        </p:nvCxnSpPr>
        <p:spPr>
          <a:xfrm flipH="1">
            <a:off x="6590935" y="1965080"/>
            <a:ext cx="995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59561A-06F9-F6B1-BD3C-015F60295BD6}"/>
              </a:ext>
            </a:extLst>
          </p:cNvPr>
          <p:cNvSpPr/>
          <p:nvPr/>
        </p:nvSpPr>
        <p:spPr>
          <a:xfrm>
            <a:off x="5536835" y="1450026"/>
            <a:ext cx="1054100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01.04 Register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Landlord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851F12-A211-5ACD-FE3A-1CB4A5BB5AE4}"/>
              </a:ext>
            </a:extLst>
          </p:cNvPr>
          <p:cNvSpPr/>
          <p:nvPr/>
        </p:nvSpPr>
        <p:spPr>
          <a:xfrm>
            <a:off x="1717051" y="3852360"/>
            <a:ext cx="850889" cy="57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Landlord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8A563F-9776-CA26-9FB9-B48788E9A8F4}"/>
              </a:ext>
            </a:extLst>
          </p:cNvPr>
          <p:cNvCxnSpPr>
            <a:cxnSpLocks/>
          </p:cNvCxnSpPr>
          <p:nvPr/>
        </p:nvCxnSpPr>
        <p:spPr>
          <a:xfrm flipV="1">
            <a:off x="2412847" y="3504889"/>
            <a:ext cx="2755653" cy="11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43A0E-08BE-53BA-BDD4-498976C58FD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127653" y="1805627"/>
            <a:ext cx="3409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1AEAD56-DA6F-EC87-3B9D-243AFDB8707B}"/>
              </a:ext>
            </a:extLst>
          </p:cNvPr>
          <p:cNvSpPr/>
          <p:nvPr/>
        </p:nvSpPr>
        <p:spPr>
          <a:xfrm>
            <a:off x="393175" y="11291"/>
            <a:ext cx="3000682" cy="7831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err="1">
                <a:solidFill>
                  <a:schemeClr val="tx1"/>
                </a:solidFill>
              </a:rPr>
              <a:t>StayMatch</a:t>
            </a:r>
            <a:r>
              <a:rPr lang="en-US" sz="2400" b="1" u="sng" dirty="0">
                <a:solidFill>
                  <a:schemeClr val="tx1"/>
                </a:solidFill>
              </a:rPr>
              <a:t> (Landlord)</a:t>
            </a:r>
          </a:p>
          <a:p>
            <a:r>
              <a:rPr lang="en-US" sz="1600" dirty="0">
                <a:solidFill>
                  <a:schemeClr val="tx1"/>
                </a:solidFill>
              </a:rPr>
              <a:t>Data Flow Diagram (Physical)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6D3FE-5066-9AC7-1397-7F24E2AB220D}"/>
              </a:ext>
            </a:extLst>
          </p:cNvPr>
          <p:cNvSpPr txBox="1"/>
          <p:nvPr/>
        </p:nvSpPr>
        <p:spPr>
          <a:xfrm>
            <a:off x="2712465" y="1568076"/>
            <a:ext cx="2260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Owners Registration Details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64E3A-3038-CA7C-5620-D9983B6A4DF2}"/>
              </a:ext>
            </a:extLst>
          </p:cNvPr>
          <p:cNvSpPr txBox="1"/>
          <p:nvPr/>
        </p:nvSpPr>
        <p:spPr>
          <a:xfrm>
            <a:off x="3398993" y="3235742"/>
            <a:ext cx="1239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Login credentials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DB29E3-D48A-162A-361B-BEBC4BBE9E8D}"/>
              </a:ext>
            </a:extLst>
          </p:cNvPr>
          <p:cNvSpPr txBox="1"/>
          <p:nvPr/>
        </p:nvSpPr>
        <p:spPr>
          <a:xfrm>
            <a:off x="6799309" y="1566047"/>
            <a:ext cx="14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Owners data</a:t>
            </a:r>
          </a:p>
        </p:txBody>
      </p:sp>
      <p:sp>
        <p:nvSpPr>
          <p:cNvPr id="44" name="Rectangle: Rounded Corners 11">
            <a:extLst>
              <a:ext uri="{FF2B5EF4-FFF2-40B4-BE49-F238E27FC236}">
                <a16:creationId xmlns:a16="http://schemas.microsoft.com/office/drawing/2014/main" id="{B2668EFB-540F-9A90-1776-BBB8C20E80B3}"/>
              </a:ext>
            </a:extLst>
          </p:cNvPr>
          <p:cNvSpPr/>
          <p:nvPr/>
        </p:nvSpPr>
        <p:spPr>
          <a:xfrm>
            <a:off x="9144371" y="1444014"/>
            <a:ext cx="1876586" cy="711202"/>
          </a:xfrm>
          <a:prstGeom prst="roundRect">
            <a:avLst>
              <a:gd name="adj" fmla="val 86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 Homepage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9DA3F4-6045-9FC4-FBC9-2C03E7C03F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4732" y="2879195"/>
            <a:ext cx="618115" cy="93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8C2E04-4877-6062-3CF1-6AB193576258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6063885" y="2161228"/>
            <a:ext cx="7099" cy="995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6CFA7D-8BA0-D098-8728-5474FE23182C}"/>
              </a:ext>
            </a:extLst>
          </p:cNvPr>
          <p:cNvSpPr txBox="1"/>
          <p:nvPr/>
        </p:nvSpPr>
        <p:spPr>
          <a:xfrm rot="5400000">
            <a:off x="5646999" y="2384246"/>
            <a:ext cx="84698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Login credentials</a:t>
            </a:r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7244F1FE-DD66-3D6F-D2BA-748A4C1EAD5C}"/>
              </a:ext>
            </a:extLst>
          </p:cNvPr>
          <p:cNvSpPr/>
          <p:nvPr/>
        </p:nvSpPr>
        <p:spPr>
          <a:xfrm>
            <a:off x="5132691" y="3157140"/>
            <a:ext cx="1876586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01.07 Show Profile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941527-2BC6-28D7-190D-BEF7F87F6E5E}"/>
              </a:ext>
            </a:extLst>
          </p:cNvPr>
          <p:cNvSpPr txBox="1"/>
          <p:nvPr/>
        </p:nvSpPr>
        <p:spPr>
          <a:xfrm>
            <a:off x="2670432" y="5644276"/>
            <a:ext cx="159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credentials</a:t>
            </a:r>
          </a:p>
        </p:txBody>
      </p:sp>
      <p:sp>
        <p:nvSpPr>
          <p:cNvPr id="26" name="Rectangle: Rounded Corners 11">
            <a:extLst>
              <a:ext uri="{FF2B5EF4-FFF2-40B4-BE49-F238E27FC236}">
                <a16:creationId xmlns:a16="http://schemas.microsoft.com/office/drawing/2014/main" id="{01F19952-8CC9-BD0D-B6B0-71BACBA91913}"/>
              </a:ext>
            </a:extLst>
          </p:cNvPr>
          <p:cNvSpPr/>
          <p:nvPr/>
        </p:nvSpPr>
        <p:spPr>
          <a:xfrm>
            <a:off x="4469497" y="5563316"/>
            <a:ext cx="1398007" cy="7112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01.05 Modify Landlord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48DE97-BACE-3A31-48D6-E4AD3D154DD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144555" y="5918917"/>
            <a:ext cx="2324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88D5-DCC3-6D84-95DF-3CDA694AE397}"/>
              </a:ext>
            </a:extLst>
          </p:cNvPr>
          <p:cNvSpPr txBox="1"/>
          <p:nvPr/>
        </p:nvSpPr>
        <p:spPr>
          <a:xfrm>
            <a:off x="5139680" y="4630896"/>
            <a:ext cx="12056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Owners 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796E95-CD45-BD77-DFCE-03F86DEFD40A}"/>
              </a:ext>
            </a:extLst>
          </p:cNvPr>
          <p:cNvCxnSpPr>
            <a:cxnSpLocks/>
          </p:cNvCxnSpPr>
          <p:nvPr/>
        </p:nvCxnSpPr>
        <p:spPr>
          <a:xfrm flipH="1" flipV="1">
            <a:off x="6073463" y="3875332"/>
            <a:ext cx="22536" cy="98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41B7A4-1E31-9981-7439-3D3A028931F9}"/>
              </a:ext>
            </a:extLst>
          </p:cNvPr>
          <p:cNvCxnSpPr>
            <a:cxnSpLocks/>
          </p:cNvCxnSpPr>
          <p:nvPr/>
        </p:nvCxnSpPr>
        <p:spPr>
          <a:xfrm flipV="1">
            <a:off x="5867504" y="5775394"/>
            <a:ext cx="1769542" cy="73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2C8CCC-6156-03C1-AA98-90AACCE534A8}"/>
              </a:ext>
            </a:extLst>
          </p:cNvPr>
          <p:cNvSpPr txBox="1"/>
          <p:nvPr/>
        </p:nvSpPr>
        <p:spPr>
          <a:xfrm rot="5400000">
            <a:off x="7368053" y="4014333"/>
            <a:ext cx="651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Owners data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681AED-5617-7790-4F30-CA48DB1B3C5B}"/>
              </a:ext>
            </a:extLst>
          </p:cNvPr>
          <p:cNvGrpSpPr/>
          <p:nvPr/>
        </p:nvGrpSpPr>
        <p:grpSpPr>
          <a:xfrm>
            <a:off x="5429371" y="559336"/>
            <a:ext cx="1333257" cy="374105"/>
            <a:chOff x="8748713" y="4760864"/>
            <a:chExt cx="1790700" cy="37410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37D6E6-ECBA-BD58-FD53-52FE9AD94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8713" y="4765637"/>
              <a:ext cx="179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3311A7-C205-A697-C389-EBB60AB12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8713" y="5134969"/>
              <a:ext cx="1790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C37D9-AE12-4599-351C-58E335DB3D83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476563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430CA2-7529-305E-D722-21C9FA777195}"/>
                </a:ext>
              </a:extLst>
            </p:cNvPr>
            <p:cNvCxnSpPr>
              <a:cxnSpLocks/>
            </p:cNvCxnSpPr>
            <p:nvPr/>
          </p:nvCxnSpPr>
          <p:spPr>
            <a:xfrm>
              <a:off x="9305932" y="4760864"/>
              <a:ext cx="0" cy="374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D10F38-2969-2E7E-2A83-BC4CBBEABB85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6063885" y="932609"/>
            <a:ext cx="261" cy="264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54D6D56-DB44-20FE-8BE6-8086CC0EC219}"/>
              </a:ext>
            </a:extLst>
          </p:cNvPr>
          <p:cNvSpPr txBox="1"/>
          <p:nvPr/>
        </p:nvSpPr>
        <p:spPr>
          <a:xfrm>
            <a:off x="5821757" y="589138"/>
            <a:ext cx="930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Owners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C38C06-9729-B32F-22E9-9F57CAE1938F}"/>
              </a:ext>
            </a:extLst>
          </p:cNvPr>
          <p:cNvCxnSpPr>
            <a:cxnSpLocks/>
          </p:cNvCxnSpPr>
          <p:nvPr/>
        </p:nvCxnSpPr>
        <p:spPr>
          <a:xfrm>
            <a:off x="5862742" y="6079474"/>
            <a:ext cx="23297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8A5AF8-339F-6487-2E8C-75E9B401EDE4}"/>
              </a:ext>
            </a:extLst>
          </p:cNvPr>
          <p:cNvCxnSpPr>
            <a:cxnSpLocks/>
          </p:cNvCxnSpPr>
          <p:nvPr/>
        </p:nvCxnSpPr>
        <p:spPr>
          <a:xfrm>
            <a:off x="7586917" y="1965080"/>
            <a:ext cx="50129" cy="3817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82EB6C-8A31-E27A-6FF1-BEF75E19E15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142496" y="4428097"/>
            <a:ext cx="2059" cy="1490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00A48E-9C2E-1808-25DC-26095EC63D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101222" y="1799615"/>
            <a:ext cx="2568" cy="107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05E5973-2B77-4854-DC7D-4BEF992F66C4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68500" y="4864254"/>
            <a:ext cx="1" cy="699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99D6A35-D9BF-06EA-8535-8724DC83D77F}"/>
              </a:ext>
            </a:extLst>
          </p:cNvPr>
          <p:cNvCxnSpPr>
            <a:cxnSpLocks/>
          </p:cNvCxnSpPr>
          <p:nvPr/>
        </p:nvCxnSpPr>
        <p:spPr>
          <a:xfrm flipH="1">
            <a:off x="5168500" y="4864254"/>
            <a:ext cx="927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036356A-FD3E-D011-5047-E03765DC206D}"/>
              </a:ext>
            </a:extLst>
          </p:cNvPr>
          <p:cNvCxnSpPr>
            <a:cxnSpLocks/>
            <a:stCxn id="12" idx="3"/>
            <a:endCxn id="44" idx="1"/>
          </p:cNvCxnSpPr>
          <p:nvPr/>
        </p:nvCxnSpPr>
        <p:spPr>
          <a:xfrm flipV="1">
            <a:off x="6590935" y="1799615"/>
            <a:ext cx="2553436" cy="6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349F729-14C0-28FC-FF70-6B86929EE675}"/>
              </a:ext>
            </a:extLst>
          </p:cNvPr>
          <p:cNvCxnSpPr>
            <a:cxnSpLocks/>
          </p:cNvCxnSpPr>
          <p:nvPr/>
        </p:nvCxnSpPr>
        <p:spPr>
          <a:xfrm flipH="1">
            <a:off x="6590935" y="1965080"/>
            <a:ext cx="995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815AFFA-2D3D-9E4B-1BAF-AA8C5BFFD05D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8131559" y="1965050"/>
            <a:ext cx="60887" cy="4114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c 139">
            <a:extLst>
              <a:ext uri="{FF2B5EF4-FFF2-40B4-BE49-F238E27FC236}">
                <a16:creationId xmlns:a16="http://schemas.microsoft.com/office/drawing/2014/main" id="{F6E33420-50BA-9722-424F-D1149B91C3F5}"/>
              </a:ext>
            </a:extLst>
          </p:cNvPr>
          <p:cNvSpPr/>
          <p:nvPr/>
        </p:nvSpPr>
        <p:spPr>
          <a:xfrm rot="5400000">
            <a:off x="7875400" y="1414034"/>
            <a:ext cx="521065" cy="581026"/>
          </a:xfrm>
          <a:prstGeom prst="arc">
            <a:avLst>
              <a:gd name="adj1" fmla="val 10698086"/>
              <a:gd name="adj2" fmla="val 5772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2A44219-8C2E-A03E-C87B-D7462267F365}"/>
              </a:ext>
            </a:extLst>
          </p:cNvPr>
          <p:cNvCxnSpPr>
            <a:cxnSpLocks/>
          </p:cNvCxnSpPr>
          <p:nvPr/>
        </p:nvCxnSpPr>
        <p:spPr>
          <a:xfrm flipV="1">
            <a:off x="6281844" y="932609"/>
            <a:ext cx="0" cy="22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7F645E5-9BD3-B4DD-1BA4-B68E650A5A45}"/>
              </a:ext>
            </a:extLst>
          </p:cNvPr>
          <p:cNvCxnSpPr>
            <a:cxnSpLocks/>
          </p:cNvCxnSpPr>
          <p:nvPr/>
        </p:nvCxnSpPr>
        <p:spPr>
          <a:xfrm>
            <a:off x="6278240" y="1165056"/>
            <a:ext cx="18523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63CDDA1-8573-1B40-A252-0A01BA559CE6}"/>
              </a:ext>
            </a:extLst>
          </p:cNvPr>
          <p:cNvCxnSpPr>
            <a:cxnSpLocks/>
          </p:cNvCxnSpPr>
          <p:nvPr/>
        </p:nvCxnSpPr>
        <p:spPr>
          <a:xfrm flipV="1">
            <a:off x="8130540" y="1162050"/>
            <a:ext cx="0" cy="281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322F43E-B6DE-DBDE-5550-AABFC4A0941E}"/>
              </a:ext>
            </a:extLst>
          </p:cNvPr>
          <p:cNvCxnSpPr>
            <a:cxnSpLocks/>
          </p:cNvCxnSpPr>
          <p:nvPr/>
        </p:nvCxnSpPr>
        <p:spPr>
          <a:xfrm flipV="1">
            <a:off x="5808784" y="929603"/>
            <a:ext cx="0" cy="2294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D14571C-03E0-8BC1-2359-AC50A01B2147}"/>
              </a:ext>
            </a:extLst>
          </p:cNvPr>
          <p:cNvCxnSpPr>
            <a:cxnSpLocks/>
          </p:cNvCxnSpPr>
          <p:nvPr/>
        </p:nvCxnSpPr>
        <p:spPr>
          <a:xfrm flipH="1">
            <a:off x="5043290" y="1162050"/>
            <a:ext cx="7654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rc 154">
            <a:extLst>
              <a:ext uri="{FF2B5EF4-FFF2-40B4-BE49-F238E27FC236}">
                <a16:creationId xmlns:a16="http://schemas.microsoft.com/office/drawing/2014/main" id="{4A3F140E-5E7D-BEBF-32C3-36E32392A018}"/>
              </a:ext>
            </a:extLst>
          </p:cNvPr>
          <p:cNvSpPr/>
          <p:nvPr/>
        </p:nvSpPr>
        <p:spPr>
          <a:xfrm rot="5400000">
            <a:off x="4788150" y="1566435"/>
            <a:ext cx="521065" cy="581026"/>
          </a:xfrm>
          <a:prstGeom prst="arc">
            <a:avLst>
              <a:gd name="adj1" fmla="val 10698086"/>
              <a:gd name="adj2" fmla="val 5772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9690209-FA2F-48F2-3C72-6B0CCCF8A2EB}"/>
              </a:ext>
            </a:extLst>
          </p:cNvPr>
          <p:cNvCxnSpPr>
            <a:cxnSpLocks/>
          </p:cNvCxnSpPr>
          <p:nvPr/>
        </p:nvCxnSpPr>
        <p:spPr>
          <a:xfrm flipV="1">
            <a:off x="5043290" y="1159044"/>
            <a:ext cx="0" cy="4373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BA7C51F-00C4-9FCE-F178-01AEC766A023}"/>
              </a:ext>
            </a:extLst>
          </p:cNvPr>
          <p:cNvCxnSpPr>
            <a:cxnSpLocks/>
          </p:cNvCxnSpPr>
          <p:nvPr/>
        </p:nvCxnSpPr>
        <p:spPr>
          <a:xfrm>
            <a:off x="5527443" y="2478881"/>
            <a:ext cx="0" cy="678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538AFA1-482B-050F-2300-EE376F2C599B}"/>
              </a:ext>
            </a:extLst>
          </p:cNvPr>
          <p:cNvCxnSpPr>
            <a:cxnSpLocks/>
          </p:cNvCxnSpPr>
          <p:nvPr/>
        </p:nvCxnSpPr>
        <p:spPr>
          <a:xfrm flipH="1">
            <a:off x="5038329" y="2478881"/>
            <a:ext cx="49850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D35AF1F-B4D5-9505-0FBB-01C5AEBED7C5}"/>
              </a:ext>
            </a:extLst>
          </p:cNvPr>
          <p:cNvCxnSpPr>
            <a:cxnSpLocks/>
          </p:cNvCxnSpPr>
          <p:nvPr/>
        </p:nvCxnSpPr>
        <p:spPr>
          <a:xfrm flipV="1">
            <a:off x="5038329" y="2117481"/>
            <a:ext cx="0" cy="361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886B401C-FA99-4D13-C519-57FF44A7C799}"/>
              </a:ext>
            </a:extLst>
          </p:cNvPr>
          <p:cNvSpPr txBox="1"/>
          <p:nvPr/>
        </p:nvSpPr>
        <p:spPr>
          <a:xfrm>
            <a:off x="5564420" y="1197059"/>
            <a:ext cx="9994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Owners-Registration Data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AA86440-CD87-318C-4A0D-CABD98810BBA}"/>
              </a:ext>
            </a:extLst>
          </p:cNvPr>
          <p:cNvCxnSpPr>
            <a:cxnSpLocks/>
            <a:stCxn id="12" idx="0"/>
            <a:endCxn id="173" idx="2"/>
          </p:cNvCxnSpPr>
          <p:nvPr/>
        </p:nvCxnSpPr>
        <p:spPr>
          <a:xfrm flipV="1">
            <a:off x="6063885" y="1381725"/>
            <a:ext cx="261" cy="683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E401B30-D193-3B99-BE92-D3C9A457DE1E}"/>
              </a:ext>
            </a:extLst>
          </p:cNvPr>
          <p:cNvSpPr txBox="1"/>
          <p:nvPr/>
        </p:nvSpPr>
        <p:spPr>
          <a:xfrm rot="5400000">
            <a:off x="7650946" y="2543708"/>
            <a:ext cx="999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Modified Owners Data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490E19F-BBD5-29DE-F2A8-04CCFA1094A3}"/>
              </a:ext>
            </a:extLst>
          </p:cNvPr>
          <p:cNvSpPr txBox="1"/>
          <p:nvPr/>
        </p:nvSpPr>
        <p:spPr>
          <a:xfrm rot="5400000">
            <a:off x="5151743" y="2695082"/>
            <a:ext cx="75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Owners Data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804AE3A-27B7-D434-E969-37990EB18120}"/>
              </a:ext>
            </a:extLst>
          </p:cNvPr>
          <p:cNvSpPr txBox="1"/>
          <p:nvPr/>
        </p:nvSpPr>
        <p:spPr>
          <a:xfrm>
            <a:off x="5461680" y="592608"/>
            <a:ext cx="38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353208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526D7F50C5E43AB1F5F3843F1AC80" ma:contentTypeVersion="2" ma:contentTypeDescription="Create a new document." ma:contentTypeScope="" ma:versionID="3723437be9530507b8c4a44d9e339b62">
  <xsd:schema xmlns:xsd="http://www.w3.org/2001/XMLSchema" xmlns:xs="http://www.w3.org/2001/XMLSchema" xmlns:p="http://schemas.microsoft.com/office/2006/metadata/properties" xmlns:ns3="e16a96f2-dcb9-4c1d-b278-032de2db676a" targetNamespace="http://schemas.microsoft.com/office/2006/metadata/properties" ma:root="true" ma:fieldsID="899d4a97aed4addf732e1d4653d57817" ns3:_="">
    <xsd:import namespace="e16a96f2-dcb9-4c1d-b278-032de2db67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a96f2-dcb9-4c1d-b278-032de2db67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23D69-C6DB-4CA6-8B81-90743DA91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6a96f2-dcb9-4c1d-b278-032de2db67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63ECF6-85F4-4B6C-B816-1EA0175C1C16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e16a96f2-dcb9-4c1d-b278-032de2db676a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1B3BB0A-CB3D-4AEC-8872-A08F8A1486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8543</TotalTime>
  <Words>178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Mendes</dc:creator>
  <cp:lastModifiedBy>Shanbhag, Mr. Akshat Ulhas</cp:lastModifiedBy>
  <cp:revision>20</cp:revision>
  <dcterms:created xsi:type="dcterms:W3CDTF">2023-03-03T03:30:24Z</dcterms:created>
  <dcterms:modified xsi:type="dcterms:W3CDTF">2023-04-04T22:08:42Z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0x010100E4E526D7F50C5E43AB1F5F3843F1AC80</vt:lpwstr>
  </property>
</Properties>
</file>