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1335" y="425598"/>
            <a:ext cx="3870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Class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Diagram(StayMatch)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3263" y="2286160"/>
            <a:ext cx="5355150" cy="4625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Class_Diagram</dc:title>
  <dcterms:created xsi:type="dcterms:W3CDTF">2023-04-22T01:37:53Z</dcterms:created>
  <dcterms:modified xsi:type="dcterms:W3CDTF">2023-04-22T01:37:53Z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2023-04-22T00:00:00Z</vt:filetime>
  </property>
</Properties>
</file>