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B6C5-5AE2-3E0B-8481-F1AE23D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EEE2C-E459-074C-B5C1-0934E7C6D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A487-4548-692C-3B3A-AEE8A4BF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5798-0D0F-C1BF-C42B-F977BE6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26CC-1E34-2CA8-E30C-C04B2ADB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212A-3590-55A9-65C2-6AAE97A4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1046B-8718-71C6-439A-ED44E5B3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244C-70CA-F43E-B0FA-BCBDE920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2B79-EB42-D6D1-EF9D-11E1D28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55A0-2E6A-5F69-65C1-C6964441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5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0C78B-370F-430E-9610-5376DE45C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3EFB-D28B-2C12-C34B-17CF032D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020D-11F8-C33B-5A2A-DDED9B2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93EC-DEB8-0CE1-C4CA-C420EE6D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D20A-26BC-5105-769A-560B5EF0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6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C3DD-6BB7-5457-6F7E-AF9C87F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C4EE-964C-5CF2-E9DB-40FF285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DC63-0734-801C-3BFF-429413EC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842E-3ED0-F7E5-AA18-416B442F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BE94-A0B4-4447-9EF1-FB8884E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1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CF6F-D6CF-40AC-3628-C782DEBC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03A9-7D11-6C5F-1A40-88D47E0C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79C8-4759-64F2-B45E-560F9C51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AD43-C130-895A-3E12-FB5F2D51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8ACC-8449-895D-A057-557C07CA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9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CC71-DDC9-1DCE-152A-8EC3DF72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9F67-3D4D-5727-0E90-016DC6AC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2AF86-0667-25BE-C669-5DBF002F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B5BF1-6324-7C8F-5C2E-16675649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D503B-AD03-4C3D-D8CB-C20B1250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2849-364F-97EF-9356-633AF987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0A29-F9EE-CCDD-A6F8-93A0BB23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C7AE-0A60-C996-D733-E5246EC5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AB29-13E7-0D05-87E6-AAE9F2AF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9FA66-CF6E-FA69-6838-6642B56B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A1471-BE51-3CB4-A444-8513D4285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78F72-106A-B62D-C898-B2ABAB51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42198-B36D-A0C1-45EC-8BA55BE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5BC70-FCA7-5F05-98CB-8000EF00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B43A-6498-74CB-3940-324DA883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31FA-8D21-5995-1DB4-819D76DB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1BB54-D00B-D0D9-1A51-833274E8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E0CA-B1D3-83FB-B2DE-1CB7C292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C645E-3A53-D185-5BF1-207AA115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63ECF-37AF-0C5A-A12E-23F48713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F41DC-5599-8791-94C5-91FD082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EBEA-03A0-D432-4269-4B43E65A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F0AC-54A9-7E43-0CF3-82AF8B24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822F6-4806-438E-7E95-D124A877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174C-CAEF-678E-3801-FB5F8FE0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88F0E-47CF-8B22-9D18-197E1F80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1F6C-0653-2C66-7594-D0E2A459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7482-D0BD-70A2-0BF9-ED4F0E79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53156-D930-0372-0EA1-93CEBFF17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6B7DA-A66A-92A6-D096-FE0E6D29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441A4-C001-A4E8-CDE4-1EF4287F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6C9E-D81B-9948-B0CA-29FE58BB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38AF-B58A-E46C-A51F-C479EB3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D7C69-1222-CD9E-41D2-67E8B1B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B26D-7397-6AA7-D064-91E01D97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DEC9-114A-CD92-483E-5549339D1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90-124E-4F63-9A93-0FCE5AF0CF1E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A09D-4592-A37A-B223-A2FC2F017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C644-4DB7-ED75-A269-5D954560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C2A1-7D5A-4A12-A473-3F7213921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4826-0AE0-9C2C-4B2E-A724DFCB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44" y="260514"/>
            <a:ext cx="9144000" cy="822051"/>
          </a:xfrm>
        </p:spPr>
        <p:txBody>
          <a:bodyPr>
            <a:normAutofit fontScale="90000"/>
          </a:bodyPr>
          <a:lstStyle/>
          <a:p>
            <a:r>
              <a:rPr lang="en-IN" dirty="0"/>
              <a:t>Use Case 01.01 Register Renter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62F55-A366-79AC-EF45-6A1D3655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47" y="1686322"/>
            <a:ext cx="4922947" cy="4473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891EB-582A-4E21-0E57-06007C897D41}"/>
              </a:ext>
            </a:extLst>
          </p:cNvPr>
          <p:cNvSpPr txBox="1"/>
          <p:nvPr/>
        </p:nvSpPr>
        <p:spPr>
          <a:xfrm>
            <a:off x="5811982" y="240913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 Scenario: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new renter, I want to create an account on the platform so that I can start searching for available properties to 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renter, I want to be able to fill out my profile information, such as my name, contact information, and preferred location, so that landlords can contact me with suitable rental 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renter, I want to be able to upload documents such as my ID and proof of income, so that landlords can verify my identity and financial status.</a:t>
            </a:r>
          </a:p>
        </p:txBody>
      </p:sp>
    </p:spTree>
    <p:extLst>
      <p:ext uri="{BB962C8B-B14F-4D97-AF65-F5344CB8AC3E}">
        <p14:creationId xmlns:p14="http://schemas.microsoft.com/office/powerpoint/2010/main" val="20251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5912-FCFB-82E5-68A4-798A1B9F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710" y="209262"/>
            <a:ext cx="10515600" cy="1325563"/>
          </a:xfrm>
        </p:spPr>
        <p:txBody>
          <a:bodyPr/>
          <a:lstStyle/>
          <a:p>
            <a:r>
              <a:rPr lang="en-IN" dirty="0"/>
              <a:t>Use Case 01.02 Modify Renter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4E50-94E0-392D-AB3A-8156DFCA9716}"/>
              </a:ext>
            </a:extLst>
          </p:cNvPr>
          <p:cNvSpPr txBox="1"/>
          <p:nvPr/>
        </p:nvSpPr>
        <p:spPr>
          <a:xfrm>
            <a:off x="5835642" y="2551837"/>
            <a:ext cx="64167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 Scenario: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renter, I want to be able to update my profile information, such as my contact details or rental preferences, so that landlords can contact me with more relevant property listings.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renter, I want to be able to add or remove documents from my account, such as updated proof of income, so that landlords can verify my current financial status.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5128D-8667-3DB1-D08C-CDD03BB4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2" y="1565997"/>
            <a:ext cx="490008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1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9009-B655-DBD1-A80E-1E6A77FE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18" y="240434"/>
            <a:ext cx="10515600" cy="1325563"/>
          </a:xfrm>
        </p:spPr>
        <p:txBody>
          <a:bodyPr/>
          <a:lstStyle/>
          <a:p>
            <a:r>
              <a:rPr lang="en-IN" dirty="0"/>
              <a:t>Use Case 01.04 Register Landlord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D2AB1-E462-5F38-9D76-D87FCFE9EAD5}"/>
              </a:ext>
            </a:extLst>
          </p:cNvPr>
          <p:cNvSpPr txBox="1"/>
          <p:nvPr/>
        </p:nvSpPr>
        <p:spPr>
          <a:xfrm>
            <a:off x="5739047" y="2600512"/>
            <a:ext cx="65815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Scenario: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new property owner, I want to create an account on the platform so that I can list my properties for 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property owner, I want to be able to fill out my profile information, such as my name, contact information, and property details, so that renters can contact me with inquiries about my 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property owner, I want to be able to upload photos and details of my properties, including the number of bedrooms, bathrooms, and square footage, so that renters can view and filter available listings.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998B2-AC61-058F-D569-C66C6388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0" y="1565997"/>
            <a:ext cx="5159187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E037-D55A-E4F2-78E0-D7D27F9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032" y="344343"/>
            <a:ext cx="8149936" cy="1325563"/>
          </a:xfrm>
        </p:spPr>
        <p:txBody>
          <a:bodyPr/>
          <a:lstStyle/>
          <a:p>
            <a:r>
              <a:rPr lang="en-IN" dirty="0"/>
              <a:t>Use Case 01.05 Modify Landlord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FEDCB-03A3-A055-B96E-E8EC1063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9" y="2053929"/>
            <a:ext cx="5029636" cy="4305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048F1-A8FD-EE93-8F78-A0903013DBBD}"/>
              </a:ext>
            </a:extLst>
          </p:cNvPr>
          <p:cNvSpPr txBox="1"/>
          <p:nvPr/>
        </p:nvSpPr>
        <p:spPr>
          <a:xfrm>
            <a:off x="6097732" y="3196073"/>
            <a:ext cx="6094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 Scenario: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property owner, I want to be able to update my profile information, such as my contact details or property details, so that renters can contact me with more relevant inquiries.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property owner, I want to be able to add or remove properties from my account, so that I can manage my rental listings.</a:t>
            </a:r>
          </a:p>
        </p:txBody>
      </p:sp>
    </p:spTree>
    <p:extLst>
      <p:ext uri="{BB962C8B-B14F-4D97-AF65-F5344CB8AC3E}">
        <p14:creationId xmlns:p14="http://schemas.microsoft.com/office/powerpoint/2010/main" val="323447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A890-FC51-81E8-81C3-CC06C31F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448" y="144407"/>
            <a:ext cx="7528034" cy="1325563"/>
          </a:xfrm>
        </p:spPr>
        <p:txBody>
          <a:bodyPr/>
          <a:lstStyle/>
          <a:p>
            <a:r>
              <a:rPr lang="en-IN" dirty="0"/>
              <a:t>Use Case 01.07 Show 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68778-1F82-DF8B-BFC9-2721BF1F5D14}"/>
              </a:ext>
            </a:extLst>
          </p:cNvPr>
          <p:cNvSpPr txBox="1"/>
          <p:nvPr/>
        </p:nvSpPr>
        <p:spPr>
          <a:xfrm>
            <a:off x="6096000" y="2790967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 Scenario: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registered user, I want to be able to view my profile information, such as my contact details and rental history, so that I can ensure it is up-to-date.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renter, I want to be able to view the profiles of landlords whose properties I am interested in renting, so that I can contact them with questions or to schedule a viewing.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a landlord, I want to be able to view the profiles of renters who have expressed interest in my properties, so that I can verify their identity and financial status.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509E-D756-8665-9E07-A754D4B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01947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Use Case 01.01 Register Renter</vt:lpstr>
      <vt:lpstr>Use Case 01.02 Modify Renter</vt:lpstr>
      <vt:lpstr>Use Case 01.04 Register Landlord</vt:lpstr>
      <vt:lpstr>Use Case 01.05 Modify Landlord</vt:lpstr>
      <vt:lpstr>Use Case 01.07 Show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01.01 Register Renter</dc:title>
  <dc:creator>Shanbhag, Mr. Akshat Ulhas</dc:creator>
  <cp:lastModifiedBy>Shanbhag, Mr. Akshat Ulhas</cp:lastModifiedBy>
  <cp:revision>1</cp:revision>
  <dcterms:created xsi:type="dcterms:W3CDTF">2023-04-17T22:46:03Z</dcterms:created>
  <dcterms:modified xsi:type="dcterms:W3CDTF">2023-04-22T01:31:13Z</dcterms:modified>
</cp:coreProperties>
</file>