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554B-0382-1CF0-53A5-21CCF20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79"/>
            <a:ext cx="9144000" cy="36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ERD Diagram</a:t>
            </a:r>
            <a:br>
              <a:rPr lang="en-US" sz="1800" b="1" dirty="0"/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ECF6A-F224-A1B6-C715-7DBB43F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0" y="1185333"/>
            <a:ext cx="7195983" cy="55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StayMatch Web Application</vt:lpstr>
      <vt:lpstr>Logical ERD Diagram StayMatch Web Application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Rahul Mendes</dc:creator>
  <cp:lastModifiedBy>Rahul Mendes</cp:lastModifiedBy>
  <cp:revision>12</cp:revision>
  <dcterms:created xsi:type="dcterms:W3CDTF">2016-11-14T23:01:23Z</dcterms:created>
  <dcterms:modified xsi:type="dcterms:W3CDTF">2023-04-01T03:15:19Z</dcterms:modified>
</cp:coreProperties>
</file>