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3;p6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6DB7D7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6DB7D7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yMatch/staymatch-fronte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ayMatch/staymatch-backe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dirty="0" err="1"/>
              <a:t>StayMatch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r>
              <a:rPr lang="en-US" u="sng" dirty="0">
                <a:solidFill>
                  <a:schemeClr val="dk1"/>
                </a:solidFill>
                <a:hlinkClick r:id="rId3"/>
              </a:rPr>
              <a:t>https://github.com/StayMatch/staymatch-frontend</a:t>
            </a:r>
            <a:endParaRPr lang="en-US" u="sng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r>
              <a:rPr lang="en-IN" dirty="0">
                <a:solidFill>
                  <a:schemeClr val="dk1"/>
                </a:solidFill>
                <a:hlinkClick r:id="rId4"/>
              </a:rPr>
              <a:t>https://github.com/StayMatch/staymatch-backend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IN" dirty="0" err="1"/>
              <a:t>StayMatch</a:t>
            </a:r>
            <a:r>
              <a:rPr lang="en-IN" dirty="0"/>
              <a:t> Backend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EE5AA-E7E6-7AE7-8B80-4DFBDAE6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6980"/>
            <a:ext cx="9144000" cy="39924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IN" dirty="0" err="1"/>
              <a:t>StayMatch</a:t>
            </a:r>
            <a:r>
              <a:rPr lang="en-IN" dirty="0"/>
              <a:t> </a:t>
            </a:r>
            <a:r>
              <a:rPr lang="en-IN" dirty="0" err="1"/>
              <a:t>FrontEnd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50DE-268D-08E1-C12A-B4F755FB6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6D4E-2514-2752-D204-5F883CCC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1"/>
            <a:ext cx="9144000" cy="4663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Source Sans Pro</vt:lpstr>
      <vt:lpstr>Noto Sans Symbols</vt:lpstr>
      <vt:lpstr>Breeze</vt:lpstr>
      <vt:lpstr>StayMatch Github</vt:lpstr>
      <vt:lpstr>StayMatch Backend</vt:lpstr>
      <vt:lpstr>StayMatch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StayMatch Github</dc:title>
  <dc:creator>Jack Brody</dc:creator>
  <cp:lastModifiedBy>Prathima</cp:lastModifiedBy>
  <cp:revision>1</cp:revision>
  <dcterms:created xsi:type="dcterms:W3CDTF">2020-04-14T20:09:11Z</dcterms:created>
  <dcterms:modified xsi:type="dcterms:W3CDTF">2023-05-09T02:12:06Z</dcterms:modified>
</cp:coreProperties>
</file>