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eIS29ZGENdzbqXwBoAAEmQ1mY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11fbfcc55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11fbfcc55_5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11fbfcc55_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11fbfcc55_5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11fbfcc55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11fbfcc55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11fbfcc55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11fbfcc55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11fbfcc55_6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11fbfcc55_6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11fbfcc5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11fbfcc5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151d3fd8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151d3fd8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11fbfcc5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11fbfcc5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11fbfcc55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11fbfcc55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11fbfcc55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11fbfcc55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11fbfcc5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11fbfcc55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11fbfcc55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11fbfcc55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151d3fd8e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151d3fd8e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11fbfcc5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11fbfcc5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170125" y="667420"/>
            <a:ext cx="9144000" cy="13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 sz="7000"/>
              <a:t>StayMatch Application</a:t>
            </a:r>
            <a:endParaRPr sz="700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069025" y="3635750"/>
            <a:ext cx="105441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3000" b="1">
                <a:solidFill>
                  <a:srgbClr val="000000"/>
                </a:solidFill>
              </a:rPr>
              <a:t>Team 3</a:t>
            </a:r>
            <a:endParaRPr sz="30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Manager- Prathima Seethalam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Members- Shubham Mishra, Rahul Mendes, Kritika Agarwal, Akshat Shanbhag, Ajay Peduri, Daulet Kapezov, Dhruv Chamaria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11fbfcc55_5_3"/>
          <p:cNvSpPr txBox="1"/>
          <p:nvPr/>
        </p:nvSpPr>
        <p:spPr>
          <a:xfrm>
            <a:off x="3181050" y="0"/>
            <a:ext cx="5829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Conceptual ER Diagram - Presented by Rahul Mendes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StayMatch Web Application</a:t>
            </a:r>
            <a:endParaRPr/>
          </a:p>
        </p:txBody>
      </p:sp>
      <p:pic>
        <p:nvPicPr>
          <p:cNvPr id="143" name="Google Shape;143;g2411fbfcc55_5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1750"/>
            <a:ext cx="11887200" cy="4794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11fbfcc55_5_10"/>
          <p:cNvSpPr txBox="1"/>
          <p:nvPr/>
        </p:nvSpPr>
        <p:spPr>
          <a:xfrm>
            <a:off x="2874900" y="0"/>
            <a:ext cx="6442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 ERD Diagram - Presented by Rahul Mendes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StayMatch Web Application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g2411fbfcc55_5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687" y="657475"/>
            <a:ext cx="8020626" cy="6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2411fbfcc55_7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650" y="1095400"/>
            <a:ext cx="11182301" cy="552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2411fbfcc55_7_0"/>
          <p:cNvSpPr txBox="1"/>
          <p:nvPr/>
        </p:nvSpPr>
        <p:spPr>
          <a:xfrm>
            <a:off x="535650" y="204225"/>
            <a:ext cx="99927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>
                <a:latin typeface="Calibri"/>
                <a:ea typeface="Calibri"/>
                <a:cs typeface="Calibri"/>
                <a:sym typeface="Calibri"/>
              </a:rPr>
              <a:t>Functional Specifications User Stories - Presented by Dhruv Chamaria 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11fbfcc55_4_0"/>
          <p:cNvSpPr txBox="1"/>
          <p:nvPr/>
        </p:nvSpPr>
        <p:spPr>
          <a:xfrm>
            <a:off x="3322350" y="0"/>
            <a:ext cx="5544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Calibri"/>
                <a:ea typeface="Calibri"/>
                <a:cs typeface="Calibri"/>
                <a:sym typeface="Calibri"/>
              </a:rPr>
              <a:t>SYSTEM TEST PLAN - Presented By Akshat Shanbhag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g2411fbfcc55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1700"/>
            <a:ext cx="12039600" cy="63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2411fbfcc55_6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575" y="741800"/>
            <a:ext cx="9999425" cy="6116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2411fbfcc55_6_3"/>
          <p:cNvSpPr txBox="1">
            <a:spLocks noGrp="1"/>
          </p:cNvSpPr>
          <p:nvPr>
            <p:ph type="title" idx="4294967295"/>
          </p:nvPr>
        </p:nvSpPr>
        <p:spPr>
          <a:xfrm>
            <a:off x="328025" y="0"/>
            <a:ext cx="4851600" cy="50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/>
              <a:t>Presented by Ajay Kumar</a:t>
            </a:r>
            <a:endParaRPr sz="21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2411fbfcc55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600" y="882800"/>
            <a:ext cx="10093776" cy="564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2411fbfcc55_0_19"/>
          <p:cNvSpPr txBox="1">
            <a:spLocks noGrp="1"/>
          </p:cNvSpPr>
          <p:nvPr>
            <p:ph type="title" idx="4294967295"/>
          </p:nvPr>
        </p:nvSpPr>
        <p:spPr>
          <a:xfrm>
            <a:off x="68125" y="0"/>
            <a:ext cx="5185200" cy="667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/>
              <a:t>Presented by Ajay Kumar</a:t>
            </a:r>
            <a:endParaRPr sz="21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3C469E-D1F7-10F1-3150-794AEA9F5A6B}"/>
              </a:ext>
            </a:extLst>
          </p:cNvPr>
          <p:cNvSpPr txBox="1"/>
          <p:nvPr/>
        </p:nvSpPr>
        <p:spPr>
          <a:xfrm>
            <a:off x="1027521" y="424207"/>
            <a:ext cx="9068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Application Demo – Presented by Prathima, </a:t>
            </a:r>
            <a:r>
              <a:rPr lang="en-IN" sz="2400" b="1" dirty="0" err="1"/>
              <a:t>Seethalam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C4B54-FA5A-A7F7-5C45-706D80853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51" y="1091989"/>
            <a:ext cx="9429946" cy="530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4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151d3fd8e_1_0"/>
          <p:cNvSpPr txBox="1">
            <a:spLocks noGrp="1"/>
          </p:cNvSpPr>
          <p:nvPr>
            <p:ph type="title"/>
          </p:nvPr>
        </p:nvSpPr>
        <p:spPr>
          <a:xfrm>
            <a:off x="1170275" y="146825"/>
            <a:ext cx="9333900" cy="117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 b="1"/>
              <a:t>BRM diagram - Presented by Daulet Kapezov</a:t>
            </a:r>
            <a:endParaRPr sz="2700" b="1"/>
          </a:p>
        </p:txBody>
      </p:sp>
      <p:pic>
        <p:nvPicPr>
          <p:cNvPr id="91" name="Google Shape;91;g24151d3fd8e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273" y="1085762"/>
            <a:ext cx="9440551" cy="583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g2411fbfcc55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00" y="916250"/>
            <a:ext cx="10944602" cy="5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2411fbfcc55_3_0"/>
          <p:cNvSpPr txBox="1"/>
          <p:nvPr/>
        </p:nvSpPr>
        <p:spPr>
          <a:xfrm>
            <a:off x="1051450" y="253925"/>
            <a:ext cx="794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2411fbfcc55_3_0"/>
          <p:cNvSpPr txBox="1"/>
          <p:nvPr/>
        </p:nvSpPr>
        <p:spPr>
          <a:xfrm>
            <a:off x="320175" y="153875"/>
            <a:ext cx="9162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 b="1">
                <a:latin typeface="Calibri"/>
                <a:ea typeface="Calibri"/>
                <a:cs typeface="Calibri"/>
                <a:sym typeface="Calibri"/>
              </a:rPr>
              <a:t>Context Diagram - Presented by Shubham Mishra</a:t>
            </a:r>
            <a:endParaRPr sz="31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2411fbfcc55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2411fbfcc55_2_1"/>
          <p:cNvSpPr txBox="1">
            <a:spLocks noGrp="1"/>
          </p:cNvSpPr>
          <p:nvPr>
            <p:ph type="title" idx="4294967295"/>
          </p:nvPr>
        </p:nvSpPr>
        <p:spPr>
          <a:xfrm>
            <a:off x="176100" y="0"/>
            <a:ext cx="3852900" cy="667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/>
              <a:t>Presented by Kritika Agarwal</a:t>
            </a:r>
            <a:endParaRPr sz="17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411fbfcc55_2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650133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2411fbfcc55_2_6"/>
          <p:cNvSpPr txBox="1">
            <a:spLocks noGrp="1"/>
          </p:cNvSpPr>
          <p:nvPr>
            <p:ph type="title" idx="4294967295"/>
          </p:nvPr>
        </p:nvSpPr>
        <p:spPr>
          <a:xfrm>
            <a:off x="152388" y="0"/>
            <a:ext cx="3852900" cy="667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/>
              <a:t>Presented by Kritika Agarwal</a:t>
            </a:r>
            <a:endParaRPr sz="17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11fbfcc55_0_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 b="1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RCT - Presented by Prathima, Seethalam</a:t>
            </a:r>
            <a:endParaRPr/>
          </a:p>
        </p:txBody>
      </p:sp>
      <p:sp>
        <p:nvSpPr>
          <p:cNvPr id="116" name="Google Shape;116;g2411fbfcc55_0_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g2411fbfcc55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3477"/>
            <a:ext cx="12191998" cy="3131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2411fbfcc55_3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6800"/>
            <a:ext cx="11650125" cy="52788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2411fbfcc55_3_6"/>
          <p:cNvSpPr txBox="1"/>
          <p:nvPr/>
        </p:nvSpPr>
        <p:spPr>
          <a:xfrm>
            <a:off x="1603425" y="750650"/>
            <a:ext cx="794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2411fbfcc55_3_6"/>
          <p:cNvSpPr txBox="1"/>
          <p:nvPr/>
        </p:nvSpPr>
        <p:spPr>
          <a:xfrm>
            <a:off x="458150" y="258050"/>
            <a:ext cx="9162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 b="1">
                <a:latin typeface="Calibri"/>
                <a:ea typeface="Calibri"/>
                <a:cs typeface="Calibri"/>
                <a:sym typeface="Calibri"/>
              </a:rPr>
              <a:t>Use Case Diagram - Presented by Shubham Mishra</a:t>
            </a:r>
            <a:endParaRPr sz="31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24151d3fd8e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775" y="916050"/>
            <a:ext cx="8154449" cy="5559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24151d3fd8e_1_6"/>
          <p:cNvSpPr txBox="1">
            <a:spLocks noGrp="1"/>
          </p:cNvSpPr>
          <p:nvPr>
            <p:ph type="title"/>
          </p:nvPr>
        </p:nvSpPr>
        <p:spPr>
          <a:xfrm>
            <a:off x="1429050" y="0"/>
            <a:ext cx="9333900" cy="117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 b="1"/>
              <a:t>Activity Diagram - Presented by Daulet Kapezov</a:t>
            </a:r>
            <a:endParaRPr sz="27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11fbfcc55_0_10"/>
          <p:cNvSpPr txBox="1">
            <a:spLocks noGrp="1"/>
          </p:cNvSpPr>
          <p:nvPr>
            <p:ph type="title"/>
          </p:nvPr>
        </p:nvSpPr>
        <p:spPr>
          <a:xfrm>
            <a:off x="675975" y="996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 b="1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Github Frontend - Presented by Prathima, Seethalam</a:t>
            </a:r>
            <a:endParaRPr/>
          </a:p>
        </p:txBody>
      </p:sp>
      <p:sp>
        <p:nvSpPr>
          <p:cNvPr id="136" name="Google Shape;136;g2411fbfcc55_0_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g2411fbfcc55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850" y="1198625"/>
            <a:ext cx="11002300" cy="56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Widescreen</PresentationFormat>
  <Paragraphs>21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StayMatch Application</vt:lpstr>
      <vt:lpstr>BRM diagram - Presented by Daulet Kapezov</vt:lpstr>
      <vt:lpstr>PowerPoint Presentation</vt:lpstr>
      <vt:lpstr>Presented by Kritika Agarwal</vt:lpstr>
      <vt:lpstr>Presented by Kritika Agarwal</vt:lpstr>
      <vt:lpstr>RCT - Presented by Prathima, Seethalam</vt:lpstr>
      <vt:lpstr>PowerPoint Presentation</vt:lpstr>
      <vt:lpstr>Activity Diagram - Presented by Daulet Kapezov</vt:lpstr>
      <vt:lpstr>Github Frontend - Presented by Prathima, Seethalam</vt:lpstr>
      <vt:lpstr>PowerPoint Presentation</vt:lpstr>
      <vt:lpstr>PowerPoint Presentation</vt:lpstr>
      <vt:lpstr>PowerPoint Presentation</vt:lpstr>
      <vt:lpstr>PowerPoint Presentation</vt:lpstr>
      <vt:lpstr>Presented by Ajay Kumar</vt:lpstr>
      <vt:lpstr>Presented by Ajay Kumar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StayMatch Application</dc:title>
  <dc:creator>Prathima</dc:creator>
  <cp:lastModifiedBy>Prathima</cp:lastModifiedBy>
  <cp:revision>1</cp:revision>
  <dcterms:created xsi:type="dcterms:W3CDTF">2023-05-04T02:27:11Z</dcterms:created>
  <dcterms:modified xsi:type="dcterms:W3CDTF">2023-05-09T03:42:38Z</dcterms:modified>
</cp:coreProperties>
</file>