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93B907-0E82-9D3F-8FBF-DFA956024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F07DD6-E2EE-2D7F-FC31-B676607AC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7BE3CB-91BD-1F65-0370-0E81D7AD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9212-54FC-43DD-9218-7B54BC34C122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6EDD5A-1610-82B8-C114-6701361E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90DEE5-5C00-8B7B-8567-6D644B24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A736-8199-4E2B-BDFA-2634AB916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62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EF8CE-A459-5ADD-7C01-FE1EDCE5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1A1C03C-4432-7A17-9C93-C41FA7A39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E6C5A7-F6FA-9447-FF8E-C8C4B626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9212-54FC-43DD-9218-7B54BC34C122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0F374F-B201-1061-34BF-8C3442FB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98C501-8739-074F-38E0-F9FE53C5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A736-8199-4E2B-BDFA-2634AB916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77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F2103FD-5B80-9C01-C4D1-013BF1AA5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FD6A75-F907-C20D-A0BF-0FEF21018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9CC42B-9597-E777-799D-7822D07C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9212-54FC-43DD-9218-7B54BC34C122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4AB0F7-7E20-4698-B7C6-9DDAE7F7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E1F3E6-EF66-D127-B1B6-6FAB6105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A736-8199-4E2B-BDFA-2634AB916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76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ABE36-FADA-9AE5-A463-0AEDAB0D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2955CD-4B5B-A8F8-A289-709C7D28A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B47E05-72B3-8625-125B-BD9F6656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9212-54FC-43DD-9218-7B54BC34C122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47974A-08D9-9DC0-9DC4-C1B14C66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C8D793-0C55-F0B4-2151-310C7E48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A736-8199-4E2B-BDFA-2634AB916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97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9D912-64DA-7685-0F16-B51DB0D45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08B86A-2124-1DFB-EC99-DA4374E35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CF026B-EA29-EF3F-6506-F3643914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9212-54FC-43DD-9218-7B54BC34C122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9E8CB8-81EF-D1E5-CCCC-744DDB5F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29A904-228F-EB7D-426B-6B6E8710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A736-8199-4E2B-BDFA-2634AB916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63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65159-83BE-5824-40BD-6B4FBDE6D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AAE1B5-4BA6-C17E-4AE4-2B6BA0E9C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C0F9E1-47D3-2014-7685-7979C1B85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10CC2D-AF95-79B6-E483-98388C82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9212-54FC-43DD-9218-7B54BC34C122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0544F3-B5D6-D017-EDEF-C5A4FF7F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8329F7-7B10-261E-8025-CFE3CD07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A736-8199-4E2B-BDFA-2634AB916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53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A87B4-B89E-249B-77D3-57C9CC2C2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8D27F6-5FCF-CFA7-8580-B2021726D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917257-67BD-B90A-3633-4EC311CB1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1410016-48C6-70C8-6ADA-575A966D9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6819C91-059F-FAC3-7DF2-9210C9BBF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B78B0BF-C802-EC59-84B2-221204B91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9212-54FC-43DD-9218-7B54BC34C122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B6483D2-AF9F-00CC-AB72-8C5DA643F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023E3F6-4243-8B02-886E-D8815BFC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A736-8199-4E2B-BDFA-2634AB916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515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5A5482-2847-9CAC-07D8-BB35E60D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CD9E62-6BB0-F782-F0B9-2E5ED6F8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9212-54FC-43DD-9218-7B54BC34C122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FE3C14-0437-C6B7-2733-4B04906C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35A27F-7301-5396-BC04-1025FCB1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A736-8199-4E2B-BDFA-2634AB916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33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2797BFB-78F1-4732-6302-11C973D8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9212-54FC-43DD-9218-7B54BC34C122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9D25F4B-78E0-B13F-0616-76C2F6DA8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D69A53-569A-68EC-4707-F9EE5952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A736-8199-4E2B-BDFA-2634AB916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34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49F8F-A9CB-3FA1-E343-277DACAAC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443E5F-6C47-8754-807D-23C76E328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F27509-12B7-2743-D83A-FA7F83112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748845-D6FF-98D1-C03B-C9E109D9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9212-54FC-43DD-9218-7B54BC34C122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192C1F-EB02-1232-1F0D-7366B1E2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45FBD1-E8DD-2482-040F-21E888A2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A736-8199-4E2B-BDFA-2634AB916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30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37DDAB-C336-E82D-8706-639F9FEC3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17C710-88CC-B17D-94B9-31AB52126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0AE470-29CA-4C05-5435-8B4BBAC53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88C3FC-F607-65D8-0845-2210ADC2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9212-54FC-43DD-9218-7B54BC34C122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6CFDD3-7121-A484-98BC-DF1699A6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23123E-7D20-7D61-A6A1-5EFC8C1C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A736-8199-4E2B-BDFA-2634AB916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59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C2A314-B85B-75B4-73B5-7B5D003EB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159095-0A9D-C8A4-8337-0CA7FC8A7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6D5E88-88D8-57A7-25A7-92C1B5EEB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D9212-54FC-43DD-9218-7B54BC34C122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8CB2B6-CD44-73FE-C960-F5C7C6B6F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2B0CE5-6228-3DB1-7F24-6BF995F59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4A736-8199-4E2B-BDFA-2634AB916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0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BC281-DB90-7385-CA67-D6E26A06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223" y="285226"/>
            <a:ext cx="9324975" cy="365125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StayMatch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Business Relationship Map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959A63-A171-DBE1-7855-C62CD2C2B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547687"/>
            <a:ext cx="932497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29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7BE17B-ABBA-4E16-865E-32563E68C3C5}"/>
              </a:ext>
            </a:extLst>
          </p:cNvPr>
          <p:cNvSpPr txBox="1"/>
          <p:nvPr/>
        </p:nvSpPr>
        <p:spPr>
          <a:xfrm>
            <a:off x="838200" y="1534852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External Users (Customers):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Registered Landlords (Akshat)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Registered Renters (Daulet)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Internal Users:</a:t>
            </a:r>
            <a:endParaRPr lang="ru-RU" b="1" u="sng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30AB3A0-3A36-820A-ADD8-8B30C5AA9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97"/>
            <a:ext cx="10515600" cy="365125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Roles by Business Groups 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713CE27C-CB01-AF90-A940-4837573BB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142158"/>
              </p:ext>
            </p:extLst>
          </p:nvPr>
        </p:nvGraphicFramePr>
        <p:xfrm>
          <a:off x="838200" y="3566177"/>
          <a:ext cx="9433263" cy="2449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421">
                  <a:extLst>
                    <a:ext uri="{9D8B030D-6E8A-4147-A177-3AD203B41FA5}">
                      <a16:colId xmlns:a16="http://schemas.microsoft.com/office/drawing/2014/main" val="358407945"/>
                    </a:ext>
                  </a:extLst>
                </a:gridCol>
                <a:gridCol w="3084004">
                  <a:extLst>
                    <a:ext uri="{9D8B030D-6E8A-4147-A177-3AD203B41FA5}">
                      <a16:colId xmlns:a16="http://schemas.microsoft.com/office/drawing/2014/main" val="2874998799"/>
                    </a:ext>
                  </a:extLst>
                </a:gridCol>
                <a:gridCol w="3204838">
                  <a:extLst>
                    <a:ext uri="{9D8B030D-6E8A-4147-A177-3AD203B41FA5}">
                      <a16:colId xmlns:a16="http://schemas.microsoft.com/office/drawing/2014/main" val="761356762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r>
                        <a:rPr lang="en-US" dirty="0"/>
                        <a:t>Business Groups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Roles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Member Name (Bus. Group Proxy)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78778"/>
                  </a:ext>
                </a:extLst>
              </a:tr>
              <a:tr h="584775">
                <a:tc>
                  <a:txBody>
                    <a:bodyPr/>
                    <a:lstStyle/>
                    <a:p>
                      <a:r>
                        <a:rPr lang="en-US" dirty="0"/>
                        <a:t>Support Team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 Team</a:t>
                      </a:r>
                      <a:r>
                        <a:rPr lang="kk-KZ" dirty="0"/>
                        <a:t> </a:t>
                      </a:r>
                      <a:r>
                        <a:rPr lang="en-US" dirty="0"/>
                        <a:t>Member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Ajay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85251"/>
                  </a:ext>
                </a:extLst>
              </a:tr>
              <a:tr h="584775">
                <a:tc>
                  <a:txBody>
                    <a:bodyPr/>
                    <a:lstStyle/>
                    <a:p>
                      <a:r>
                        <a:rPr lang="en-US" dirty="0"/>
                        <a:t>Marketing and Sales Team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 Analyst</a:t>
                      </a:r>
                    </a:p>
                    <a:p>
                      <a:r>
                        <a:rPr lang="en-US" dirty="0"/>
                        <a:t>Sales Representative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Daulet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433075"/>
                  </a:ext>
                </a:extLst>
              </a:tr>
              <a:tr h="584775">
                <a:tc>
                  <a:txBody>
                    <a:bodyPr/>
                    <a:lstStyle/>
                    <a:p>
                      <a:r>
                        <a:rPr lang="en-US" dirty="0"/>
                        <a:t>Product Development Team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Product Analyst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Akshat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696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8969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62</Words>
  <Application>Microsoft Office PowerPoint</Application>
  <PresentationFormat>Широкоэкранный</PresentationFormat>
  <Paragraphs>22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Тема Office</vt:lpstr>
      <vt:lpstr>StayMatch – Business Relationship Map</vt:lpstr>
      <vt:lpstr>User Roles by Business Groups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StayMatch – Business Relationship Map</dc:title>
  <dc:creator>Daulet</dc:creator>
  <cp:lastModifiedBy>Daulet</cp:lastModifiedBy>
  <cp:revision>13</cp:revision>
  <dcterms:created xsi:type="dcterms:W3CDTF">2023-02-16T23:40:55Z</dcterms:created>
  <dcterms:modified xsi:type="dcterms:W3CDTF">2023-02-27T20:58:30Z</dcterms:modified>
</cp:coreProperties>
</file>