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07"/>
  </p:normalViewPr>
  <p:slideViewPr>
    <p:cSldViewPr snapToGrid="0">
      <p:cViewPr varScale="1">
        <p:scale>
          <a:sx n="162" d="100"/>
          <a:sy n="162" d="100"/>
        </p:scale>
        <p:origin x="200" y="3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1afd3e376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df0b2cb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gf3df0b2c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7828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141674" y="0"/>
            <a:ext cx="8723475" cy="76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1300" b="1" dirty="0"/>
              <a:t>Application: </a:t>
            </a:r>
            <a:r>
              <a:rPr lang="en-GB" sz="1300" dirty="0" err="1"/>
              <a:t>StayMatch</a:t>
            </a:r>
            <a:br>
              <a:rPr lang="en-GB" sz="1300" b="1" dirty="0"/>
            </a:br>
            <a:r>
              <a:rPr lang="en-GB" sz="1300" b="1" dirty="0"/>
              <a:t>Type: </a:t>
            </a:r>
            <a:r>
              <a:rPr lang="en-GB" sz="1300" dirty="0"/>
              <a:t>Application Architecture</a:t>
            </a:r>
            <a:br>
              <a:rPr lang="en-GB" sz="1300" b="1" dirty="0"/>
            </a:br>
            <a:r>
              <a:rPr lang="en-GB" sz="1300" b="1" dirty="0"/>
              <a:t>View: </a:t>
            </a:r>
            <a:r>
              <a:rPr lang="en-GB" sz="1300" dirty="0"/>
              <a:t>Logical View</a:t>
            </a:r>
            <a:br>
              <a:rPr lang="en-GB" sz="1300" b="1" dirty="0"/>
            </a:br>
            <a:r>
              <a:rPr lang="en-GB" sz="1300" b="1" dirty="0"/>
              <a:t>Style: </a:t>
            </a:r>
            <a:r>
              <a:rPr lang="en-GB" sz="1300" dirty="0"/>
              <a:t>Layered Architecture Pattern</a:t>
            </a: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12245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133" name="Google Shape;133;p25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/>
          </a:p>
        </p:txBody>
      </p:sp>
      <p:sp>
        <p:nvSpPr>
          <p:cNvPr id="134" name="Google Shape;134;p25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 dirty="0"/>
          </a:p>
        </p:txBody>
      </p:sp>
      <p:sp>
        <p:nvSpPr>
          <p:cNvPr id="135" name="Google Shape;135;p25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136" name="Google Shape;136;p25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137" name="Google Shape;137;p25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25"/>
          <p:cNvCxnSpPr/>
          <p:nvPr/>
        </p:nvCxnSpPr>
        <p:spPr>
          <a:xfrm rot="10800000" flipH="1">
            <a:off x="141675" y="1071325"/>
            <a:ext cx="815400" cy="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2" name="Google Shape;142;p25"/>
          <p:cNvSpPr/>
          <p:nvPr/>
        </p:nvSpPr>
        <p:spPr>
          <a:xfrm>
            <a:off x="1290246" y="2544301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Browsers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3075085" y="1448675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Register Renter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6659850" y="2947875"/>
            <a:ext cx="2307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7" name="Google Shape;147;p25"/>
          <p:cNvSpPr txBox="1"/>
          <p:nvPr/>
        </p:nvSpPr>
        <p:spPr>
          <a:xfrm>
            <a:off x="208008" y="1766854"/>
            <a:ext cx="884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Renters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30533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208008" y="3595654"/>
            <a:ext cx="884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5"/>
          <p:cNvCxnSpPr>
            <a:cxnSpLocks/>
            <a:stCxn id="150" idx="3"/>
            <a:endCxn id="142" idx="1"/>
          </p:cNvCxnSpPr>
          <p:nvPr/>
        </p:nvCxnSpPr>
        <p:spPr>
          <a:xfrm flipV="1">
            <a:off x="694700" y="2755651"/>
            <a:ext cx="595546" cy="6000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7" name="Google Shape;157;p25"/>
          <p:cNvCxnSpPr>
            <a:stCxn id="131" idx="3"/>
            <a:endCxn id="142" idx="1"/>
          </p:cNvCxnSpPr>
          <p:nvPr/>
        </p:nvCxnSpPr>
        <p:spPr>
          <a:xfrm>
            <a:off x="694700" y="1526873"/>
            <a:ext cx="595546" cy="12287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8" name="Google Shape;158;p25"/>
          <p:cNvCxnSpPr/>
          <p:nvPr/>
        </p:nvCxnSpPr>
        <p:spPr>
          <a:xfrm>
            <a:off x="2592800" y="2729494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0" name="Google Shape;160;p25"/>
          <p:cNvSpPr/>
          <p:nvPr/>
        </p:nvSpPr>
        <p:spPr>
          <a:xfrm>
            <a:off x="3075085" y="1961533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Register Owner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3075085" y="2466439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Post property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3075085" y="2979301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Search property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3075085" y="3484206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Wishlist property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3075085" y="3997066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Rate or review  property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3075085" y="4498001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Contact Owner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132486" y="1400966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Renter data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5132486" y="1921778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Owner data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5132486" y="2450538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Search information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5132486" y="2971344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Property data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5132486" y="3492162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Property </a:t>
            </a:r>
            <a:r>
              <a:rPr lang="en-GB" dirty="0" err="1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wishlist</a:t>
            </a: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5132486" y="3989115"/>
            <a:ext cx="12948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Property review data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5132486" y="4490050"/>
            <a:ext cx="1294800" cy="398848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lang="en-GB" dirty="0">
              <a:solidFill>
                <a:sysClr val="windowText" lastClr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Owner Contact data</a:t>
            </a:r>
            <a:endParaRPr lang="en-GB" sz="1100" dirty="0">
              <a:solidFill>
                <a:sysClr val="windowText" lastClr="0000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055550" y="1550050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NoSQL Database (MongoDB)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7055550" y="2083450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Location API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7055550" y="2616850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Backend REST APIs (Python)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7055550" y="3150250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User Interface (React)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7055550" y="3683650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Application Hosting Server (AWS Elastic)</a:t>
            </a:r>
            <a:endParaRPr sz="1100" dirty="0">
              <a:solidFill>
                <a:sysClr val="windowText" lastClr="000000"/>
              </a:solidFill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7055550" y="4217050"/>
            <a:ext cx="1809600" cy="422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GB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sym typeface="Calibri"/>
              </a:rPr>
              <a:t> &amp; Delivery Pipeline</a:t>
            </a:r>
            <a:endParaRPr sz="11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471487" y="205383"/>
            <a:ext cx="8265009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400" b="1" dirty="0"/>
              <a:t>Application:</a:t>
            </a:r>
            <a:r>
              <a:rPr lang="en-GB" sz="1400" dirty="0"/>
              <a:t> </a:t>
            </a:r>
            <a:r>
              <a:rPr lang="en-GB" sz="1400" dirty="0" err="1"/>
              <a:t>StayMatch</a:t>
            </a:r>
            <a:br>
              <a:rPr lang="en-GB" sz="1400" dirty="0"/>
            </a:br>
            <a:r>
              <a:rPr lang="en-GB" sz="1400" b="1" dirty="0"/>
              <a:t>Type:</a:t>
            </a:r>
            <a:r>
              <a:rPr lang="en-GB" sz="1400" dirty="0"/>
              <a:t> Application Architecture</a:t>
            </a:r>
            <a:br>
              <a:rPr lang="en-GB" sz="1400" dirty="0"/>
            </a:br>
            <a:r>
              <a:rPr lang="en-GB" sz="1400" b="1" dirty="0"/>
              <a:t>View:</a:t>
            </a:r>
            <a:r>
              <a:rPr lang="en-GB" sz="1400" dirty="0"/>
              <a:t> Process View</a:t>
            </a:r>
            <a:br>
              <a:rPr lang="en-GB" sz="1400" dirty="0"/>
            </a:br>
            <a:r>
              <a:rPr lang="en-GB" sz="1400" b="1" dirty="0"/>
              <a:t>Style:</a:t>
            </a:r>
            <a:r>
              <a:rPr lang="en-GB" sz="1400" dirty="0"/>
              <a:t> Client-Server Pattern</a:t>
            </a:r>
            <a:endParaRPr sz="1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E7F7BDA-8D44-C6E2-48E1-4EB3159D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39" y="1116721"/>
            <a:ext cx="8667017" cy="36657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113</Words>
  <Application>Microsoft Macintosh PowerPoint</Application>
  <PresentationFormat>On-screen Show (16:9)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Application: StayMatch Type: Application Architecture View: Logical View Style: Layered Architecture Pattern</vt:lpstr>
      <vt:lpstr>Application: StayMatch Type: Application Architecture View: Process View Style: Client-Server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FoodPantry Type: Application Architecture View: Logical View Style: Layered Architecture Pattern</dc:title>
  <cp:lastModifiedBy>Agarwal, Kritika</cp:lastModifiedBy>
  <cp:revision>9</cp:revision>
  <dcterms:modified xsi:type="dcterms:W3CDTF">2023-04-03T18:03:03Z</dcterms:modified>
</cp:coreProperties>
</file>