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796F-1B30-9719-C205-06867CCCD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3B9B4-FA32-2997-0E96-D5E7BD3DB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7ECC-219F-EFE3-E3B8-B5D6A01D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75E4-C973-468A-817F-0742496EF4E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AEB84-BF04-8567-2495-9B0E6505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9602C-617F-F5D7-5B70-A36C087F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CA1-D40E-4722-97CB-9F9217DF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6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D405-9B47-51EC-C042-76EAE1B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1112-2206-6D9B-9D61-FC2766FB5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B01F-A643-B245-9BD6-489816B0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75E4-C973-468A-817F-0742496EF4E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794C-23C0-9236-5820-03F689D1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39AC9-F8FE-414B-AB2F-B64EB618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CA1-D40E-4722-97CB-9F9217DF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5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BDCF2-2EE5-63B8-04FE-283367BB9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3BD2D-A1C2-8402-7EDF-0183A36BD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994E9-6B50-8F51-8904-22CA8EEB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75E4-C973-468A-817F-0742496EF4E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A0E45-BA5B-1939-40AA-6626EC3E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A0AF-5F50-3D34-0221-5EFBFA8C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CA1-D40E-4722-97CB-9F9217DF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0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DDCE-0B58-4163-4002-ABFEDBCC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00C5-B90A-D74A-8488-990B9DF3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E796-C6BF-61B1-CBC7-7CCE8FA2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75E4-C973-468A-817F-0742496EF4E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C9A7D-A458-B01A-7D7D-6CB25654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B507-23A1-5360-AB02-F2431060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CA1-D40E-4722-97CB-9F9217DF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0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8910-7CBB-0C31-E90B-02DB63BA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14275-B19B-0D2C-2409-8212EF715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4081-01A1-E9C1-D1D5-89F42651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75E4-C973-468A-817F-0742496EF4E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F09E-2364-5AAD-F207-848E8966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BCE0D-B39C-4060-CB97-5E9CA090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CA1-D40E-4722-97CB-9F9217DF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5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2D50-1126-9D64-4D91-FF6B1DEF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6F655-DBE6-7CA5-62EA-D76603076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CEE86-51EC-F79A-4220-6B3B5FB91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7734B-12FD-D513-8CFD-1612D051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75E4-C973-468A-817F-0742496EF4E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D3EC2-9131-3105-609C-BD96E94C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ACA27-C369-95A1-11E7-CD472217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CA1-D40E-4722-97CB-9F9217DF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99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2D6C-AD89-0CA5-E33E-EA07A439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5546-7524-BA9B-2E59-2C9FC32C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6095F-4AF4-1FA4-3C9E-B985A87F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1895A-90BE-F293-877E-865688213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9ACD2-9983-BBCC-E19A-A32B37C8A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2E8E5-CC39-8D8D-C2F1-8A82FA5B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75E4-C973-468A-817F-0742496EF4E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FF2C0-A846-7003-0EDF-4CAC7460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8107F-09ED-CF4F-0E87-B2B33C88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CA1-D40E-4722-97CB-9F9217DF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6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FE3F-9A14-C39B-F0D9-F8879D6A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332C1-1A4A-925E-8059-E1C07324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75E4-C973-468A-817F-0742496EF4E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008ED-0794-B616-05DC-F5952AFD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97452-FFA7-1234-F362-9F394B38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CA1-D40E-4722-97CB-9F9217DF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39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2F09F-23C9-F851-2F7F-D36C4CC2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75E4-C973-468A-817F-0742496EF4E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96D95-595A-D859-CA9B-14A7CD2A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EF556-9D34-AB2C-4646-18254CD8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CA1-D40E-4722-97CB-9F9217DF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78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57D7-7099-30D7-441E-12DF8BDE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A6C5-AF14-E887-3B45-FEE7E381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3C632-ED37-01A4-6979-820D08391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68ADE-C741-DEA2-D804-DE39CAF5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75E4-C973-468A-817F-0742496EF4E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4BC8-9E70-04A6-8ED9-0659FE6E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BC493-1B10-7D88-8EC7-2F8183DC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CA1-D40E-4722-97CB-9F9217DF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0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977F-0140-604F-EA57-2BE630B7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A8258-9D28-40A7-AA47-1A6849BE4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70F13-1E1C-652B-B334-8F966B463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DAF63-64C2-6918-491C-1A40BD9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75E4-C973-468A-817F-0742496EF4E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18088-2686-9519-3817-5AE4C46E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65D9D-41DA-EF51-44C8-F668D1B8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CA1-D40E-4722-97CB-9F9217DF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5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E1BA4-CBC9-0D66-C1DF-DD5EA855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6B5B3-F9BE-F1F1-3C09-F78315703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461F-125E-D119-A4C4-9AEE59C15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A75E4-C973-468A-817F-0742496EF4E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9B65-34E2-018E-CA43-6B9803B27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C305F-26AD-6794-323B-D6FC1AC49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ECA1-D40E-4722-97CB-9F9217DF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7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FDA8-E0D5-68DA-1376-FEB09B809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D6F9D-F238-5464-EC29-111023342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8C8B0-DA5D-17E2-86EF-71382943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2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3A1E-939F-4250-2EF0-A07681BF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3D63-80B4-FA36-F4CA-00A2193D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5BF2F-6753-6C3B-C4A0-5B941117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2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B298-081E-C5FF-FD01-A57D8CD8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ED40-3DB4-29C9-AEAD-3C198DD8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B75B-B52E-D02C-1F9E-0254CCED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4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9E2C-C3CE-6EF1-6A38-22496F19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E918-1AF6-9327-50C7-B469E0C32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2FC60-9CA5-312D-B1F0-F4CDF192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5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87F8-C3B6-3BDF-1AFF-EF0A2A70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344B-41D2-00E1-FD3A-FDA72C34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18684-5797-ACEE-5F50-BB1859EA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9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Chamaria</dc:creator>
  <cp:lastModifiedBy>Dhruv Chamaria</cp:lastModifiedBy>
  <cp:revision>5</cp:revision>
  <dcterms:created xsi:type="dcterms:W3CDTF">2023-03-05T00:57:00Z</dcterms:created>
  <dcterms:modified xsi:type="dcterms:W3CDTF">2023-03-05T20:37:45Z</dcterms:modified>
</cp:coreProperties>
</file>