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44BD6-5391-4026-A6AE-57CE71501169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97516-7F4B-4D53-876E-5F01B5876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0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7516-7F4B-4D53-876E-5F01B5876F0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26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B77-F0DC-D131-F680-67DA991C6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35D758-EF85-E20D-F3DA-084FB4A1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9AEDA-49F7-3BD9-70A1-8DFD6448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28C6D-B2A2-1A27-6A06-9BFF541F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E3DD43-161C-0714-438A-01423FE0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67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9D14C-D5F1-749B-3950-38C09EE7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5D2957-6A5E-1599-53DD-CFD9086C5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2153D-B85D-5FCF-CA7A-638A5DA1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4EC971-CB1A-9811-0EED-7894BA03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58DD2-C865-7BBE-06CB-D8EEE87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6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CA19AF-A52E-360B-844D-C2EB04547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8B2B75-3328-A691-0C19-55D84993C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04B39-FE28-7E25-249C-36D75A5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A60702-87CC-D837-4155-CF636064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24AFC-55AD-4CD1-EB13-E0127632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24C2D-268F-9DE6-A41A-9C71B568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EC9CE-20DD-438B-CD29-AE101A05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C450B-809C-00A6-C176-BA9D5C7F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12A6B-28CD-FF40-8923-63D3CA41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53AAB-F436-0B03-4A1B-256C164D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00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CD002-C2D7-BB34-499F-30CF351B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2F96AE-1180-1FF6-787F-718511F32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C92173-73A2-C1E8-E265-B4F942CA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030BF-5DFF-D125-4987-BB23310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0C3591-3BBA-62F4-1A94-8DFA26AD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05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81914-68BC-B313-F1E1-F175686F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06397-F65F-1540-FC77-DE76DEAA9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6517AC-45A3-EF3F-E31C-3F570EF94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02A99B-BD73-2B70-AA6A-0B13A4BA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293281-3908-E020-F594-EBE1F79B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A7395C-1BED-DF6E-CE1E-F3BBC78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34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46BAE-DCAD-E2A4-0827-908F783E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35EE13-A399-AC52-1EAB-6927DED6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812FA9-A8B6-6F6D-E660-4DE7F799E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41554D-18D1-97DF-729E-B7FADDBAD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388BCE-BE95-C688-0E5C-A79E8D837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2A4B05-7ACD-A7BD-C145-6FAC3A76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E25C4F-560B-A203-8BCA-746A4811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08E5AD-C4E2-47BA-B34D-07A149AE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75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FF0D2-55B5-C4D9-7F8E-1F38BDD9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0B625D-700A-EA53-A048-3FB16344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AF3E9F-9CF6-FAB0-3CDD-26BE131E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6CF500-7323-1CF5-2FD7-E35BCEA8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78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E0ADCF-92B4-06F2-2ADD-A018D624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62A8B2-5CFC-B207-4129-B61B5BF8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A2BC6-39E6-4DCA-0378-EABFB27B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3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63452-FB01-4993-5EA2-173D2DE9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D69BE-1A29-90CF-1858-4A59675C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0F04E8-A9C1-567A-0C10-A51EB642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5DF6D7-032D-3C7A-1FD2-49D41500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5CB546-FC85-A2D0-161F-91259DA0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5E1F99-4675-099F-32B2-36F814D4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61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BA7D6-C200-0FB4-1A12-889617B5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1B371F-5288-2B5B-F089-CFFDA488A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81A7E-1C20-0C38-6096-DD057982B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4E4EA-28E1-1A6C-A2AB-CC18E014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CA7341-7768-6110-5B45-426FAC42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29ACB1-801A-43C9-9390-F70D390D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7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92FBC-BE54-2F84-2994-53001F42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1665EC-C36A-8497-FF18-053A52021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7FC977-3134-EDE9-A914-B529A20B9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83FD-260E-468D-9FB3-D4E405BBC576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C828C-4F77-1D91-F201-451754B7F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6D952-C21A-13C6-8395-96B85513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51D2-9727-4680-97AA-06AF742F1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87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66FEF0-65BE-A3AE-9A27-1C32C63E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10" y="0"/>
            <a:ext cx="10016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693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Daulet</dc:creator>
  <cp:lastModifiedBy>Daulet</cp:lastModifiedBy>
  <cp:revision>8</cp:revision>
  <dcterms:created xsi:type="dcterms:W3CDTF">2023-03-02T01:18:41Z</dcterms:created>
  <dcterms:modified xsi:type="dcterms:W3CDTF">2023-03-06T17:27:27Z</dcterms:modified>
</cp:coreProperties>
</file>