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erriweather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Pm+a66ltDNZNIaQNREDqDJBjH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36461D-369E-4BE7-A5D4-E859E4E8B453}">
  <a:tblStyle styleId="{3236461D-369E-4BE7-A5D4-E859E4E8B453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5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6" name="Google Shape;26;p18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9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2" name="Google Shape;32;p19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subTitle" idx="1"/>
          </p:nvPr>
        </p:nvSpPr>
        <p:spPr>
          <a:xfrm>
            <a:off x="4951475" y="3250675"/>
            <a:ext cx="3680400" cy="15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Prathima S R (Project Manager)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Kritika Agarwal (Lead Developer)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Akshat (Jenkins Admin)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Rahul Mendes (Lead BA)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Daulet (Product Owner)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Shubham (DBA)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Kritika (Jira Admin)</a:t>
            </a:r>
            <a:b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Daulet (Lead QA)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417250" y="857250"/>
            <a:ext cx="43095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latin typeface="Roboto"/>
                <a:ea typeface="Roboto"/>
                <a:cs typeface="Roboto"/>
                <a:sym typeface="Roboto"/>
              </a:rPr>
              <a:t>StayMatch</a:t>
            </a:r>
            <a:endParaRPr sz="66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Test execution Log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3863"/>
              <a:buNone/>
            </a:pPr>
            <a:r>
              <a:rPr lang="en" sz="2021" dirty="0"/>
              <a:t>(Daulet Kapezov)</a:t>
            </a:r>
            <a:endParaRPr sz="202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22EE3-6BD0-71C5-2820-D04E8097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47" y="1840766"/>
            <a:ext cx="7516906" cy="27582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362150" y="2084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Git Hub Folder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307"/>
              <a:buNone/>
            </a:pPr>
            <a:r>
              <a:rPr lang="en" sz="1687" dirty="0"/>
              <a:t>(Ajay Kumar)</a:t>
            </a:r>
            <a:endParaRPr sz="168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E520D-DC51-2151-810F-29BA0DEEE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657" y="1568399"/>
            <a:ext cx="5530686" cy="32279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311700" y="40007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Recorded Demo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307"/>
              <a:buNone/>
            </a:pPr>
            <a:r>
              <a:rPr lang="en" sz="1687" dirty="0"/>
              <a:t>(Prathima Seethalam Radhakrishna)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9F7B8-3ADA-1404-8AC3-6A3EE4BA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32" y="1598012"/>
            <a:ext cx="6353735" cy="31454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58150" y="1589575"/>
            <a:ext cx="38946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Thank You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311700" y="2899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Road Map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307"/>
              <a:buNone/>
            </a:pPr>
            <a:r>
              <a:rPr lang="en" sz="1687" dirty="0"/>
              <a:t>(Prathima Seethalam Radhakrishna)</a:t>
            </a:r>
            <a:endParaRPr sz="1687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B7301-DF1F-54A3-A3A0-788D07BF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9011"/>
            <a:ext cx="9144000" cy="37944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311700" y="3762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Burn Down Chart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307"/>
              <a:buNone/>
            </a:pPr>
            <a:r>
              <a:rPr lang="en" sz="1687" dirty="0"/>
              <a:t>(Kritika Agrawal)</a:t>
            </a:r>
            <a:endParaRPr sz="1687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E9255-4E07-DB4E-11B7-B23F0BB11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086" y="1546412"/>
            <a:ext cx="5119827" cy="33576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1231250" y="2750"/>
            <a:ext cx="6123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rPr lang="en" dirty="0"/>
              <a:t>BRM Diagram  </a:t>
            </a:r>
            <a:r>
              <a:rPr lang="en" sz="1800" dirty="0"/>
              <a:t>(Shubham Mishra)</a:t>
            </a:r>
            <a:endParaRPr sz="18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/>
          </a:p>
        </p:txBody>
      </p:sp>
      <p:sp>
        <p:nvSpPr>
          <p:cNvPr id="96" name="Google Shape;96;p4"/>
          <p:cNvSpPr txBox="1"/>
          <p:nvPr/>
        </p:nvSpPr>
        <p:spPr>
          <a:xfrm>
            <a:off x="1905310" y="618594"/>
            <a:ext cx="926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Suppliers                                          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6056779" y="595332"/>
            <a:ext cx="1036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Customers                                         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3420791" y="598685"/>
            <a:ext cx="2268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Organization selected parts                                         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79902-33E9-581F-C214-E13CDFBEF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69" y="1559858"/>
            <a:ext cx="6441961" cy="33397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7281AF-71B0-373D-2548-0A971969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50" y="652182"/>
            <a:ext cx="7162700" cy="40993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Context Diagram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2800"/>
              <a:buNone/>
            </a:pPr>
            <a:r>
              <a:rPr lang="en" sz="1911" dirty="0"/>
              <a:t>(Shubham Mishra)</a:t>
            </a:r>
            <a:endParaRPr sz="191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B3DA0-9CBD-1DB2-2C3C-31F9E08AB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906" y="1660712"/>
            <a:ext cx="5540188" cy="30717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RCT Planning view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2800"/>
              <a:buNone/>
            </a:pPr>
            <a:r>
              <a:rPr lang="en" sz="1911" dirty="0"/>
              <a:t>(Rahul Mendes)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26F48-00B9-B907-D767-8D8A27180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576" y="1532965"/>
            <a:ext cx="6934793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311700" y="3000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User Stories</a:t>
            </a:r>
            <a:endParaRPr lang="en-IN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307"/>
              <a:buNone/>
            </a:pPr>
            <a:r>
              <a:rPr lang="en" sz="1687" dirty="0"/>
              <a:t>(Ajay Kumar</a:t>
            </a:r>
            <a:r>
              <a:rPr lang="en-IN" sz="1687" dirty="0"/>
              <a:t>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6DEF1-2F1C-39C9-D9DE-C8C85642D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5535"/>
            <a:ext cx="9144000" cy="3977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Acceptance Test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2800"/>
              <a:buNone/>
            </a:pPr>
            <a:r>
              <a:rPr lang="en" sz="1911" dirty="0"/>
              <a:t>(Dhruv Chamaria)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4B2DD-E0AB-0679-B3D3-3CA698C7B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3691"/>
            <a:ext cx="9144000" cy="3579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125</Words>
  <Application>Microsoft Office PowerPoint</Application>
  <PresentationFormat>On-screen Show (16:9)</PresentationFormat>
  <Paragraphs>27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Roboto</vt:lpstr>
      <vt:lpstr>Arial</vt:lpstr>
      <vt:lpstr>Calibri</vt:lpstr>
      <vt:lpstr>Merriweather</vt:lpstr>
      <vt:lpstr>Paradigm</vt:lpstr>
      <vt:lpstr>PowerPoint Presentation</vt:lpstr>
      <vt:lpstr>Road Map (Prathima Seethalam Radhakrishna)</vt:lpstr>
      <vt:lpstr>Burn Down Chart (Kritika Agrawal) </vt:lpstr>
      <vt:lpstr>BRM Diagram  (Shubham Mishra) </vt:lpstr>
      <vt:lpstr>PowerPoint Presentation</vt:lpstr>
      <vt:lpstr>Context Diagram (Shubham Mishra)</vt:lpstr>
      <vt:lpstr>RCT Planning view (Rahul Mendes)</vt:lpstr>
      <vt:lpstr>User Stories (Ajay Kumar) </vt:lpstr>
      <vt:lpstr>Acceptance Test (Dhruv Chamaria)</vt:lpstr>
      <vt:lpstr>Test execution Log (Daulet Kapezov)</vt:lpstr>
      <vt:lpstr>Git Hub Folder  (Ajay Kumar)</vt:lpstr>
      <vt:lpstr>Recorded Demo (Prathima Seethalam Radhakrishna)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Prathima</dc:creator>
  <cp:lastModifiedBy>Prathima SR</cp:lastModifiedBy>
  <cp:revision>10</cp:revision>
  <dcterms:modified xsi:type="dcterms:W3CDTF">2023-11-03T02:37:28Z</dcterms:modified>
</cp:coreProperties>
</file>