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4C3C7-9009-4616-BD6C-2AD6E2A657B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D130-649E-4BAB-B276-15112B9F8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7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4a6fb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4a6fb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38D0-2DE4-E559-BFEA-C9CE221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B114-E6C4-7ABE-C55A-87283DC5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6AC9-D95A-BC77-49F0-C710A14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3B5B-C3F4-8E6A-375A-C1A6063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D31E-1163-226E-6348-A8510B01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F013-98C3-5D87-291E-02B89903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4053-1124-D654-933F-4BDAADBC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B12C-9224-99D9-A59F-6322531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57A9-CE21-4B47-F589-5621DD8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96F1-8D17-ACC8-C30C-AAABE77F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7E8C8-F54D-D3B7-8BCF-090FD97A3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F36F1-7BDB-21E2-6276-9A1B4B3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FE6-2E27-40F6-B7AE-40DD467C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909B-DC46-6087-C4DE-E4A396C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CC07-928D-5CC7-F06A-3D9F491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8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06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2634-CD0F-E269-B1C9-76EEB51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8D81-E2D8-33F3-EB4B-2ABA5FFA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B119-4D25-2F39-B8EC-3D846CD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774-FDAB-4739-EA5D-3CB52F5C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445F-9F42-B68B-9E7E-5673937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D7E-EBBD-DEB9-D80D-B88E46A3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C7BE-499B-9B2D-20C4-F6889DD1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144A-5EB1-688E-BF73-C61703CB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47B9-61EB-7D21-A0AA-B66B2EB8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05FB-A342-5660-546A-CC112C99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441-179A-8147-9E37-B8FF2D1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A01E-3142-2270-835B-96340F42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B251-DB0B-A4DA-B7CC-F5F31BCE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3D41-4C33-DDEA-A2EB-9BD0DE81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DB21-9364-4EE9-C6DC-02CC8CE1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83D2-1F58-05AA-7D6D-A6CA5D7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3C92-F612-E911-E501-4ECBDFE2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8AFC4-41B0-35A3-598E-ECD84D32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C5B39-6FB3-F044-CDDF-327AFA1F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E54D-D627-55AB-7A54-0F50A7E2C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E7AA-87C7-C133-9F7D-05B58DE3C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B9179-996B-6F5D-FBB4-D89B5B3B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05DFC-94B7-E501-A981-49C2E40A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96DB-4F2A-7FAE-0270-3E49D0D4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CBE-F019-0363-22F4-96072B48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6CA8-6E52-CAA5-6F2B-AFA72FAE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31FC5-C162-751D-F2FA-926A8EC7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36CE-A380-9848-F0C6-1510500F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08872-C613-B9FA-7635-E441680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3F7B-513D-56B0-340B-64157885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66A88-76EE-8201-A2CF-542BBCF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CE2-7229-A8A3-3DAA-0B0FA9AF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8AAB-AE0D-1141-6564-16A90755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458F-6D19-C376-2268-32F8DCF8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B5E81-D0CA-17DD-CABA-669DF3AE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F41B-E537-A2B9-200D-1F7107CB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0E46-9C72-E78B-0952-7656D0F1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7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1096-1452-B67C-01EA-93D6305B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B596B-557D-F547-5357-4F178CC2A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BF28-648B-56F9-DA92-596A49BE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9D10-7331-2064-AD87-C677EE6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B725-CBDB-9EA8-44B3-2120F01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F45-AADA-1ADE-AD3D-3A65A89F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EAC1-61C7-F365-A77A-F5FB90D9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4B78-3EF9-7C6F-6831-A4EBD0FF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D7B4-61AA-87DE-C337-AFA4414FF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D59D-5074-4F25-9025-5BE27CF2EDA8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642-A4D9-29A4-28DE-A6D326056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7F8A-1DDF-87AB-9F94-5B6DD428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06400" y="278533"/>
            <a:ext cx="4379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sz="2400" b="1" dirty="0"/>
              <a:t>StayMatch Context Diagram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4755000" y="3349067"/>
            <a:ext cx="2682000" cy="860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StayMatch</a:t>
            </a:r>
          </a:p>
        </p:txBody>
      </p:sp>
      <p:grpSp>
        <p:nvGrpSpPr>
          <p:cNvPr id="56" name="Google Shape;56;p13"/>
          <p:cNvGrpSpPr/>
          <p:nvPr/>
        </p:nvGrpSpPr>
        <p:grpSpPr>
          <a:xfrm>
            <a:off x="1311148" y="5499574"/>
            <a:ext cx="416805" cy="741677"/>
            <a:chOff x="776275" y="736325"/>
            <a:chExt cx="416250" cy="886750"/>
          </a:xfrm>
        </p:grpSpPr>
        <p:sp>
          <p:nvSpPr>
            <p:cNvPr id="5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58" name="Google Shape;58;p13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13"/>
          <p:cNvSpPr txBox="1"/>
          <p:nvPr/>
        </p:nvSpPr>
        <p:spPr>
          <a:xfrm>
            <a:off x="685567" y="6139567"/>
            <a:ext cx="16272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Tenant</a:t>
            </a:r>
            <a:endParaRPr sz="1333" dirty="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1857609" y="1319175"/>
            <a:ext cx="416805" cy="741677"/>
            <a:chOff x="776275" y="736325"/>
            <a:chExt cx="416250" cy="886750"/>
          </a:xfrm>
        </p:grpSpPr>
        <p:sp>
          <p:nvSpPr>
            <p:cNvPr id="64" name="Google Shape;64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65" name="Google Shape;65;p13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1204590" y="2127100"/>
            <a:ext cx="1852200" cy="58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Marketing and Sales Team</a:t>
            </a:r>
            <a:endParaRPr sz="1333" dirty="0"/>
          </a:p>
        </p:txBody>
      </p:sp>
      <p:sp>
        <p:nvSpPr>
          <p:cNvPr id="70" name="Google Shape;70;p13"/>
          <p:cNvSpPr/>
          <p:nvPr/>
        </p:nvSpPr>
        <p:spPr>
          <a:xfrm>
            <a:off x="8840867" y="1637367"/>
            <a:ext cx="2280800" cy="646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Location Calculator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784076" y="5291550"/>
            <a:ext cx="2280800" cy="888883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Payment Gateway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4961570" y="5747974"/>
            <a:ext cx="2280800" cy="776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Social Media Platforms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73" name="Google Shape;73;p13"/>
          <p:cNvCxnSpPr>
            <a:cxnSpLocks/>
          </p:cNvCxnSpPr>
          <p:nvPr/>
        </p:nvCxnSpPr>
        <p:spPr>
          <a:xfrm flipV="1">
            <a:off x="2159267" y="4176463"/>
            <a:ext cx="2608132" cy="1554034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cxnSpLocks/>
          </p:cNvCxnSpPr>
          <p:nvPr/>
        </p:nvCxnSpPr>
        <p:spPr>
          <a:xfrm flipV="1">
            <a:off x="2252836" y="4232733"/>
            <a:ext cx="2843981" cy="17499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 rot="-1778058">
            <a:off x="1544930" y="4211069"/>
            <a:ext cx="3033597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Register and create profile</a:t>
            </a: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Search for propertiess</a:t>
            </a: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Book reservations for properties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Chat with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 rot="-1848963">
            <a:off x="2260519" y="5164635"/>
            <a:ext cx="3033477" cy="8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User Authentication</a:t>
            </a: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Display Properties</a:t>
            </a:r>
          </a:p>
        </p:txBody>
      </p:sp>
      <p:cxnSp>
        <p:nvCxnSpPr>
          <p:cNvPr id="77" name="Google Shape;77;p13"/>
          <p:cNvCxnSpPr>
            <a:stCxn id="70" idx="1"/>
          </p:cNvCxnSpPr>
          <p:nvPr/>
        </p:nvCxnSpPr>
        <p:spPr>
          <a:xfrm flipH="1">
            <a:off x="7270067" y="1960567"/>
            <a:ext cx="1570800" cy="13720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 rot="-2483473">
            <a:off x="7307176" y="2491763"/>
            <a:ext cx="1837880" cy="66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/>
              <a:t>Locate property by zipcode and city name</a:t>
            </a:r>
            <a:endParaRPr sz="1200" dirty="0"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7142956" y="4330699"/>
            <a:ext cx="1541600" cy="7596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 rot="1561593">
            <a:off x="7113325" y="4758860"/>
            <a:ext cx="1884284" cy="43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dirty="0"/>
              <a:t>Process service fees</a:t>
            </a:r>
            <a:endParaRPr sz="1200" dirty="0"/>
          </a:p>
        </p:txBody>
      </p:sp>
      <p:cxnSp>
        <p:nvCxnSpPr>
          <p:cNvPr id="81" name="Google Shape;81;p13"/>
          <p:cNvCxnSpPr>
            <a:cxnSpLocks/>
          </p:cNvCxnSpPr>
          <p:nvPr/>
        </p:nvCxnSpPr>
        <p:spPr>
          <a:xfrm>
            <a:off x="2424012" y="1844681"/>
            <a:ext cx="2396522" cy="151581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 rot="1952491">
            <a:off x="2614327" y="1850126"/>
            <a:ext cx="2486944" cy="76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Manage and authenticate payment, user, documentation, property information</a:t>
            </a:r>
            <a:endParaRPr sz="1200" dirty="0"/>
          </a:p>
        </p:txBody>
      </p:sp>
      <p:cxnSp>
        <p:nvCxnSpPr>
          <p:cNvPr id="83" name="Google Shape;83;p13"/>
          <p:cNvCxnSpPr>
            <a:cxnSpLocks/>
            <a:stCxn id="55" idx="2"/>
            <a:endCxn id="72" idx="0"/>
          </p:cNvCxnSpPr>
          <p:nvPr/>
        </p:nvCxnSpPr>
        <p:spPr>
          <a:xfrm>
            <a:off x="6096000" y="4209467"/>
            <a:ext cx="5970" cy="1538507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 rot="5400000">
            <a:off x="5775738" y="4757303"/>
            <a:ext cx="1322800" cy="60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/>
              <a:t>Sharing/</a:t>
            </a:r>
            <a:endParaRPr sz="1200" dirty="0"/>
          </a:p>
          <a:p>
            <a:pPr algn="ctr"/>
            <a:r>
              <a:rPr lang="en" sz="1200" dirty="0"/>
              <a:t>Advertising</a:t>
            </a:r>
            <a:endParaRPr sz="1200" dirty="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1069283" y="3249235"/>
            <a:ext cx="416805" cy="741677"/>
            <a:chOff x="776275" y="736325"/>
            <a:chExt cx="416250" cy="886750"/>
          </a:xfrm>
        </p:grpSpPr>
        <p:sp>
          <p:nvSpPr>
            <p:cNvPr id="86" name="Google Shape;86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7" name="Google Shape;87;p13"/>
            <p:cNvCxnSpPr>
              <a:stCxn id="8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3"/>
          <p:cNvSpPr txBox="1"/>
          <p:nvPr/>
        </p:nvSpPr>
        <p:spPr>
          <a:xfrm>
            <a:off x="143212" y="3970635"/>
            <a:ext cx="22808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Support Team</a:t>
            </a:r>
            <a:endParaRPr sz="1333" dirty="0"/>
          </a:p>
        </p:txBody>
      </p:sp>
      <p:cxnSp>
        <p:nvCxnSpPr>
          <p:cNvPr id="92" name="Google Shape;92;p13"/>
          <p:cNvCxnSpPr>
            <a:cxnSpLocks/>
            <a:endCxn id="55" idx="1"/>
          </p:cNvCxnSpPr>
          <p:nvPr/>
        </p:nvCxnSpPr>
        <p:spPr>
          <a:xfrm>
            <a:off x="1470050" y="3765690"/>
            <a:ext cx="3284950" cy="13577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1936828" y="3186004"/>
            <a:ext cx="2312037" cy="58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</a:rPr>
              <a:t>Help customer with service related issues</a:t>
            </a:r>
            <a:endParaRPr sz="1200"/>
          </a:p>
        </p:txBody>
      </p:sp>
      <p:sp>
        <p:nvSpPr>
          <p:cNvPr id="94" name="Google Shape;94;p13"/>
          <p:cNvSpPr/>
          <p:nvPr/>
        </p:nvSpPr>
        <p:spPr>
          <a:xfrm>
            <a:off x="7437000" y="2129651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1</a:t>
            </a:r>
            <a:endParaRPr sz="2400" dirty="0"/>
          </a:p>
        </p:txBody>
      </p:sp>
      <p:sp>
        <p:nvSpPr>
          <p:cNvPr id="95" name="Google Shape;95;p13"/>
          <p:cNvSpPr/>
          <p:nvPr/>
        </p:nvSpPr>
        <p:spPr>
          <a:xfrm>
            <a:off x="7772401" y="5291550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4</a:t>
            </a:r>
            <a:endParaRPr sz="2400" dirty="0"/>
          </a:p>
        </p:txBody>
      </p:sp>
      <p:sp>
        <p:nvSpPr>
          <p:cNvPr id="96" name="Google Shape;96;p13"/>
          <p:cNvSpPr/>
          <p:nvPr/>
        </p:nvSpPr>
        <p:spPr>
          <a:xfrm>
            <a:off x="5339167" y="4585717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05" name="Google Shape;105;p13"/>
          <p:cNvSpPr txBox="1"/>
          <p:nvPr/>
        </p:nvSpPr>
        <p:spPr>
          <a:xfrm rot="5402079">
            <a:off x="5841255" y="2632134"/>
            <a:ext cx="1322800" cy="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105;p13">
            <a:extLst>
              <a:ext uri="{FF2B5EF4-FFF2-40B4-BE49-F238E27FC236}">
                <a16:creationId xmlns:a16="http://schemas.microsoft.com/office/drawing/2014/main" id="{C48B4E67-3B31-9C88-C5AB-6248BCDCEE9A}"/>
              </a:ext>
            </a:extLst>
          </p:cNvPr>
          <p:cNvSpPr txBox="1"/>
          <p:nvPr/>
        </p:nvSpPr>
        <p:spPr>
          <a:xfrm rot="5400000">
            <a:off x="4996617" y="2243768"/>
            <a:ext cx="1460315" cy="7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Listing of real estate properties along with owner details. </a:t>
            </a:r>
          </a:p>
        </p:txBody>
      </p:sp>
      <p:sp>
        <p:nvSpPr>
          <p:cNvPr id="2" name="Google Shape;70;p13">
            <a:extLst>
              <a:ext uri="{FF2B5EF4-FFF2-40B4-BE49-F238E27FC236}">
                <a16:creationId xmlns:a16="http://schemas.microsoft.com/office/drawing/2014/main" id="{7DDBBBCA-DC50-3BBE-1C0F-3BAC6778A680}"/>
              </a:ext>
            </a:extLst>
          </p:cNvPr>
          <p:cNvSpPr/>
          <p:nvPr/>
        </p:nvSpPr>
        <p:spPr>
          <a:xfrm>
            <a:off x="4970132" y="1060474"/>
            <a:ext cx="2280800" cy="830975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Brokers</a:t>
            </a:r>
          </a:p>
        </p:txBody>
      </p:sp>
      <p:sp>
        <p:nvSpPr>
          <p:cNvPr id="3" name="Google Shape;95;p13">
            <a:extLst>
              <a:ext uri="{FF2B5EF4-FFF2-40B4-BE49-F238E27FC236}">
                <a16:creationId xmlns:a16="http://schemas.microsoft.com/office/drawing/2014/main" id="{B85146AD-C49B-1AE2-DF1F-97DC7AACBA3E}"/>
              </a:ext>
            </a:extLst>
          </p:cNvPr>
          <p:cNvSpPr/>
          <p:nvPr/>
        </p:nvSpPr>
        <p:spPr>
          <a:xfrm>
            <a:off x="6191622" y="2129650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2</a:t>
            </a:r>
            <a:endParaRPr sz="2400" dirty="0"/>
          </a:p>
        </p:txBody>
      </p:sp>
      <p:cxnSp>
        <p:nvCxnSpPr>
          <p:cNvPr id="7" name="Google Shape;79;p13">
            <a:extLst>
              <a:ext uri="{FF2B5EF4-FFF2-40B4-BE49-F238E27FC236}">
                <a16:creationId xmlns:a16="http://schemas.microsoft.com/office/drawing/2014/main" id="{324C69E9-49F0-FC4A-9CC8-97F48128E5E9}"/>
              </a:ext>
            </a:extLst>
          </p:cNvPr>
          <p:cNvCxnSpPr>
            <a:cxnSpLocks/>
            <a:stCxn id="55" idx="0"/>
            <a:endCxn id="2" idx="2"/>
          </p:cNvCxnSpPr>
          <p:nvPr/>
        </p:nvCxnSpPr>
        <p:spPr>
          <a:xfrm flipV="1">
            <a:off x="6096000" y="1891449"/>
            <a:ext cx="14532" cy="145761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" name="Google Shape;71;p13">
            <a:extLst>
              <a:ext uri="{FF2B5EF4-FFF2-40B4-BE49-F238E27FC236}">
                <a16:creationId xmlns:a16="http://schemas.microsoft.com/office/drawing/2014/main" id="{3D38DC77-4B00-F9A1-3C88-538AA4F93516}"/>
              </a:ext>
            </a:extLst>
          </p:cNvPr>
          <p:cNvSpPr/>
          <p:nvPr/>
        </p:nvSpPr>
        <p:spPr>
          <a:xfrm>
            <a:off x="8797007" y="3418255"/>
            <a:ext cx="2280800" cy="888883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Regulatory Authorities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CF19D909-2A65-99A8-4E93-E35BC095D52F}"/>
              </a:ext>
            </a:extLst>
          </p:cNvPr>
          <p:cNvSpPr/>
          <p:nvPr/>
        </p:nvSpPr>
        <p:spPr>
          <a:xfrm>
            <a:off x="11269990" y="3640457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/>
              <a:t>5</a:t>
            </a:r>
            <a:endParaRPr sz="2400" dirty="0"/>
          </a:p>
        </p:txBody>
      </p:sp>
      <p:sp>
        <p:nvSpPr>
          <p:cNvPr id="6" name="Google Shape;80;p13">
            <a:extLst>
              <a:ext uri="{FF2B5EF4-FFF2-40B4-BE49-F238E27FC236}">
                <a16:creationId xmlns:a16="http://schemas.microsoft.com/office/drawing/2014/main" id="{D0A0FF11-CDA8-7237-E54A-D54356E13358}"/>
              </a:ext>
            </a:extLst>
          </p:cNvPr>
          <p:cNvSpPr txBox="1"/>
          <p:nvPr/>
        </p:nvSpPr>
        <p:spPr>
          <a:xfrm>
            <a:off x="7675684" y="3854229"/>
            <a:ext cx="1322856" cy="8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dirty="0"/>
              <a:t>Oversees the rental house </a:t>
            </a:r>
          </a:p>
          <a:p>
            <a:r>
              <a:rPr lang="en-IN" sz="1200" dirty="0"/>
              <a:t>m</a:t>
            </a:r>
            <a:r>
              <a:rPr lang="en" sz="1200" dirty="0"/>
              <a:t>arket </a:t>
            </a:r>
            <a:endParaRPr sz="1200" dirty="0"/>
          </a:p>
        </p:txBody>
      </p:sp>
      <p:cxnSp>
        <p:nvCxnSpPr>
          <p:cNvPr id="8" name="Google Shape;79;p13">
            <a:extLst>
              <a:ext uri="{FF2B5EF4-FFF2-40B4-BE49-F238E27FC236}">
                <a16:creationId xmlns:a16="http://schemas.microsoft.com/office/drawing/2014/main" id="{60BA09C6-3C07-101A-D78F-701C8C0191DF}"/>
              </a:ext>
            </a:extLst>
          </p:cNvPr>
          <p:cNvCxnSpPr>
            <a:cxnSpLocks/>
          </p:cNvCxnSpPr>
          <p:nvPr/>
        </p:nvCxnSpPr>
        <p:spPr>
          <a:xfrm>
            <a:off x="7505700" y="3870483"/>
            <a:ext cx="1278376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4"/>
          <p:cNvGraphicFramePr/>
          <p:nvPr>
            <p:extLst>
              <p:ext uri="{D42A27DB-BD31-4B8C-83A1-F6EECF244321}">
                <p14:modId xmlns:p14="http://schemas.microsoft.com/office/powerpoint/2010/main" val="2780626140"/>
              </p:ext>
            </p:extLst>
          </p:nvPr>
        </p:nvGraphicFramePr>
        <p:xfrm>
          <a:off x="716266" y="1215837"/>
          <a:ext cx="10754767" cy="5448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59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0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 properties by zipcode and city name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Calculator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Locate properties by </a:t>
                      </a:r>
                      <a:r>
                        <a:rPr lang="en-IN" sz="1600" dirty="0" err="1"/>
                        <a:t>zipcode</a:t>
                      </a:r>
                      <a:r>
                        <a:rPr lang="en-IN" sz="1600" dirty="0"/>
                        <a:t> and city name</a:t>
                      </a: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40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Listing of properties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estate properties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Listing of real estate properties along with owner details.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83015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Sharing/Advertising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Media Platform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User allows access to social media account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5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Process service fees (future scope)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of month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Amount to be charged needs to match with amount indicated in monthly service fees bill.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3990"/>
                  </a:ext>
                </a:extLst>
              </a:tr>
              <a:tr h="81470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Regulatory Authorities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Government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Regulate price and documentation of property owner and tenants.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12278"/>
                  </a:ext>
                </a:extLst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720967" y="604167"/>
            <a:ext cx="42532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/>
              <a:t>System Interface Table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201</Words>
  <Application>Microsoft Office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Mendes</dc:creator>
  <cp:lastModifiedBy>Shubham Mishra</cp:lastModifiedBy>
  <cp:revision>10</cp:revision>
  <dcterms:created xsi:type="dcterms:W3CDTF">2023-02-17T02:44:31Z</dcterms:created>
  <dcterms:modified xsi:type="dcterms:W3CDTF">2023-11-02T23:26:43Z</dcterms:modified>
</cp:coreProperties>
</file>