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j8vjl3ZoTJY6WfT94m01HKc0J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0f4a658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80f4a6588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41674" y="0"/>
            <a:ext cx="8723475" cy="761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lang="en-GB" sz="1300"/>
              <a:t>Application: </a:t>
            </a:r>
            <a:r>
              <a:rPr lang="en-GB" sz="1300"/>
              <a:t>StayMatch</a:t>
            </a:r>
            <a:br>
              <a:rPr b="1" lang="en-GB" sz="1300"/>
            </a:br>
            <a:r>
              <a:rPr b="1" lang="en-GB" sz="1300"/>
              <a:t>Type: </a:t>
            </a:r>
            <a:r>
              <a:rPr lang="en-GB" sz="1300"/>
              <a:t>Application Architecture</a:t>
            </a:r>
            <a:br>
              <a:rPr b="1" lang="en-GB" sz="1300"/>
            </a:br>
            <a:r>
              <a:rPr b="1" lang="en-GB" sz="1300"/>
              <a:t>View: </a:t>
            </a:r>
            <a:r>
              <a:rPr lang="en-GB" sz="1300"/>
              <a:t>Logical View</a:t>
            </a:r>
            <a:br>
              <a:rPr b="1" lang="en-GB" sz="1300"/>
            </a:br>
            <a:r>
              <a:rPr b="1" lang="en-GB" sz="1300"/>
              <a:t>Style: </a:t>
            </a:r>
            <a:r>
              <a:rPr lang="en-GB" sz="1300"/>
              <a:t>Layered Architecture Pattern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 flipH="1" rot="10800000">
            <a:off x="141675" y="1071325"/>
            <a:ext cx="815400" cy="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" name="Google Shape;97;p1"/>
          <p:cNvSpPr/>
          <p:nvPr/>
        </p:nvSpPr>
        <p:spPr>
          <a:xfrm>
            <a:off x="1290246" y="2544301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075085" y="1448675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Renter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flipH="1" rot="10800000">
            <a:off x="6659850" y="2947875"/>
            <a:ext cx="2307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1" name="Google Shape;101;p1"/>
          <p:cNvSpPr txBox="1"/>
          <p:nvPr/>
        </p:nvSpPr>
        <p:spPr>
          <a:xfrm>
            <a:off x="208008" y="17668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30533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208008" y="35956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>
            <a:stCxn id="102" idx="3"/>
            <a:endCxn id="97" idx="1"/>
          </p:cNvCxnSpPr>
          <p:nvPr/>
        </p:nvCxnSpPr>
        <p:spPr>
          <a:xfrm flipH="1" rot="10800000">
            <a:off x="694700" y="2755673"/>
            <a:ext cx="5955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"/>
          <p:cNvCxnSpPr>
            <a:stCxn id="86" idx="3"/>
            <a:endCxn id="97" idx="1"/>
          </p:cNvCxnSpPr>
          <p:nvPr/>
        </p:nvCxnSpPr>
        <p:spPr>
          <a:xfrm>
            <a:off x="694700" y="1526873"/>
            <a:ext cx="5955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2592800" y="2729494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3075085" y="1961533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Owner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075085" y="2466439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 property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75085" y="2979301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property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075085" y="3484206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Wishlist property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075085" y="3997066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Rate or review  property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075085" y="4498001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Owner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132486" y="1400966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Renter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132486" y="1921778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Owner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132486" y="2450538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132486" y="297134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Property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5132486" y="3492162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Property wishlist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132486" y="3989115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Property review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132486" y="4490050"/>
            <a:ext cx="1294800" cy="39884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Owner Contact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NoSQL Database (MongoDB)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REST APIs (Python)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Interface (React)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&amp; Delivery Pipeline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71487" y="205383"/>
            <a:ext cx="8265009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GB" sz="1400"/>
              <a:t>Application:</a:t>
            </a:r>
            <a:r>
              <a:rPr lang="en-GB" sz="1400"/>
              <a:t> StayMatch</a:t>
            </a:r>
            <a:br>
              <a:rPr lang="en-GB" sz="1400"/>
            </a:br>
            <a:r>
              <a:rPr b="1" lang="en-GB" sz="1400"/>
              <a:t>Type:</a:t>
            </a:r>
            <a:r>
              <a:rPr lang="en-GB" sz="1400"/>
              <a:t> Application Architecture</a:t>
            </a:r>
            <a:br>
              <a:rPr lang="en-GB" sz="1400"/>
            </a:br>
            <a:r>
              <a:rPr b="1" lang="en-GB" sz="1400"/>
              <a:t>View:</a:t>
            </a:r>
            <a:r>
              <a:rPr lang="en-GB" sz="1400"/>
              <a:t> Process View</a:t>
            </a:r>
            <a:br>
              <a:rPr lang="en-GB" sz="1400"/>
            </a:br>
            <a:r>
              <a:rPr b="1" lang="en-GB" sz="1400"/>
              <a:t>Style:</a:t>
            </a:r>
            <a:r>
              <a:rPr lang="en-GB" sz="1400"/>
              <a:t> Client-Server Pattern</a:t>
            </a:r>
            <a:endParaRPr sz="1400"/>
          </a:p>
        </p:txBody>
      </p:sp>
      <p:pic>
        <p:nvPicPr>
          <p:cNvPr descr="Diagram&#10;&#10;Description automatically generated"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39" y="1116721"/>
            <a:ext cx="8667017" cy="366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80f4a6588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068" y="152400"/>
            <a:ext cx="637500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80f4a65886_0_11"/>
          <p:cNvSpPr txBox="1"/>
          <p:nvPr/>
        </p:nvSpPr>
        <p:spPr>
          <a:xfrm>
            <a:off x="117325" y="400950"/>
            <a:ext cx="24543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StayMatch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Architecture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Physical View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Layered Architecture Pattern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