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2" r:id="rId5"/>
    <p:sldId id="265" r:id="rId6"/>
    <p:sldId id="283" r:id="rId7"/>
    <p:sldId id="284" r:id="rId8"/>
    <p:sldId id="270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A8BE-2640-4C71-96B6-33DB1770A89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43961-AB6E-45AE-AEF3-B015690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2641321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2641321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7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2F26-3BFF-4099-90D9-EEECBD1C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21B4-1848-4198-852F-20954E9E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6370-0CE7-452E-99D7-8D5A594A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B2-2B85-43CB-AB52-9C24CC5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899D-E459-4204-BC67-E2FE2C1F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3CD-0F01-4DA6-81A6-D3BB260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D518-651A-4290-80B4-ADFDA12D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F6CA-1739-4913-AB3D-ED9C218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D433-3B02-46C0-84D8-DB18FE30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5334-3B6E-4233-A0C3-451A6DD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E00A2-6C52-49D6-9698-D8FC9AD1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0E6-E6E7-4BC1-8CA8-71F23499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7FC6-5D70-4696-8072-A0FA8BC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9A6-F021-4DC6-A5E7-F113DE26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6D92-F2A4-4D9C-A840-31D788B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/>
        </p:nvSpPr>
        <p:spPr>
          <a:xfrm>
            <a:off x="400601" y="407201"/>
            <a:ext cx="1399500" cy="1397167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37"/>
          <p:cNvSpPr/>
          <p:nvPr/>
        </p:nvSpPr>
        <p:spPr>
          <a:xfrm>
            <a:off x="9394400" y="6045133"/>
            <a:ext cx="2797600" cy="8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937200" y="1114667"/>
            <a:ext cx="68388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1343600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13079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7882557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10972800" y="6045133"/>
            <a:ext cx="81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244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07F-1310-421D-9258-82C2FCF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129-12B7-4F30-A6E5-806F300C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CAE3-5DCB-4AAE-8031-A833021E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F341-F122-4494-9DD6-9EF7F2B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E6A0-8BFF-4B9D-87FD-16D3DE2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00F-455C-4FDB-9D9A-65FB62B7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33B0-109B-475D-A031-A013B3A6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181B-8E29-4110-8945-114FC6F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3083-42AE-428D-84D0-91324E8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B40-E3BA-430A-A071-2079852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7BE-D6F5-4F70-9C24-21B37855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89C7-F4BB-4556-B300-BDF64CF9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4118-A4D5-4C1A-A6EF-316DEB1B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23FD-FFD5-45B4-A613-90951888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C79A-9D18-4076-8285-2B4A13DF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EB35-3AE9-4561-83E2-51951E8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DC77-3A09-4201-862C-1975C5F0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CDB3-3E3A-4306-9295-EB96EC05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8592D-DCD3-48CF-8E5E-C8C2D54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9B37-2120-44F7-A85E-FF006849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955C-CEBA-4B80-9AED-445F95990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E495-0F35-4291-A93B-5AF8107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071D-0A57-4C58-83B8-4FC0E25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8E279-E0D4-42A7-AF7C-B88368D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FD1-590D-4C65-8B2A-279DFEC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0CA8-48F5-484C-ABCF-168D6CC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73FD-F087-45BD-800F-9682ADB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9CE5-2A91-449A-BB69-BFAC1AA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C124A-3481-421B-8ADA-C18B041D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D714-143B-4959-B158-1F7995D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705-C5E9-48FF-8B6F-1891A5E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BEF-315A-4A12-9DA2-50ED387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A5A-4B6D-4258-9C9A-ACF863FA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F766-B489-4773-BF4C-4A7528B7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4E91-45DB-4851-BE36-7B1F21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ED7A-A46C-4551-A314-8416F97E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2A74-A48B-42BA-9D11-BF0270EE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E60C-AB34-4759-839A-EB8D343A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37921-9458-42ED-B227-129D15F2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388C-97D8-48DA-8379-DCE49B0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7CA0-28EB-42DE-9866-26A4A10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E61E-D309-489A-8566-9559B3F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39C-A86B-42C3-9F2A-60AC8AB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167-0A35-475A-BF30-A1F2BF9C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60F6-DB19-43B1-8741-67640C57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836E-59FE-4C82-BD3A-B9F0A52F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FE7-DC0B-49B3-9A80-1A54CA0AF6C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E907-5CA5-48D7-8686-3F725E2E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82F-14DB-48E3-8A52-53DECB6F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yMatch/staymatch-backend" TargetMode="External"/><Relationship Id="rId2" Type="http://schemas.openxmlformats.org/officeDocument/2006/relationships/hyperlink" Target="https://github.com/StayMatch/staymatch-fronte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62-1A26-4DC3-B306-F023977F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Sample and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6038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6413215e_0_1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78" name="Google Shape;278;ga26413215e_0_172"/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6838950" cy="528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>
                <a:latin typeface="+mn-lt"/>
              </a:rPr>
              <a:t>Feature: </a:t>
            </a:r>
            <a:r>
              <a:rPr lang="en" dirty="0">
                <a:latin typeface="+mn-lt"/>
                <a:ea typeface="Nunito Sans Light"/>
                <a:cs typeface="Nunito Sans Light"/>
                <a:sym typeface="Nunito Sans Light"/>
              </a:rPr>
              <a:t>Search by zip</a:t>
            </a:r>
            <a:endParaRPr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14E68-E808-85B4-FFD5-C6AA0111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70" y="926051"/>
            <a:ext cx="9078592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ga26413215e_0_172">
            <a:extLst>
              <a:ext uri="{FF2B5EF4-FFF2-40B4-BE49-F238E27FC236}">
                <a16:creationId xmlns:a16="http://schemas.microsoft.com/office/drawing/2014/main" id="{45AEBB21-3BAA-4C65-F4A6-5873090F50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819" y="500206"/>
            <a:ext cx="6838950" cy="528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>
                <a:latin typeface="+mn-lt"/>
              </a:rPr>
              <a:t>Feature: </a:t>
            </a:r>
            <a:r>
              <a:rPr lang="en" dirty="0">
                <a:latin typeface="+mn-lt"/>
                <a:ea typeface="Nunito Sans Light"/>
                <a:cs typeface="Nunito Sans Light"/>
                <a:sym typeface="Nunito Sans Light"/>
              </a:rPr>
              <a:t>Search by city</a:t>
            </a:r>
            <a:endParaRPr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AFE2E-0EB4-E2F5-5793-F4FF1639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8"/>
          <a:stretch/>
        </p:blipFill>
        <p:spPr>
          <a:xfrm>
            <a:off x="1385230" y="1431635"/>
            <a:ext cx="9421540" cy="51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Property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4AB05-D780-6A17-4C07-5E8AA564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452" y="1825625"/>
            <a:ext cx="7149096" cy="4351338"/>
          </a:xfrm>
        </p:spPr>
      </p:pic>
    </p:spTree>
    <p:extLst>
      <p:ext uri="{BB962C8B-B14F-4D97-AF65-F5344CB8AC3E}">
        <p14:creationId xmlns:p14="http://schemas.microsoft.com/office/powerpoint/2010/main" val="316823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Property Amenities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F6BF3-2311-90A0-FA92-27C80B9A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1794851"/>
            <a:ext cx="1023127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5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3A4A-5FF3-7F36-8843-59469085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 – I3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F12E-8961-5B83-F1A0-141F04D7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By Criteria</a:t>
            </a:r>
          </a:p>
          <a:p>
            <a:r>
              <a:rPr lang="en-US" dirty="0"/>
              <a:t>Show Contact Information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2ADE77-E5B5-8C38-D2EA-F2A6A3D791B6}"/>
              </a:ext>
            </a:extLst>
          </p:cNvPr>
          <p:cNvSpPr txBox="1">
            <a:spLocks/>
          </p:cNvSpPr>
          <p:nvPr/>
        </p:nvSpPr>
        <p:spPr>
          <a:xfrm>
            <a:off x="838200" y="3133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R2 – I4 Features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44A676-8860-0D7D-F37A-9B1C06439320}"/>
              </a:ext>
            </a:extLst>
          </p:cNvPr>
          <p:cNvSpPr txBox="1">
            <a:spLocks/>
          </p:cNvSpPr>
          <p:nvPr/>
        </p:nvSpPr>
        <p:spPr>
          <a:xfrm>
            <a:off x="838200" y="4594232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Validate Address</a:t>
            </a:r>
          </a:p>
          <a:p>
            <a:r>
              <a:rPr lang="en-US"/>
              <a:t>Show Property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4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Contact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84B08-6445-3058-022A-5EFF6EA3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3" y="1504649"/>
            <a:ext cx="959301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1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Search By Criteria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F106A-005B-F9C2-3292-528C0D10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31" y="1776160"/>
            <a:ext cx="606827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Validate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6CF91-E7E8-9FDB-433E-7C12436F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85814"/>
            <a:ext cx="965969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Property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10827-D2A9-AC93-6E70-2A2E9C0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973"/>
            <a:ext cx="1048848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CAB-4065-4F6B-B5E6-270DA6B9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463-B803-431A-9EF3-232938F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the </a:t>
            </a:r>
            <a:r>
              <a:rPr lang="en-US" dirty="0" err="1"/>
              <a:t>github</a:t>
            </a:r>
            <a:r>
              <a:rPr lang="en-US" dirty="0"/>
              <a:t> link of the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Front-end - </a:t>
            </a:r>
            <a:r>
              <a:rPr lang="en-US" dirty="0">
                <a:hlinkClick r:id="rId2"/>
              </a:rPr>
              <a:t>https://github.com/StayMatch/staymatch-frontend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Back-end - </a:t>
            </a:r>
            <a:r>
              <a:rPr lang="en-US" dirty="0">
                <a:hlinkClick r:id="rId3"/>
              </a:rPr>
              <a:t>https://github.com/StayMatch/staymatch-backend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1325563"/>
          </a:xfrm>
        </p:spPr>
        <p:txBody>
          <a:bodyPr/>
          <a:lstStyle/>
          <a:p>
            <a:r>
              <a:rPr lang="en-US" dirty="0" err="1"/>
              <a:t>Staymatch</a:t>
            </a:r>
            <a:r>
              <a:rPr lang="en-US" dirty="0"/>
              <a:t> front-end  repository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97D0B-0146-BB1E-88E3-CFCBAE51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32" y="1179685"/>
            <a:ext cx="6317601" cy="54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1325563"/>
          </a:xfrm>
        </p:spPr>
        <p:txBody>
          <a:bodyPr/>
          <a:lstStyle/>
          <a:p>
            <a:r>
              <a:rPr lang="en-US" dirty="0" err="1"/>
              <a:t>Staymatch</a:t>
            </a:r>
            <a:r>
              <a:rPr lang="en-US" dirty="0"/>
              <a:t> back-end  repository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D7B6-0C3E-6649-745B-949EDB8F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860"/>
            <a:ext cx="12192000" cy="40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F55-A028-1550-C8D9-3BC0A16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9867" cy="1878542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and deployment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452C-0A1A-35AC-67B7-B9F01CC5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332" cy="4351338"/>
          </a:xfrm>
        </p:spPr>
        <p:txBody>
          <a:bodyPr>
            <a:normAutofit fontScale="77500" lnSpcReduction="20000"/>
          </a:bodyPr>
          <a:lstStyle/>
          <a:p>
            <a:pPr marL="0" indent="0"/>
            <a:endParaRPr lang="en-US" sz="2800" dirty="0"/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/>
              <a:t>Node.js, React.js, Docker must be installed on the EC2 instances.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Clone this </a:t>
            </a:r>
            <a:r>
              <a:rPr lang="en-US" sz="1900" dirty="0" err="1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github</a:t>
            </a: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repository to the required directory in the EC2 instance.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Build the react application using “</a:t>
            </a:r>
            <a:r>
              <a:rPr lang="en-US" sz="1900" dirty="0" err="1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npm</a:t>
            </a: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run build”.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Deploy the application on the docker container after creating it.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The commands for building and deploying used in Jenkins job (shell script) are shown on the right.</a:t>
            </a:r>
            <a:b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</a:br>
            <a:endParaRPr lang="en-US" sz="1900" dirty="0">
              <a:solidFill>
                <a:srgbClr val="24292E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endParaRPr lang="en-US" sz="2800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endParaRPr lang="en-US" sz="2800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C840892-ABCD-026E-E5E3-4D56486A3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/>
          <a:stretch/>
        </p:blipFill>
        <p:spPr>
          <a:xfrm>
            <a:off x="5833532" y="681037"/>
            <a:ext cx="5520267" cy="53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153E-A630-4714-56E5-C9367E2D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 release documentation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9E482-FC78-B1EB-ABFC-A83A6D5C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409"/>
            <a:ext cx="7277070" cy="53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D818-0FD3-3CF2-B8BF-55A2EE33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 release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C58CC-70D8-9CC8-A730-7DC29471E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26"/>
          <a:stretch/>
        </p:blipFill>
        <p:spPr>
          <a:xfrm>
            <a:off x="838200" y="1439000"/>
            <a:ext cx="5096933" cy="505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69A85B-ECFC-FE2D-9D47-DA8377718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5935133" y="1799426"/>
            <a:ext cx="6096000" cy="46934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0508CC-DE61-DCD5-88F0-589F9B726E52}"/>
              </a:ext>
            </a:extLst>
          </p:cNvPr>
          <p:cNvSpPr/>
          <p:nvPr/>
        </p:nvSpPr>
        <p:spPr>
          <a:xfrm>
            <a:off x="5935133" y="1439000"/>
            <a:ext cx="6096000" cy="360426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3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3A4A-5FF3-7F36-8843-59469085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 – I1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F12E-8961-5B83-F1A0-141F04D7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  <a:p>
            <a:r>
              <a:rPr lang="en-US" dirty="0"/>
              <a:t>Search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218A7A-C822-CD18-702F-46A80CAB6610}"/>
              </a:ext>
            </a:extLst>
          </p:cNvPr>
          <p:cNvSpPr txBox="1">
            <a:spLocks/>
          </p:cNvSpPr>
          <p:nvPr/>
        </p:nvSpPr>
        <p:spPr>
          <a:xfrm>
            <a:off x="838200" y="2981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R1 – I2 Features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06E105-6FEC-D531-7E47-101D2FCE88CF}"/>
              </a:ext>
            </a:extLst>
          </p:cNvPr>
          <p:cNvSpPr txBox="1">
            <a:spLocks/>
          </p:cNvSpPr>
          <p:nvPr/>
        </p:nvSpPr>
        <p:spPr>
          <a:xfrm>
            <a:off x="838200" y="4441832"/>
            <a:ext cx="10515600" cy="1112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Property Details</a:t>
            </a:r>
          </a:p>
          <a:p>
            <a:r>
              <a:rPr lang="en-US" dirty="0"/>
              <a:t>Show Property Amenities</a:t>
            </a:r>
          </a:p>
        </p:txBody>
      </p:sp>
    </p:spTree>
    <p:extLst>
      <p:ext uri="{BB962C8B-B14F-4D97-AF65-F5344CB8AC3E}">
        <p14:creationId xmlns:p14="http://schemas.microsoft.com/office/powerpoint/2010/main" val="139827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6413215e_0_17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278" name="Google Shape;278;ga26413215e_0_172"/>
          <p:cNvSpPr txBox="1">
            <a:spLocks noGrp="1"/>
          </p:cNvSpPr>
          <p:nvPr>
            <p:ph type="title" idx="4294967295"/>
          </p:nvPr>
        </p:nvSpPr>
        <p:spPr>
          <a:xfrm>
            <a:off x="0" y="1114425"/>
            <a:ext cx="6838950" cy="528638"/>
          </a:xfr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>
                <a:latin typeface="+mn-lt"/>
              </a:rPr>
              <a:t>Feature: </a:t>
            </a:r>
            <a:r>
              <a:rPr lang="en-US" dirty="0">
                <a:latin typeface="+mn-lt"/>
                <a:sym typeface="Nunito Sans Light"/>
              </a:rPr>
              <a:t>Sort by Price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AE009-9C31-FC4C-AEC4-0AB11ABC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00" y="1785258"/>
            <a:ext cx="11530599" cy="3040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208</Words>
  <Application>Microsoft Office PowerPoint</Application>
  <PresentationFormat>Widescreen</PresentationFormat>
  <Paragraphs>42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Lexend Deca</vt:lpstr>
      <vt:lpstr>Office Theme</vt:lpstr>
      <vt:lpstr>Code Sample and Github Link</vt:lpstr>
      <vt:lpstr>GitHub Link</vt:lpstr>
      <vt:lpstr>Staymatch front-end  repository structure</vt:lpstr>
      <vt:lpstr>Staymatch back-end  repository structure</vt:lpstr>
      <vt:lpstr>Build and deployment procedure</vt:lpstr>
      <vt:lpstr>R1 release documentation</vt:lpstr>
      <vt:lpstr>R2 release documentation</vt:lpstr>
      <vt:lpstr>R1 – I1 Features</vt:lpstr>
      <vt:lpstr>Feature: Sort by Price</vt:lpstr>
      <vt:lpstr>Feature: Search by zip</vt:lpstr>
      <vt:lpstr>Feature: Search by city</vt:lpstr>
      <vt:lpstr>Feature: Show Property Details</vt:lpstr>
      <vt:lpstr>Feature: Show Property Amenities</vt:lpstr>
      <vt:lpstr>R2 – I3 Features</vt:lpstr>
      <vt:lpstr>Feature: Show Contact Information</vt:lpstr>
      <vt:lpstr>Feature: Search By Criteria</vt:lpstr>
      <vt:lpstr>Feature: Validate Address</vt:lpstr>
      <vt:lpstr>Feature: Show Property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</dc:title>
  <dc:creator>Rahul Mendes</dc:creator>
  <cp:lastModifiedBy>Rahul Mendes</cp:lastModifiedBy>
  <cp:revision>19</cp:revision>
  <dcterms:created xsi:type="dcterms:W3CDTF">2020-04-03T14:45:28Z</dcterms:created>
  <dcterms:modified xsi:type="dcterms:W3CDTF">2023-12-14T17:50:02Z</dcterms:modified>
</cp:coreProperties>
</file>