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rial" panose="020B0604020202020204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26" autoAdjust="0"/>
  </p:normalViewPr>
  <p:slideViewPr>
    <p:cSldViewPr>
      <p:cViewPr varScale="1">
        <p:scale>
          <a:sx n="80" d="100"/>
          <a:sy n="80" d="100"/>
        </p:scale>
        <p:origin x="52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40213" y="2110815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8" y="0"/>
                </a:lnTo>
                <a:lnTo>
                  <a:pt x="2756328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541894" y="3641667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541894" y="5172445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530575" y="8494553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2"/>
                </a:lnTo>
                <a:lnTo>
                  <a:pt x="0" y="135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82639" y="1750626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81100" y="3805468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81100" y="58477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482639" y="7891324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147596" y="2434114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147596" y="66876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71268" y="315526"/>
            <a:ext cx="3622742" cy="143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StayMatch 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Use Case Diagram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&lt;&lt;Module: 01. Searching&gt;&gt;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47806" y="2348389"/>
            <a:ext cx="1744506" cy="81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rial"/>
              </a:rPr>
              <a:t>01.01. Search by Zip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047806" y="3868657"/>
            <a:ext cx="1744506" cy="81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rial"/>
              </a:rPr>
              <a:t>01.02. Search by City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7806" y="5401843"/>
            <a:ext cx="1744506" cy="81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rial"/>
              </a:rPr>
              <a:t>01.03. Search by Criteria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46124" y="8905892"/>
            <a:ext cx="1744506" cy="81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Arial"/>
              </a:rPr>
              <a:t>01.04. Sort by Price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09672" y="3083084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Support Team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4287" y="5134345"/>
            <a:ext cx="189516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Marketing Analyst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81100" y="7176622"/>
            <a:ext cx="142538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Sales Analyst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12631" y="9182100"/>
            <a:ext cx="165178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Product Analyst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974629" y="3878182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Landlord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301520" y="8130822"/>
            <a:ext cx="99369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Renter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296541" y="2786115"/>
            <a:ext cx="4851055" cy="45850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H="1" flipV="1">
            <a:off x="10290191" y="4236709"/>
            <a:ext cx="4857405" cy="31344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H="1" flipV="1">
            <a:off x="10204929" y="5767561"/>
            <a:ext cx="4942668" cy="160357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H="1">
            <a:off x="10204929" y="7371133"/>
            <a:ext cx="4942668" cy="16165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 flipV="1">
            <a:off x="2779451" y="5910939"/>
            <a:ext cx="4750327" cy="7576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3784178" y="2786115"/>
            <a:ext cx="3756035" cy="57886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 flipV="1">
            <a:off x="3784178" y="4316967"/>
            <a:ext cx="3757716" cy="42578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 flipV="1">
            <a:off x="3784178" y="5847745"/>
            <a:ext cx="3757716" cy="27270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3784178" y="8574812"/>
            <a:ext cx="3764974" cy="68348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5088491" y="7748122"/>
            <a:ext cx="1873060" cy="917800"/>
          </a:xfrm>
          <a:custGeom>
            <a:avLst/>
            <a:gdLst/>
            <a:ahLst/>
            <a:cxnLst/>
            <a:rect l="l" t="t" r="r" b="b"/>
            <a:pathLst>
              <a:path w="1873060" h="917800">
                <a:moveTo>
                  <a:pt x="0" y="0"/>
                </a:moveTo>
                <a:lnTo>
                  <a:pt x="1873061" y="0"/>
                </a:lnTo>
                <a:lnTo>
                  <a:pt x="1873061" y="917800"/>
                </a:lnTo>
                <a:lnTo>
                  <a:pt x="0" y="91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H="1">
            <a:off x="6566670" y="6057900"/>
            <a:ext cx="963109" cy="180927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5309082" y="7946521"/>
            <a:ext cx="143187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Arial"/>
              </a:rPr>
              <a:t>02. 04. Display Verified Properties</a:t>
            </a:r>
          </a:p>
        </p:txBody>
      </p:sp>
      <p:sp>
        <p:nvSpPr>
          <p:cNvPr id="35" name="TextBox 35"/>
          <p:cNvSpPr txBox="1"/>
          <p:nvPr/>
        </p:nvSpPr>
        <p:spPr>
          <a:xfrm rot="-3740780">
            <a:off x="6033353" y="6909854"/>
            <a:ext cx="1364757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&lt;&lt;Includes&gt;&gt;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41894" y="2110888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2"/>
                </a:lnTo>
                <a:lnTo>
                  <a:pt x="0" y="135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541894" y="3641667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541894" y="5172445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536931" y="8574812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8" y="0"/>
                </a:lnTo>
                <a:lnTo>
                  <a:pt x="2756328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82639" y="1750626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81100" y="3805468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81100" y="58477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482639" y="7891324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127401" y="2472327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147596" y="66876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71268" y="315526"/>
            <a:ext cx="4247980" cy="143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StayMatch 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Use Case Diagram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&lt;&lt;Module: 02. Property Listing &gt;&gt;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10292" y="2445829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02. 01. List Various Properties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010292" y="3976607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02. 02. Add Amenities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10292" y="5507784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02. 03. Add Surrounding Areas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10292" y="8970971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02. 04. Display Verified Properties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09672" y="3083084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Support Team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4287" y="5134345"/>
            <a:ext cx="189516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Marketing Analyst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81100" y="7176622"/>
            <a:ext cx="142538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Sales Analyst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12631" y="9182100"/>
            <a:ext cx="165178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Product Analyst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974629" y="3878182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Landlord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301520" y="8130822"/>
            <a:ext cx="99369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Renter</a:t>
            </a:r>
          </a:p>
        </p:txBody>
      </p:sp>
      <p:sp>
        <p:nvSpPr>
          <p:cNvPr id="23" name="AutoShape 23"/>
          <p:cNvSpPr/>
          <p:nvPr/>
        </p:nvSpPr>
        <p:spPr>
          <a:xfrm flipV="1">
            <a:off x="2482639" y="2786189"/>
            <a:ext cx="5059255" cy="37450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2482639" y="4316967"/>
            <a:ext cx="5059255" cy="22142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2594995" y="5847745"/>
            <a:ext cx="4946900" cy="73670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2482639" y="6531234"/>
            <a:ext cx="5054292" cy="27188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 flipV="1">
            <a:off x="3784178" y="2786189"/>
            <a:ext cx="3757716" cy="57886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3784178" y="4316967"/>
            <a:ext cx="3757716" cy="42578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 flipV="1">
            <a:off x="3784178" y="5847745"/>
            <a:ext cx="3757716" cy="27270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3784178" y="8574812"/>
            <a:ext cx="3752753" cy="6753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flipH="1" flipV="1">
            <a:off x="10298222" y="2786188"/>
            <a:ext cx="5050087" cy="45817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 flipH="1">
            <a:off x="10293259" y="3155815"/>
            <a:ext cx="4834142" cy="11426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H="1">
            <a:off x="10298223" y="3155815"/>
            <a:ext cx="4829178" cy="26919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 flipH="1">
            <a:off x="10293259" y="3155815"/>
            <a:ext cx="4834142" cy="60942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3957145" y="1651989"/>
            <a:ext cx="1873060" cy="917800"/>
          </a:xfrm>
          <a:custGeom>
            <a:avLst/>
            <a:gdLst/>
            <a:ahLst/>
            <a:cxnLst/>
            <a:rect l="l" t="t" r="r" b="b"/>
            <a:pathLst>
              <a:path w="1873060" h="917800">
                <a:moveTo>
                  <a:pt x="0" y="0"/>
                </a:moveTo>
                <a:lnTo>
                  <a:pt x="1873060" y="0"/>
                </a:lnTo>
                <a:lnTo>
                  <a:pt x="1873060" y="917799"/>
                </a:lnTo>
                <a:lnTo>
                  <a:pt x="0" y="917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6"/>
          <p:cNvSpPr txBox="1"/>
          <p:nvPr/>
        </p:nvSpPr>
        <p:spPr>
          <a:xfrm>
            <a:off x="4177736" y="1850388"/>
            <a:ext cx="143187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Arial"/>
              </a:rPr>
              <a:t>02. 04. Display Verified Properties</a:t>
            </a:r>
          </a:p>
        </p:txBody>
      </p:sp>
      <p:sp>
        <p:nvSpPr>
          <p:cNvPr id="37" name="AutoShape 37"/>
          <p:cNvSpPr/>
          <p:nvPr/>
        </p:nvSpPr>
        <p:spPr>
          <a:xfrm flipH="1" flipV="1">
            <a:off x="5771948" y="2022525"/>
            <a:ext cx="1769945" cy="763663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 rot="1328211">
            <a:off x="6014376" y="2170604"/>
            <a:ext cx="1364757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&lt;&lt;Includes&gt;&gt;</a:t>
            </a:r>
          </a:p>
        </p:txBody>
      </p:sp>
      <p:sp>
        <p:nvSpPr>
          <p:cNvPr id="39" name="Freeform 39"/>
          <p:cNvSpPr/>
          <p:nvPr/>
        </p:nvSpPr>
        <p:spPr>
          <a:xfrm>
            <a:off x="6014012" y="7252822"/>
            <a:ext cx="1996279" cy="978177"/>
          </a:xfrm>
          <a:custGeom>
            <a:avLst/>
            <a:gdLst/>
            <a:ahLst/>
            <a:cxnLst/>
            <a:rect l="l" t="t" r="r" b="b"/>
            <a:pathLst>
              <a:path w="1996279" h="978177">
                <a:moveTo>
                  <a:pt x="0" y="0"/>
                </a:moveTo>
                <a:lnTo>
                  <a:pt x="1996280" y="0"/>
                </a:lnTo>
                <a:lnTo>
                  <a:pt x="1996280" y="978177"/>
                </a:lnTo>
                <a:lnTo>
                  <a:pt x="0" y="978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6353250" y="7390194"/>
            <a:ext cx="1317803" cy="551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3"/>
              </a:lnSpc>
            </a:pPr>
            <a:r>
              <a:rPr lang="en-US" sz="1531">
                <a:solidFill>
                  <a:srgbClr val="000000"/>
                </a:solidFill>
                <a:latin typeface="Arial"/>
              </a:rPr>
              <a:t>04. 01. Add Property </a:t>
            </a:r>
          </a:p>
        </p:txBody>
      </p:sp>
      <p:sp>
        <p:nvSpPr>
          <p:cNvPr id="41" name="Freeform 41"/>
          <p:cNvSpPr/>
          <p:nvPr/>
        </p:nvSpPr>
        <p:spPr>
          <a:xfrm>
            <a:off x="9207334" y="7206906"/>
            <a:ext cx="1730033" cy="847716"/>
          </a:xfrm>
          <a:custGeom>
            <a:avLst/>
            <a:gdLst/>
            <a:ahLst/>
            <a:cxnLst/>
            <a:rect l="l" t="t" r="r" b="b"/>
            <a:pathLst>
              <a:path w="1730033" h="847716">
                <a:moveTo>
                  <a:pt x="0" y="0"/>
                </a:moveTo>
                <a:lnTo>
                  <a:pt x="1730033" y="0"/>
                </a:lnTo>
                <a:lnTo>
                  <a:pt x="1730033" y="847716"/>
                </a:lnTo>
                <a:lnTo>
                  <a:pt x="0" y="847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9398670" y="7347353"/>
            <a:ext cx="1347360" cy="543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2"/>
              </a:lnSpc>
            </a:pPr>
            <a:r>
              <a:rPr lang="en-US" sz="1458">
                <a:solidFill>
                  <a:srgbClr val="000000"/>
                </a:solidFill>
                <a:latin typeface="Arial"/>
              </a:rPr>
              <a:t>04. 02. Update Property</a:t>
            </a:r>
          </a:p>
        </p:txBody>
      </p:sp>
      <p:sp>
        <p:nvSpPr>
          <p:cNvPr id="43" name="AutoShape 43"/>
          <p:cNvSpPr/>
          <p:nvPr/>
        </p:nvSpPr>
        <p:spPr>
          <a:xfrm flipH="1">
            <a:off x="7012152" y="5897457"/>
            <a:ext cx="514363" cy="1355365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AutoShape 44"/>
          <p:cNvSpPr/>
          <p:nvPr/>
        </p:nvSpPr>
        <p:spPr>
          <a:xfrm flipV="1">
            <a:off x="10072350" y="5847745"/>
            <a:ext cx="225873" cy="135916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5"/>
          <p:cNvSpPr txBox="1"/>
          <p:nvPr/>
        </p:nvSpPr>
        <p:spPr>
          <a:xfrm rot="-4331456">
            <a:off x="6668180" y="6475772"/>
            <a:ext cx="915477" cy="193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&lt;&lt;Includes&gt;&gt;</a:t>
            </a:r>
          </a:p>
        </p:txBody>
      </p:sp>
      <p:sp>
        <p:nvSpPr>
          <p:cNvPr id="46" name="TextBox 46"/>
          <p:cNvSpPr txBox="1"/>
          <p:nvPr/>
        </p:nvSpPr>
        <p:spPr>
          <a:xfrm rot="5882171">
            <a:off x="9867559" y="6539771"/>
            <a:ext cx="899058" cy="20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7"/>
              </a:lnSpc>
            </a:pPr>
            <a:r>
              <a:rPr lang="en-US" sz="1119">
                <a:solidFill>
                  <a:srgbClr val="000000"/>
                </a:solidFill>
                <a:latin typeface="Arial"/>
              </a:rPr>
              <a:t>&lt;&lt;Extends&gt;&gt;</a:t>
            </a:r>
          </a:p>
        </p:txBody>
      </p:sp>
      <p:sp>
        <p:nvSpPr>
          <p:cNvPr id="47" name="Freeform 47"/>
          <p:cNvSpPr/>
          <p:nvPr/>
        </p:nvSpPr>
        <p:spPr>
          <a:xfrm>
            <a:off x="12992647" y="8869784"/>
            <a:ext cx="1802232" cy="883094"/>
          </a:xfrm>
          <a:custGeom>
            <a:avLst/>
            <a:gdLst/>
            <a:ahLst/>
            <a:cxnLst/>
            <a:rect l="l" t="t" r="r" b="b"/>
            <a:pathLst>
              <a:path w="1802232" h="883094">
                <a:moveTo>
                  <a:pt x="0" y="0"/>
                </a:moveTo>
                <a:lnTo>
                  <a:pt x="1802232" y="0"/>
                </a:lnTo>
                <a:lnTo>
                  <a:pt x="1802232" y="883094"/>
                </a:lnTo>
                <a:lnTo>
                  <a:pt x="0" y="883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8" name="TextBox 48"/>
          <p:cNvSpPr txBox="1"/>
          <p:nvPr/>
        </p:nvSpPr>
        <p:spPr>
          <a:xfrm>
            <a:off x="13366553" y="9064248"/>
            <a:ext cx="1054419" cy="49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9"/>
              </a:lnSpc>
            </a:pPr>
            <a:r>
              <a:rPr lang="en-US" sz="1385">
                <a:solidFill>
                  <a:srgbClr val="000000"/>
                </a:solidFill>
                <a:latin typeface="Arial"/>
              </a:rPr>
              <a:t>04. 01. Add Property </a:t>
            </a:r>
          </a:p>
        </p:txBody>
      </p:sp>
      <p:sp>
        <p:nvSpPr>
          <p:cNvPr id="49" name="Freeform 49"/>
          <p:cNvSpPr/>
          <p:nvPr/>
        </p:nvSpPr>
        <p:spPr>
          <a:xfrm>
            <a:off x="12992647" y="7472235"/>
            <a:ext cx="1710564" cy="838177"/>
          </a:xfrm>
          <a:custGeom>
            <a:avLst/>
            <a:gdLst/>
            <a:ahLst/>
            <a:cxnLst/>
            <a:rect l="l" t="t" r="r" b="b"/>
            <a:pathLst>
              <a:path w="1710564" h="838177">
                <a:moveTo>
                  <a:pt x="0" y="0"/>
                </a:moveTo>
                <a:lnTo>
                  <a:pt x="1710564" y="0"/>
                </a:lnTo>
                <a:lnTo>
                  <a:pt x="1710564" y="838177"/>
                </a:lnTo>
                <a:lnTo>
                  <a:pt x="0" y="838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0" name="TextBox 50"/>
          <p:cNvSpPr txBox="1"/>
          <p:nvPr/>
        </p:nvSpPr>
        <p:spPr>
          <a:xfrm>
            <a:off x="13291779" y="7558330"/>
            <a:ext cx="1129194" cy="618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7"/>
              </a:lnSpc>
            </a:pPr>
            <a:r>
              <a:rPr lang="en-US" sz="1155">
                <a:solidFill>
                  <a:srgbClr val="000000"/>
                </a:solidFill>
                <a:latin typeface="Arial"/>
              </a:rPr>
              <a:t>02. 01. List Various Properties</a:t>
            </a:r>
          </a:p>
        </p:txBody>
      </p:sp>
      <p:sp>
        <p:nvSpPr>
          <p:cNvPr id="51" name="AutoShape 51"/>
          <p:cNvSpPr/>
          <p:nvPr/>
        </p:nvSpPr>
        <p:spPr>
          <a:xfrm flipV="1">
            <a:off x="10293259" y="7891324"/>
            <a:ext cx="2699388" cy="1358789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AutoShape 52"/>
          <p:cNvSpPr/>
          <p:nvPr/>
        </p:nvSpPr>
        <p:spPr>
          <a:xfrm>
            <a:off x="10293259" y="9250112"/>
            <a:ext cx="2699388" cy="61219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Box 53"/>
          <p:cNvSpPr txBox="1"/>
          <p:nvPr/>
        </p:nvSpPr>
        <p:spPr>
          <a:xfrm rot="-1504808">
            <a:off x="11270552" y="8147504"/>
            <a:ext cx="1364757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&lt;&lt;Includes&gt;&gt;</a:t>
            </a:r>
          </a:p>
        </p:txBody>
      </p:sp>
      <p:sp>
        <p:nvSpPr>
          <p:cNvPr id="54" name="TextBox 54"/>
          <p:cNvSpPr txBox="1"/>
          <p:nvPr/>
        </p:nvSpPr>
        <p:spPr>
          <a:xfrm rot="61519">
            <a:off x="11304302" y="9029902"/>
            <a:ext cx="1364757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&lt;&lt;Includes&gt;&gt;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41894" y="1540958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541894" y="2966366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541894" y="4393167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541894" y="5819968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82639" y="1750626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81100" y="3805468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81100" y="58477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482639" y="7891324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147596" y="2434114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147596" y="66876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71268" y="315526"/>
            <a:ext cx="4712399" cy="143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StayMatch 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Use Case Diagram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&lt;&lt;Module: 03. Account Management&gt;&gt;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7541894" y="7246769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010292" y="1875898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03. 01. Register Renter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10292" y="3331447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03. 02. Modify Renter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10292" y="4726542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03. 03. Register Landlord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10292" y="6181918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03. 04. Modified Landlord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010292" y="7608719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03. 05. Deactivate Renter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09672" y="3083084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Support Team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4287" y="5134345"/>
            <a:ext cx="189516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Marketing Analyst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81100" y="7176622"/>
            <a:ext cx="142538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Sales Analyst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12631" y="9182100"/>
            <a:ext cx="165178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Product Analyst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974629" y="3878182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Landlord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01520" y="8130822"/>
            <a:ext cx="99369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Renter</a:t>
            </a:r>
          </a:p>
        </p:txBody>
      </p:sp>
      <p:sp>
        <p:nvSpPr>
          <p:cNvPr id="25" name="AutoShape 25"/>
          <p:cNvSpPr/>
          <p:nvPr/>
        </p:nvSpPr>
        <p:spPr>
          <a:xfrm flipV="1">
            <a:off x="3784178" y="2216259"/>
            <a:ext cx="3757716" cy="2178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3784178" y="2489944"/>
            <a:ext cx="3757716" cy="11517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3784178" y="2434114"/>
            <a:ext cx="3757716" cy="26343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3783076" y="2489944"/>
            <a:ext cx="3758819" cy="40053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3784178" y="2434114"/>
            <a:ext cx="3757716" cy="548795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 flipH="1" flipV="1">
            <a:off x="10298223" y="2096486"/>
            <a:ext cx="4849373" cy="52746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flipV="1">
            <a:off x="2482639" y="2216259"/>
            <a:ext cx="5059255" cy="43149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 flipV="1">
            <a:off x="2482639" y="3641667"/>
            <a:ext cx="5059255" cy="28895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2482639" y="5068468"/>
            <a:ext cx="5059255" cy="14627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 flipV="1">
            <a:off x="2482639" y="6495269"/>
            <a:ext cx="5059255" cy="359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2309672" y="6531234"/>
            <a:ext cx="5232223" cy="13908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 flipV="1">
            <a:off x="3774282" y="2216259"/>
            <a:ext cx="3735377" cy="62857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 flipV="1">
            <a:off x="3816413" y="3728287"/>
            <a:ext cx="3690576" cy="47473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 flipV="1">
            <a:off x="3769024" y="5143499"/>
            <a:ext cx="3726612" cy="33591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 flipV="1">
            <a:off x="3819423" y="6423328"/>
            <a:ext cx="3636435" cy="209188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 flipV="1">
            <a:off x="3769024" y="7922070"/>
            <a:ext cx="3772871" cy="5861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 flipV="1">
            <a:off x="2482639" y="2216259"/>
            <a:ext cx="5059255" cy="22726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2482639" y="4488957"/>
            <a:ext cx="5059255" cy="5795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43"/>
          <p:cNvSpPr/>
          <p:nvPr/>
        </p:nvSpPr>
        <p:spPr>
          <a:xfrm>
            <a:off x="2482639" y="4488957"/>
            <a:ext cx="5059255" cy="34331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AutoShape 44"/>
          <p:cNvSpPr/>
          <p:nvPr/>
        </p:nvSpPr>
        <p:spPr>
          <a:xfrm flipH="1" flipV="1">
            <a:off x="10284199" y="3684700"/>
            <a:ext cx="4863397" cy="368643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AutoShape 45"/>
          <p:cNvSpPr/>
          <p:nvPr/>
        </p:nvSpPr>
        <p:spPr>
          <a:xfrm flipH="1">
            <a:off x="10298223" y="7371134"/>
            <a:ext cx="4849373" cy="5509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AutoShape 46"/>
          <p:cNvSpPr/>
          <p:nvPr/>
        </p:nvSpPr>
        <p:spPr>
          <a:xfrm flipH="1">
            <a:off x="10283559" y="3219678"/>
            <a:ext cx="4347043" cy="18462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AutoShape 47"/>
          <p:cNvSpPr/>
          <p:nvPr/>
        </p:nvSpPr>
        <p:spPr>
          <a:xfrm flipH="1">
            <a:off x="10298223" y="3117602"/>
            <a:ext cx="4849373" cy="33776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41894" y="1540958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542404" y="2981300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556856" y="4435520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8" y="0"/>
                </a:lnTo>
                <a:lnTo>
                  <a:pt x="2756328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541894" y="5819968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82639" y="1750626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81100" y="3805468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81100" y="58477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495637" y="7936160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134189" y="2447647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147596" y="66876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71268" y="315526"/>
            <a:ext cx="4712399" cy="143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StayMatch 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Use Case Diagram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&lt;&lt;Module: 04. Property Management&gt;&gt;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7528487" y="7260302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010292" y="1875898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04. 01. Add Property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10292" y="6153343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04. 04. Show Property Summary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10292" y="4728108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04. 03. Delete Property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80477" y="7580144"/>
            <a:ext cx="207916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Arial"/>
              </a:rPr>
              <a:t>04. 05.Show Contact Information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010292" y="3301307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04. 02. Update Property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09672" y="3083084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Support Team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4287" y="5134345"/>
            <a:ext cx="189516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Marketing Analyst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81100" y="7176622"/>
            <a:ext cx="142538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Sales Analyst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12631" y="9182100"/>
            <a:ext cx="165178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Product Analyst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974629" y="3878182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Landlord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01520" y="8130822"/>
            <a:ext cx="99369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Renter</a:t>
            </a:r>
          </a:p>
        </p:txBody>
      </p:sp>
      <p:sp>
        <p:nvSpPr>
          <p:cNvPr id="25" name="AutoShape 25"/>
          <p:cNvSpPr/>
          <p:nvPr/>
        </p:nvSpPr>
        <p:spPr>
          <a:xfrm>
            <a:off x="3784178" y="2434114"/>
            <a:ext cx="3772678" cy="26767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V="1">
            <a:off x="3797176" y="2216258"/>
            <a:ext cx="3744718" cy="25712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2482639" y="4488957"/>
            <a:ext cx="5074217" cy="6218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2503088" y="2216259"/>
            <a:ext cx="5038807" cy="434878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 flipV="1">
            <a:off x="2482639" y="5110820"/>
            <a:ext cx="5074217" cy="14204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 flipV="1">
            <a:off x="2606485" y="3656600"/>
            <a:ext cx="4935919" cy="28658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flipV="1">
            <a:off x="3789476" y="2216257"/>
            <a:ext cx="3664440" cy="64076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 flipV="1">
            <a:off x="3797176" y="3656601"/>
            <a:ext cx="3745228" cy="496304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3797176" y="5110820"/>
            <a:ext cx="3759680" cy="35088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 flipH="1">
            <a:off x="10284816" y="7371134"/>
            <a:ext cx="4862781" cy="5644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 flipH="1" flipV="1">
            <a:off x="10298289" y="6480112"/>
            <a:ext cx="4835899" cy="8910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 flipH="1">
            <a:off x="10298733" y="3131135"/>
            <a:ext cx="4835456" cy="5254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 flipH="1">
            <a:off x="10313184" y="3146490"/>
            <a:ext cx="4828456" cy="19643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 flipH="1">
            <a:off x="10286758" y="3146490"/>
            <a:ext cx="4854882" cy="33336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 flipH="1" flipV="1">
            <a:off x="10286758" y="2306253"/>
            <a:ext cx="4847431" cy="82488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 flipH="1">
            <a:off x="10284816" y="3131135"/>
            <a:ext cx="4849373" cy="480446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>
            <a:off x="3784178" y="2434114"/>
            <a:ext cx="3742755" cy="13053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 flipV="1">
            <a:off x="2482639" y="2302793"/>
            <a:ext cx="4935410" cy="21861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43"/>
          <p:cNvSpPr/>
          <p:nvPr/>
        </p:nvSpPr>
        <p:spPr>
          <a:xfrm flipV="1">
            <a:off x="2483275" y="5110820"/>
            <a:ext cx="5073581" cy="1423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AutoShape 44"/>
          <p:cNvSpPr/>
          <p:nvPr/>
        </p:nvSpPr>
        <p:spPr>
          <a:xfrm>
            <a:off x="2482638" y="6531235"/>
            <a:ext cx="5081917" cy="338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AutoShape 45"/>
          <p:cNvSpPr/>
          <p:nvPr/>
        </p:nvSpPr>
        <p:spPr>
          <a:xfrm flipV="1">
            <a:off x="3773928" y="6495269"/>
            <a:ext cx="3767967" cy="213466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11575136" y="8891563"/>
            <a:ext cx="2045060" cy="1002079"/>
          </a:xfrm>
          <a:custGeom>
            <a:avLst/>
            <a:gdLst/>
            <a:ahLst/>
            <a:cxnLst/>
            <a:rect l="l" t="t" r="r" b="b"/>
            <a:pathLst>
              <a:path w="2045060" h="1002079">
                <a:moveTo>
                  <a:pt x="0" y="0"/>
                </a:moveTo>
                <a:lnTo>
                  <a:pt x="2045060" y="0"/>
                </a:lnTo>
                <a:lnTo>
                  <a:pt x="2045060" y="1002079"/>
                </a:lnTo>
                <a:lnTo>
                  <a:pt x="0" y="1002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4377475" y="8894192"/>
            <a:ext cx="2210307" cy="1083050"/>
          </a:xfrm>
          <a:custGeom>
            <a:avLst/>
            <a:gdLst/>
            <a:ahLst/>
            <a:cxnLst/>
            <a:rect l="l" t="t" r="r" b="b"/>
            <a:pathLst>
              <a:path w="2210307" h="1083050">
                <a:moveTo>
                  <a:pt x="0" y="0"/>
                </a:moveTo>
                <a:lnTo>
                  <a:pt x="2210307" y="0"/>
                </a:lnTo>
                <a:lnTo>
                  <a:pt x="2210307" y="1083050"/>
                </a:lnTo>
                <a:lnTo>
                  <a:pt x="0" y="108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8" name="TextBox 48"/>
          <p:cNvSpPr txBox="1"/>
          <p:nvPr/>
        </p:nvSpPr>
        <p:spPr>
          <a:xfrm>
            <a:off x="4486124" y="9110627"/>
            <a:ext cx="207916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Arial"/>
              </a:rPr>
              <a:t>03.04 Modify Landlord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575136" y="9052243"/>
            <a:ext cx="207916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Arial"/>
              </a:rPr>
              <a:t>05.02 Validate Contact Info</a:t>
            </a:r>
          </a:p>
        </p:txBody>
      </p:sp>
      <p:sp>
        <p:nvSpPr>
          <p:cNvPr id="50" name="AutoShape 50"/>
          <p:cNvSpPr/>
          <p:nvPr/>
        </p:nvSpPr>
        <p:spPr>
          <a:xfrm flipH="1">
            <a:off x="6587782" y="7915682"/>
            <a:ext cx="940196" cy="1520035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51"/>
          <p:cNvSpPr/>
          <p:nvPr/>
        </p:nvSpPr>
        <p:spPr>
          <a:xfrm flipH="1" flipV="1">
            <a:off x="10284816" y="7935603"/>
            <a:ext cx="1670022" cy="958589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Box 52"/>
          <p:cNvSpPr txBox="1"/>
          <p:nvPr/>
        </p:nvSpPr>
        <p:spPr>
          <a:xfrm rot="2014745">
            <a:off x="10724936" y="8249799"/>
            <a:ext cx="1141736" cy="268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sz="1422" dirty="0">
                <a:solidFill>
                  <a:srgbClr val="000000"/>
                </a:solidFill>
                <a:latin typeface="Arial"/>
              </a:rPr>
              <a:t>&lt;&lt;Extends&gt;&gt;</a:t>
            </a:r>
          </a:p>
        </p:txBody>
      </p:sp>
      <p:sp>
        <p:nvSpPr>
          <p:cNvPr id="53" name="TextBox 53"/>
          <p:cNvSpPr txBox="1"/>
          <p:nvPr/>
        </p:nvSpPr>
        <p:spPr>
          <a:xfrm rot="-3601729">
            <a:off x="6232377" y="8440900"/>
            <a:ext cx="1364757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&lt;&lt;Includes&gt;&gt;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41894" y="3461490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541894" y="4922865"/>
            <a:ext cx="2756329" cy="1350601"/>
          </a:xfrm>
          <a:custGeom>
            <a:avLst/>
            <a:gdLst/>
            <a:ahLst/>
            <a:cxnLst/>
            <a:rect l="l" t="t" r="r" b="b"/>
            <a:pathLst>
              <a:path w="2756329" h="1350601">
                <a:moveTo>
                  <a:pt x="0" y="0"/>
                </a:moveTo>
                <a:lnTo>
                  <a:pt x="2756329" y="0"/>
                </a:lnTo>
                <a:lnTo>
                  <a:pt x="2756329" y="1350601"/>
                </a:lnTo>
                <a:lnTo>
                  <a:pt x="0" y="135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82639" y="1750626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81100" y="3805468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81100" y="58477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482639" y="7891324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39" y="0"/>
                </a:lnTo>
                <a:lnTo>
                  <a:pt x="1301539" y="1366976"/>
                </a:lnTo>
                <a:lnTo>
                  <a:pt x="0" y="136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147596" y="2434114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147596" y="6687645"/>
            <a:ext cx="1301539" cy="1366976"/>
          </a:xfrm>
          <a:custGeom>
            <a:avLst/>
            <a:gdLst/>
            <a:ahLst/>
            <a:cxnLst/>
            <a:rect l="l" t="t" r="r" b="b"/>
            <a:pathLst>
              <a:path w="1301539" h="1366976">
                <a:moveTo>
                  <a:pt x="0" y="0"/>
                </a:moveTo>
                <a:lnTo>
                  <a:pt x="1301540" y="0"/>
                </a:lnTo>
                <a:lnTo>
                  <a:pt x="1301540" y="1366977"/>
                </a:lnTo>
                <a:lnTo>
                  <a:pt x="0" y="136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9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71268" y="315526"/>
            <a:ext cx="4334989" cy="143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StayMatch 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Use Case Diagram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&lt;&lt;Module: 05. Property Validation&gt;&gt;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10292" y="3796430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05. 01. Validate Address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10292" y="5257805"/>
            <a:ext cx="1819534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Arial"/>
              </a:rPr>
              <a:t>05. 02. Validate Contact Info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09672" y="3083084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Support Team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4287" y="5134345"/>
            <a:ext cx="189516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Marketing Analyst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1100" y="7176622"/>
            <a:ext cx="142538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Sales Analyst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12631" y="9182100"/>
            <a:ext cx="165178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Product Analyst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74629" y="3878182"/>
            <a:ext cx="164747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Landlord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301520" y="8130822"/>
            <a:ext cx="99369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"/>
              </a:rPr>
              <a:t>Renter</a:t>
            </a:r>
          </a:p>
        </p:txBody>
      </p:sp>
      <p:sp>
        <p:nvSpPr>
          <p:cNvPr id="19" name="AutoShape 19"/>
          <p:cNvSpPr/>
          <p:nvPr/>
        </p:nvSpPr>
        <p:spPr>
          <a:xfrm>
            <a:off x="3789692" y="2463448"/>
            <a:ext cx="3752202" cy="31347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3789691" y="2463448"/>
            <a:ext cx="3855281" cy="15803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H="1">
            <a:off x="10293766" y="3158713"/>
            <a:ext cx="4659766" cy="93761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 flipH="1">
            <a:off x="10212385" y="3158713"/>
            <a:ext cx="4741147" cy="23204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301</Words>
  <Application>Microsoft Macintosh PowerPoint</Application>
  <PresentationFormat>Custom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Business Pitch Deck Presentation</dc:title>
  <cp:lastModifiedBy>Peduri, Mr. Ajay Kumar</cp:lastModifiedBy>
  <cp:revision>3</cp:revision>
  <dcterms:created xsi:type="dcterms:W3CDTF">2006-08-16T00:00:00Z</dcterms:created>
  <dcterms:modified xsi:type="dcterms:W3CDTF">2023-12-13T21:19:49Z</dcterms:modified>
  <dc:identifier>DAFzozvbGTM</dc:identifier>
</cp:coreProperties>
</file>