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73" r:id="rId5"/>
    <p:sldId id="268" r:id="rId6"/>
    <p:sldId id="269" r:id="rId7"/>
    <p:sldId id="270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81" autoAdjust="0"/>
  </p:normalViewPr>
  <p:slideViewPr>
    <p:cSldViewPr snapToGrid="0">
      <p:cViewPr varScale="1">
        <p:scale>
          <a:sx n="60" d="100"/>
          <a:sy n="60" d="100"/>
        </p:scale>
        <p:origin x="7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55CB-2050-D8BE-B425-E6EDD2D37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FB992-F444-F9C4-C2C7-DE2696211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324AC-4FA2-444C-1BDB-62848698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2AB9-A7EC-47CE-813D-5563FDC9003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E8D5B-9ADB-8C2C-A7A6-C234EC03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68905-BA4D-C140-1347-817EB5AD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C029-525C-4DD6-86FF-A67879E5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1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FF19-D1A8-35AA-7049-74FCECB0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47204-1CFE-5A83-EF25-E71B4F219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0799E-6089-56BB-019B-11A597C0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2AB9-A7EC-47CE-813D-5563FDC9003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D855E-4E37-0185-F3E8-2E676E99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D3963-FBA7-1BF0-C224-EA9BFE22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C029-525C-4DD6-86FF-A67879E5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2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41BE2-17D9-B103-E4B9-D16E982C6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E8A49-EDBF-0AF5-DCBF-8EA5DE8BF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5BFC4-7A74-0ACE-313F-68D6EDDB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2AB9-A7EC-47CE-813D-5563FDC9003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7742D-7ACE-5123-14AC-55490176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4899-3A2D-67D4-8095-DE38B432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C029-525C-4DD6-86FF-A67879E5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4043-41BD-BB89-434F-EED13A36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30911-7B68-7CF2-8F67-EE46ADC28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4D775-3689-3E4D-BEA3-334E64A2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2AB9-A7EC-47CE-813D-5563FDC9003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F97A8-1908-F247-1BDF-4C030463B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4F9AC-FD73-42E1-97C8-DF771390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C029-525C-4DD6-86FF-A67879E5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6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E2EE-EC7C-9207-6785-252CC737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C1B9C-D56D-29DB-89F2-200D96C4F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E32F7-7047-2CBA-3112-B199B44E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2AB9-A7EC-47CE-813D-5563FDC9003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3B2BF-AA6C-1C72-D7CE-6DCE40B7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CD6FA-C9B8-E1B3-BB7B-E7BB9622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C029-525C-4DD6-86FF-A67879E5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1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C683-5989-36B6-A3D1-86F5E23C2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CB489-DC2B-BF09-428B-B7E126046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4FB97-F2F1-4786-43E7-70E516276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82D7C-BC1B-1424-1BD5-8F08A07D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2AB9-A7EC-47CE-813D-5563FDC9003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58D86-F40F-064D-EFDE-591B37CF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88971-879E-48BC-A552-BE735B46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C029-525C-4DD6-86FF-A67879E5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9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7C3B-74FC-8A8F-509E-66792BB3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5FDF1-0051-E378-6234-1E7440074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C7190-979A-FCF2-6662-6F1CBB22B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DA799-2781-8CB7-0C54-48E129D3C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DE994-4C74-18D0-C34E-D4B6086B4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F0BEB-308E-32B0-C2C2-D7453B56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2AB9-A7EC-47CE-813D-5563FDC9003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977A0-C760-559C-FA66-302F7487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76C40-E2B8-430D-3385-FF17F561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C029-525C-4DD6-86FF-A67879E5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1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98FF-2492-9E79-D60D-7E6C8E8C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D5682-813D-2F02-E556-24A582B0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2AB9-A7EC-47CE-813D-5563FDC9003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C192E-8EFA-A9A1-169A-11B1B862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7EF06-9A66-98F2-3451-2584B7C0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C029-525C-4DD6-86FF-A67879E5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3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6E882-E9A5-6C93-9B19-2A7B9B3A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2AB9-A7EC-47CE-813D-5563FDC9003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54A40-A9DE-C36B-4DB1-12557AEF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EB446-A6F0-0175-0864-4B3A455B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C029-525C-4DD6-86FF-A67879E5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8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DDB6-7D43-4402-BD9E-F5FA80E12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E93B9-836A-C5E6-903F-FB1EA33A7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CE6BD-10FA-96C9-28A2-BABEBE6A1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8BED9-D3B4-1270-1A5D-A71797FB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2AB9-A7EC-47CE-813D-5563FDC9003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FF4AC-1A5E-62E2-9636-7BFC0C37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454A2-036B-9E55-C649-D95571B3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C029-525C-4DD6-86FF-A67879E5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8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B576-FB08-9948-1829-2801C48EE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15031-B038-1054-C29C-AC8CB7AFB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694FE-C7AB-F14C-D53F-E2B97E0E7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B30A1-95EA-5230-9766-DC51D0B3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2AB9-A7EC-47CE-813D-5563FDC9003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D7E8D-298E-2DB2-22F2-093C9F31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6B1C4-D481-5ADB-7AED-7FA8F7C6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C029-525C-4DD6-86FF-A67879E5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1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B9F50-C86B-DE55-D451-73E1205C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26D13-A9CE-609E-3F01-18F4B2401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91996-F637-4436-8D1A-931C1BEA2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92AB9-A7EC-47CE-813D-5563FDC9003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F204A-F932-B07A-3AA1-47A449061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55A81-C1C7-FDB6-DEB5-341ECF400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4C029-525C-4DD6-86FF-A67879E5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4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60CE-6BFA-CB15-AC86-3245F619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11EFB-ED70-13CC-11B5-9D44D30527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Diagrams, Sequence Diagrams</a:t>
            </a:r>
          </a:p>
        </p:txBody>
      </p:sp>
    </p:spTree>
    <p:extLst>
      <p:ext uri="{BB962C8B-B14F-4D97-AF65-F5344CB8AC3E}">
        <p14:creationId xmlns:p14="http://schemas.microsoft.com/office/powerpoint/2010/main" val="2688302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2A39-00A3-6765-D662-0F70B496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05.01 Validate Address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44D1BDF-B4F8-18F2-659F-FAE302150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319" y="1825625"/>
            <a:ext cx="7331362" cy="4351338"/>
          </a:xfrm>
        </p:spPr>
      </p:pic>
    </p:spTree>
    <p:extLst>
      <p:ext uri="{BB962C8B-B14F-4D97-AF65-F5344CB8AC3E}">
        <p14:creationId xmlns:p14="http://schemas.microsoft.com/office/powerpoint/2010/main" val="294327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F65F-1ABA-5AEE-1788-8FA68BBA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05.02 Validate Contact Info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6D4ACC3-87F8-0778-D1AB-10B5DD838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504" y="1825625"/>
            <a:ext cx="6636991" cy="4351338"/>
          </a:xfrm>
        </p:spPr>
      </p:pic>
    </p:spTree>
    <p:extLst>
      <p:ext uri="{BB962C8B-B14F-4D97-AF65-F5344CB8AC3E}">
        <p14:creationId xmlns:p14="http://schemas.microsoft.com/office/powerpoint/2010/main" val="241707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9422F6-2082-F13B-2FAC-6B13B124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1DE9B-A684-900D-15BB-398481686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</p:spTree>
    <p:extLst>
      <p:ext uri="{BB962C8B-B14F-4D97-AF65-F5344CB8AC3E}">
        <p14:creationId xmlns:p14="http://schemas.microsoft.com/office/powerpoint/2010/main" val="588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5E0D2-E4C6-3D7F-67A1-50489AB1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96875"/>
            <a:ext cx="4711700" cy="561975"/>
          </a:xfrm>
        </p:spPr>
        <p:txBody>
          <a:bodyPr>
            <a:normAutofit/>
          </a:bodyPr>
          <a:lstStyle/>
          <a:p>
            <a:r>
              <a:rPr lang="en-US" sz="2800" dirty="0"/>
              <a:t>04.04 Show Property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F08ED4-AADB-BDE7-EEBD-01685A275E2A}"/>
              </a:ext>
            </a:extLst>
          </p:cNvPr>
          <p:cNvSpPr/>
          <p:nvPr/>
        </p:nvSpPr>
        <p:spPr>
          <a:xfrm>
            <a:off x="1570115" y="2450640"/>
            <a:ext cx="72428" cy="36032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Man outline">
            <a:extLst>
              <a:ext uri="{FF2B5EF4-FFF2-40B4-BE49-F238E27FC236}">
                <a16:creationId xmlns:a16="http://schemas.microsoft.com/office/drawing/2014/main" id="{9DF3B489-BB9D-3096-9494-EDDA87689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129" y="826309"/>
            <a:ext cx="914400" cy="9144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7F0DD1-A175-9DA6-4FFC-F34257D1D155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606329" y="2043234"/>
            <a:ext cx="0" cy="40740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ED604A-E7D0-1C9B-7FA7-10A555F6289B}"/>
              </a:ext>
            </a:extLst>
          </p:cNvPr>
          <p:cNvCxnSpPr>
            <a:cxnSpLocks/>
          </p:cNvCxnSpPr>
          <p:nvPr/>
        </p:nvCxnSpPr>
        <p:spPr>
          <a:xfrm flipV="1">
            <a:off x="1606329" y="6053919"/>
            <a:ext cx="0" cy="40740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BAD8E68-8EB0-3A86-4650-88461B39E0E8}"/>
              </a:ext>
            </a:extLst>
          </p:cNvPr>
          <p:cNvSpPr/>
          <p:nvPr/>
        </p:nvSpPr>
        <p:spPr>
          <a:xfrm>
            <a:off x="1237832" y="1805354"/>
            <a:ext cx="736994" cy="472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Register renter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885C30-33E8-7184-0C85-440CB55F5D36}"/>
              </a:ext>
            </a:extLst>
          </p:cNvPr>
          <p:cNvSpPr/>
          <p:nvPr/>
        </p:nvSpPr>
        <p:spPr>
          <a:xfrm>
            <a:off x="4924404" y="2475128"/>
            <a:ext cx="72428" cy="36032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C09D7B-6B9E-F3E7-C99E-D1572E5BC5B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960618" y="2067722"/>
            <a:ext cx="0" cy="40740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7E95BE-4F6F-850C-AF0B-F603883A6BA1}"/>
              </a:ext>
            </a:extLst>
          </p:cNvPr>
          <p:cNvCxnSpPr>
            <a:cxnSpLocks/>
          </p:cNvCxnSpPr>
          <p:nvPr/>
        </p:nvCxnSpPr>
        <p:spPr>
          <a:xfrm flipV="1">
            <a:off x="4960618" y="6078407"/>
            <a:ext cx="0" cy="40740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F16E0D0-00EA-B6D5-CB1D-678627F091A2}"/>
              </a:ext>
            </a:extLst>
          </p:cNvPr>
          <p:cNvSpPr/>
          <p:nvPr/>
        </p:nvSpPr>
        <p:spPr>
          <a:xfrm>
            <a:off x="4584700" y="1716118"/>
            <a:ext cx="914400" cy="586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UserUi</a:t>
            </a:r>
            <a:endParaRPr lang="en-US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B0641B-948A-AC03-E56C-811A1036A4E0}"/>
              </a:ext>
            </a:extLst>
          </p:cNvPr>
          <p:cNvSpPr/>
          <p:nvPr/>
        </p:nvSpPr>
        <p:spPr>
          <a:xfrm>
            <a:off x="3267286" y="2450641"/>
            <a:ext cx="82929" cy="2221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2CA385-FB8C-967F-11BA-A645F8CB967F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3303501" y="2043234"/>
            <a:ext cx="5250" cy="40740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04F221-A0DB-A979-B8B1-E4001AFA45F4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303501" y="4672379"/>
            <a:ext cx="5250" cy="178894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118FD7C-D190-ED63-570A-5486F75C99AF}"/>
              </a:ext>
            </a:extLst>
          </p:cNvPr>
          <p:cNvSpPr/>
          <p:nvPr/>
        </p:nvSpPr>
        <p:spPr>
          <a:xfrm>
            <a:off x="2935004" y="1805354"/>
            <a:ext cx="736994" cy="472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Property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2679F8-7B56-069B-377F-A2E611FC008F}"/>
              </a:ext>
            </a:extLst>
          </p:cNvPr>
          <p:cNvCxnSpPr>
            <a:cxnSpLocks/>
          </p:cNvCxnSpPr>
          <p:nvPr/>
        </p:nvCxnSpPr>
        <p:spPr>
          <a:xfrm>
            <a:off x="3389966" y="3186479"/>
            <a:ext cx="15966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3BD3747-B9D1-1EE1-11CE-558F71CC90BB}"/>
              </a:ext>
            </a:extLst>
          </p:cNvPr>
          <p:cNvSpPr txBox="1"/>
          <p:nvPr/>
        </p:nvSpPr>
        <p:spPr>
          <a:xfrm>
            <a:off x="3516027" y="2970847"/>
            <a:ext cx="1365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Showproperty_summary</a:t>
            </a:r>
            <a:r>
              <a:rPr lang="en-US" sz="800" dirty="0"/>
              <a:t>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06CCCF-5CC8-7110-255B-5596D8B3A237}"/>
              </a:ext>
            </a:extLst>
          </p:cNvPr>
          <p:cNvCxnSpPr>
            <a:cxnSpLocks/>
          </p:cNvCxnSpPr>
          <p:nvPr/>
        </p:nvCxnSpPr>
        <p:spPr>
          <a:xfrm>
            <a:off x="1660118" y="3186479"/>
            <a:ext cx="15966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0F311A7-AB4B-8182-2A42-FA8C26F39B4D}"/>
              </a:ext>
            </a:extLst>
          </p:cNvPr>
          <p:cNvSpPr txBox="1"/>
          <p:nvPr/>
        </p:nvSpPr>
        <p:spPr>
          <a:xfrm>
            <a:off x="2124465" y="2909479"/>
            <a:ext cx="611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B4E4D3-37C9-8B1A-5A7E-0FCBFC002D25}"/>
              </a:ext>
            </a:extLst>
          </p:cNvPr>
          <p:cNvCxnSpPr>
            <a:cxnSpLocks/>
          </p:cNvCxnSpPr>
          <p:nvPr/>
        </p:nvCxnSpPr>
        <p:spPr>
          <a:xfrm flipH="1">
            <a:off x="1642543" y="4739054"/>
            <a:ext cx="332191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6F00BA-7CC5-27BB-3CE3-7E33B96F9D1F}"/>
              </a:ext>
            </a:extLst>
          </p:cNvPr>
          <p:cNvSpPr txBox="1"/>
          <p:nvPr/>
        </p:nvSpPr>
        <p:spPr>
          <a:xfrm>
            <a:off x="1729558" y="4451801"/>
            <a:ext cx="14778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Property_Information</a:t>
            </a:r>
            <a:r>
              <a:rPr lang="en-US" sz="1050" dirty="0"/>
              <a:t>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AF5DDA-1C16-DC26-0BD8-A5C1406D11E9}"/>
              </a:ext>
            </a:extLst>
          </p:cNvPr>
          <p:cNvSpPr txBox="1"/>
          <p:nvPr/>
        </p:nvSpPr>
        <p:spPr>
          <a:xfrm>
            <a:off x="6385264" y="1103523"/>
            <a:ext cx="5541679" cy="4898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1. The use case begins when the Actor accesses the property details page.</a:t>
            </a:r>
          </a:p>
          <a:p>
            <a:pPr marL="0" marR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2. (Join Point: 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ET-Ex - External Entitlements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The system validates the Actor's external entitlements to ensure they have the necessary permissions to view property details.</a:t>
            </a:r>
          </a:p>
          <a:p>
            <a:pPr marL="0" marR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3. (Join Point: 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DF-In - Data Flow In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The system fetches the property details, including its summary, from the database.</a:t>
            </a:r>
          </a:p>
          <a:p>
            <a:pPr marL="0" marR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4. The Actor is presented with a summary of the property, which includes essential details such as the property name, type, location, price, and a thumbnail image.</a:t>
            </a:r>
          </a:p>
          <a:p>
            <a:pPr marL="0" marR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5. The Actor has the option to view additional details or take further actions, such as show contact detail for the property owner, or navigating to other related pages.</a:t>
            </a:r>
          </a:p>
        </p:txBody>
      </p:sp>
    </p:spTree>
    <p:extLst>
      <p:ext uri="{BB962C8B-B14F-4D97-AF65-F5344CB8AC3E}">
        <p14:creationId xmlns:p14="http://schemas.microsoft.com/office/powerpoint/2010/main" val="2457221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2A39-00A3-6765-D662-0F70B496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57600" cy="40253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05.01 Validate Address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0B4340-184E-4EA0-B020-11A98C420C0A}"/>
              </a:ext>
            </a:extLst>
          </p:cNvPr>
          <p:cNvSpPr txBox="1"/>
          <p:nvPr/>
        </p:nvSpPr>
        <p:spPr>
          <a:xfrm>
            <a:off x="6652846" y="1443711"/>
            <a:ext cx="5040923" cy="477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use case begins when the Actor navigates to the address validation section.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system validates the Actor's external entitlements to ensure they have the necessary permissions to validate address</a:t>
            </a:r>
            <a:r>
              <a:rPr lang="en-US" sz="1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(JP: ET-Ex)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system prompts the Actor to enter the property address for validation.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Actor enters the property address in the provided fields.</a:t>
            </a:r>
            <a:r>
              <a:rPr lang="en-US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(JP: DF-IN)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system initiates the address validation process, checking the provided address against a set of predefined validation criteria.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If the address is successfully validated, the system updates the property information with the validated address.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If the validation process encounters limitations (e.g., unsupported formats or regions), the system flags the address and informs the Actors.</a:t>
            </a:r>
            <a:r>
              <a:rPr lang="en-US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(JP: DF-Out)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system encourages the Actor to provide accurate information and offers guidance on accepted address formats.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Actor has the option to make corrections and reattempt the validation or proceed with the potentially limited address.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9C3AB0-5FCD-4C33-3C5B-406E3CE7D06F}"/>
              </a:ext>
            </a:extLst>
          </p:cNvPr>
          <p:cNvSpPr/>
          <p:nvPr/>
        </p:nvSpPr>
        <p:spPr>
          <a:xfrm>
            <a:off x="1570115" y="2450640"/>
            <a:ext cx="72428" cy="36032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n outline">
            <a:extLst>
              <a:ext uri="{FF2B5EF4-FFF2-40B4-BE49-F238E27FC236}">
                <a16:creationId xmlns:a16="http://schemas.microsoft.com/office/drawing/2014/main" id="{3A6F6AC3-3E92-5165-A76E-88E6ADBC7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129" y="826309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0CE007-0759-7A45-7748-64175851D07E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606329" y="2043234"/>
            <a:ext cx="0" cy="40740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5094B2-4034-DA03-A706-CFF5E4AE742C}"/>
              </a:ext>
            </a:extLst>
          </p:cNvPr>
          <p:cNvCxnSpPr>
            <a:cxnSpLocks/>
          </p:cNvCxnSpPr>
          <p:nvPr/>
        </p:nvCxnSpPr>
        <p:spPr>
          <a:xfrm flipV="1">
            <a:off x="1606329" y="6053919"/>
            <a:ext cx="0" cy="40740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E8623-7409-B3D6-B4F7-78E8BEA9DE9D}"/>
              </a:ext>
            </a:extLst>
          </p:cNvPr>
          <p:cNvSpPr/>
          <p:nvPr/>
        </p:nvSpPr>
        <p:spPr>
          <a:xfrm>
            <a:off x="1237832" y="1805354"/>
            <a:ext cx="736994" cy="472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Register Landlord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43148C-C094-2970-B73B-0B2676F3D7A2}"/>
              </a:ext>
            </a:extLst>
          </p:cNvPr>
          <p:cNvSpPr/>
          <p:nvPr/>
        </p:nvSpPr>
        <p:spPr>
          <a:xfrm>
            <a:off x="4964459" y="2450640"/>
            <a:ext cx="72428" cy="36032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BE6380-497E-82AD-3D80-A32C76350B24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000673" y="2043234"/>
            <a:ext cx="0" cy="40740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F666F8-9FF3-B214-0D30-97044ABAD489}"/>
              </a:ext>
            </a:extLst>
          </p:cNvPr>
          <p:cNvCxnSpPr>
            <a:cxnSpLocks/>
          </p:cNvCxnSpPr>
          <p:nvPr/>
        </p:nvCxnSpPr>
        <p:spPr>
          <a:xfrm flipV="1">
            <a:off x="5000673" y="6053919"/>
            <a:ext cx="0" cy="40740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77F3AE5-2373-6669-D3AE-9B0C8CAE71CC}"/>
              </a:ext>
            </a:extLst>
          </p:cNvPr>
          <p:cNvSpPr/>
          <p:nvPr/>
        </p:nvSpPr>
        <p:spPr>
          <a:xfrm>
            <a:off x="4624755" y="1691630"/>
            <a:ext cx="914400" cy="586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Validate address</a:t>
            </a:r>
          </a:p>
          <a:p>
            <a:pPr algn="ctr"/>
            <a:r>
              <a:rPr lang="en-US" sz="1100" dirty="0"/>
              <a:t>information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F215FD-9654-A67E-9265-EE80B4000AFE}"/>
              </a:ext>
            </a:extLst>
          </p:cNvPr>
          <p:cNvSpPr/>
          <p:nvPr/>
        </p:nvSpPr>
        <p:spPr>
          <a:xfrm>
            <a:off x="3267286" y="2450641"/>
            <a:ext cx="82929" cy="2221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9AF9C4-7996-C728-AB95-898E7645472D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3303501" y="2043234"/>
            <a:ext cx="5250" cy="40740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F8C137-78F7-2B70-F545-B72B46710387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3303501" y="4672379"/>
            <a:ext cx="5250" cy="178894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09B7B75-ED9C-8B86-BDA7-48AE92597515}"/>
              </a:ext>
            </a:extLst>
          </p:cNvPr>
          <p:cNvSpPr/>
          <p:nvPr/>
        </p:nvSpPr>
        <p:spPr>
          <a:xfrm>
            <a:off x="2935004" y="1805354"/>
            <a:ext cx="736994" cy="472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Property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652232-2834-1EBE-9D2E-AFCEABCC0BFB}"/>
              </a:ext>
            </a:extLst>
          </p:cNvPr>
          <p:cNvCxnSpPr>
            <a:cxnSpLocks/>
          </p:cNvCxnSpPr>
          <p:nvPr/>
        </p:nvCxnSpPr>
        <p:spPr>
          <a:xfrm>
            <a:off x="3389966" y="3186479"/>
            <a:ext cx="15966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0AD06F3-CC58-79AA-95D4-5D3E454CA9B7}"/>
              </a:ext>
            </a:extLst>
          </p:cNvPr>
          <p:cNvSpPr txBox="1"/>
          <p:nvPr/>
        </p:nvSpPr>
        <p:spPr>
          <a:xfrm>
            <a:off x="3469336" y="2909480"/>
            <a:ext cx="1365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Validate_ address()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6BE14E-7D42-AA08-B24C-354C01933E95}"/>
              </a:ext>
            </a:extLst>
          </p:cNvPr>
          <p:cNvCxnSpPr>
            <a:cxnSpLocks/>
          </p:cNvCxnSpPr>
          <p:nvPr/>
        </p:nvCxnSpPr>
        <p:spPr>
          <a:xfrm>
            <a:off x="1660118" y="3186479"/>
            <a:ext cx="15966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FE42D12-E71E-A0EA-72BD-5179FB6358C9}"/>
              </a:ext>
            </a:extLst>
          </p:cNvPr>
          <p:cNvSpPr txBox="1"/>
          <p:nvPr/>
        </p:nvSpPr>
        <p:spPr>
          <a:xfrm>
            <a:off x="2124465" y="2909479"/>
            <a:ext cx="611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400E01-FF6C-F16A-379F-5E6B42351623}"/>
              </a:ext>
            </a:extLst>
          </p:cNvPr>
          <p:cNvCxnSpPr>
            <a:cxnSpLocks/>
          </p:cNvCxnSpPr>
          <p:nvPr/>
        </p:nvCxnSpPr>
        <p:spPr>
          <a:xfrm flipH="1">
            <a:off x="1642543" y="4739054"/>
            <a:ext cx="332191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E8D2756-F8A5-6CCC-AD3C-AFB8D0C12124}"/>
              </a:ext>
            </a:extLst>
          </p:cNvPr>
          <p:cNvSpPr txBox="1"/>
          <p:nvPr/>
        </p:nvSpPr>
        <p:spPr>
          <a:xfrm>
            <a:off x="1830914" y="4462055"/>
            <a:ext cx="1477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Greentick_address</a:t>
            </a:r>
            <a:r>
              <a:rPr lang="en-US" sz="1200" dirty="0"/>
              <a:t>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659450-21C6-816C-7057-ABDE59071AF9}"/>
              </a:ext>
            </a:extLst>
          </p:cNvPr>
          <p:cNvCxnSpPr>
            <a:cxnSpLocks/>
          </p:cNvCxnSpPr>
          <p:nvPr/>
        </p:nvCxnSpPr>
        <p:spPr>
          <a:xfrm flipV="1">
            <a:off x="5036887" y="3319277"/>
            <a:ext cx="1218379" cy="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941A9B-4381-A4C8-D187-7306FCC88819}"/>
              </a:ext>
            </a:extLst>
          </p:cNvPr>
          <p:cNvSpPr txBox="1"/>
          <p:nvPr/>
        </p:nvSpPr>
        <p:spPr>
          <a:xfrm>
            <a:off x="5096473" y="3631562"/>
            <a:ext cx="936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Validation()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AF1C91-F826-D0F0-3326-CAD206F7FF57}"/>
              </a:ext>
            </a:extLst>
          </p:cNvPr>
          <p:cNvCxnSpPr/>
          <p:nvPr/>
        </p:nvCxnSpPr>
        <p:spPr>
          <a:xfrm>
            <a:off x="6255266" y="3319277"/>
            <a:ext cx="0" cy="8825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FB2BF9-65B3-EF60-0E1B-FCC68B80D0E0}"/>
              </a:ext>
            </a:extLst>
          </p:cNvPr>
          <p:cNvCxnSpPr/>
          <p:nvPr/>
        </p:nvCxnSpPr>
        <p:spPr>
          <a:xfrm flipH="1">
            <a:off x="5039323" y="4201795"/>
            <a:ext cx="12064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583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F65F-1ABA-5AEE-1788-8FA68BBA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23" y="130664"/>
            <a:ext cx="4888523" cy="574962"/>
          </a:xfrm>
        </p:spPr>
        <p:txBody>
          <a:bodyPr>
            <a:normAutofit/>
          </a:bodyPr>
          <a:lstStyle/>
          <a:p>
            <a:r>
              <a:rPr lang="en-US" sz="3200" dirty="0"/>
              <a:t>05.02 Validate Contact Info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CA47D5-A83B-E32F-9364-9B436DD806CD}"/>
              </a:ext>
            </a:extLst>
          </p:cNvPr>
          <p:cNvSpPr txBox="1"/>
          <p:nvPr/>
        </p:nvSpPr>
        <p:spPr>
          <a:xfrm>
            <a:off x="6822832" y="1295422"/>
            <a:ext cx="4859215" cy="5003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Actor (Landlord) logs into the "</a:t>
            </a:r>
            <a:r>
              <a:rPr lang="en-US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StayMatch</a:t>
            </a: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" website. </a:t>
            </a:r>
            <a:r>
              <a:rPr lang="en-US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(JP: FV)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System validates the data dependencies for the Landlord's account. </a:t>
            </a:r>
            <a:r>
              <a:rPr lang="en-US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(JP: DDV)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Actor navigates to the other party’s contact information previously accessed through the "Show Contact Info" feature.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Actor selects the option to validate the contact information provided by the system. The system prompts the Actor to verify each contact detail (e.g., email, phone number) for accuracy.  </a:t>
            </a:r>
            <a:r>
              <a:rPr lang="en-US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(JP: DF-Out) </a:t>
            </a:r>
            <a:endParaRPr lang="en-US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Actor confirms the correctness of each contact detail.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E583B1-B44A-4EEB-6894-CD3CAB6C52AF}"/>
              </a:ext>
            </a:extLst>
          </p:cNvPr>
          <p:cNvSpPr/>
          <p:nvPr/>
        </p:nvSpPr>
        <p:spPr>
          <a:xfrm>
            <a:off x="1570115" y="2450640"/>
            <a:ext cx="72428" cy="36032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Man outline">
            <a:extLst>
              <a:ext uri="{FF2B5EF4-FFF2-40B4-BE49-F238E27FC236}">
                <a16:creationId xmlns:a16="http://schemas.microsoft.com/office/drawing/2014/main" id="{229C0B4F-CEC8-26EB-265C-EBB16053C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129" y="826309"/>
            <a:ext cx="914400" cy="91440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2B4F83-8C21-B668-9BDF-EA2FEDB8CE97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1606329" y="2043234"/>
            <a:ext cx="0" cy="40740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5833AE-C808-7FAB-0911-086986F787F9}"/>
              </a:ext>
            </a:extLst>
          </p:cNvPr>
          <p:cNvCxnSpPr>
            <a:cxnSpLocks/>
          </p:cNvCxnSpPr>
          <p:nvPr/>
        </p:nvCxnSpPr>
        <p:spPr>
          <a:xfrm flipV="1">
            <a:off x="1606329" y="6053919"/>
            <a:ext cx="0" cy="40740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469495C-55E3-89A9-EB62-B1D669AC4639}"/>
              </a:ext>
            </a:extLst>
          </p:cNvPr>
          <p:cNvSpPr/>
          <p:nvPr/>
        </p:nvSpPr>
        <p:spPr>
          <a:xfrm>
            <a:off x="1237832" y="1805354"/>
            <a:ext cx="736994" cy="472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Register Landlord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E24DEA-50F2-16B9-D0CC-32F4BFAD23D9}"/>
              </a:ext>
            </a:extLst>
          </p:cNvPr>
          <p:cNvSpPr/>
          <p:nvPr/>
        </p:nvSpPr>
        <p:spPr>
          <a:xfrm>
            <a:off x="4964459" y="2450640"/>
            <a:ext cx="72428" cy="36032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D29517-268A-5246-0044-DEADD8737BEA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5000673" y="2043234"/>
            <a:ext cx="0" cy="40740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5F7011-5BF9-F910-4392-83E14AA68AA4}"/>
              </a:ext>
            </a:extLst>
          </p:cNvPr>
          <p:cNvCxnSpPr>
            <a:cxnSpLocks/>
          </p:cNvCxnSpPr>
          <p:nvPr/>
        </p:nvCxnSpPr>
        <p:spPr>
          <a:xfrm flipV="1">
            <a:off x="5000673" y="6053919"/>
            <a:ext cx="0" cy="40740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2D8B790-F2FF-F770-5636-ADD0693A949B}"/>
              </a:ext>
            </a:extLst>
          </p:cNvPr>
          <p:cNvSpPr/>
          <p:nvPr/>
        </p:nvSpPr>
        <p:spPr>
          <a:xfrm>
            <a:off x="4632176" y="1691630"/>
            <a:ext cx="914400" cy="586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Validate contact information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A4C0B2-4C22-D3F1-8132-7E8265781D84}"/>
              </a:ext>
            </a:extLst>
          </p:cNvPr>
          <p:cNvSpPr/>
          <p:nvPr/>
        </p:nvSpPr>
        <p:spPr>
          <a:xfrm>
            <a:off x="3267286" y="2450641"/>
            <a:ext cx="82929" cy="2221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BD3918-27FF-E554-7EC6-77DDA4C90DDC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3303501" y="2043234"/>
            <a:ext cx="5250" cy="40740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802C41A-8F9A-8C3E-7B7C-CA81590CA881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3303501" y="4672379"/>
            <a:ext cx="5250" cy="178894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392CBC1-E7F9-3F18-66BE-297702148BBD}"/>
              </a:ext>
            </a:extLst>
          </p:cNvPr>
          <p:cNvSpPr/>
          <p:nvPr/>
        </p:nvSpPr>
        <p:spPr>
          <a:xfrm>
            <a:off x="2935004" y="1805354"/>
            <a:ext cx="736994" cy="472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Property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8727083-589F-4A5C-06CA-FC956F2530B4}"/>
              </a:ext>
            </a:extLst>
          </p:cNvPr>
          <p:cNvCxnSpPr>
            <a:cxnSpLocks/>
          </p:cNvCxnSpPr>
          <p:nvPr/>
        </p:nvCxnSpPr>
        <p:spPr>
          <a:xfrm>
            <a:off x="3389966" y="3186479"/>
            <a:ext cx="15966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60B9F93-3D6F-FE43-4E0E-28B468B242A6}"/>
              </a:ext>
            </a:extLst>
          </p:cNvPr>
          <p:cNvSpPr txBox="1"/>
          <p:nvPr/>
        </p:nvSpPr>
        <p:spPr>
          <a:xfrm>
            <a:off x="3469336" y="2909480"/>
            <a:ext cx="1365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Validate_Info</a:t>
            </a:r>
            <a:r>
              <a:rPr lang="en-US" sz="1200" dirty="0"/>
              <a:t>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7D4215-1610-6D5C-65ED-56821AEB0E39}"/>
              </a:ext>
            </a:extLst>
          </p:cNvPr>
          <p:cNvCxnSpPr>
            <a:cxnSpLocks/>
          </p:cNvCxnSpPr>
          <p:nvPr/>
        </p:nvCxnSpPr>
        <p:spPr>
          <a:xfrm>
            <a:off x="1660118" y="3186479"/>
            <a:ext cx="15966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CB1DDC1-2A95-81AB-61D8-737850A05110}"/>
              </a:ext>
            </a:extLst>
          </p:cNvPr>
          <p:cNvSpPr txBox="1"/>
          <p:nvPr/>
        </p:nvSpPr>
        <p:spPr>
          <a:xfrm>
            <a:off x="2124465" y="2909479"/>
            <a:ext cx="611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Login()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0A0245-E757-AF25-7152-BCAD157DA756}"/>
              </a:ext>
            </a:extLst>
          </p:cNvPr>
          <p:cNvCxnSpPr>
            <a:cxnSpLocks/>
          </p:cNvCxnSpPr>
          <p:nvPr/>
        </p:nvCxnSpPr>
        <p:spPr>
          <a:xfrm flipH="1">
            <a:off x="1642543" y="4739054"/>
            <a:ext cx="332191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40A2C71-176D-3D37-FD40-64289BC91605}"/>
              </a:ext>
            </a:extLst>
          </p:cNvPr>
          <p:cNvSpPr txBox="1"/>
          <p:nvPr/>
        </p:nvSpPr>
        <p:spPr>
          <a:xfrm>
            <a:off x="1830914" y="4462055"/>
            <a:ext cx="1477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Greentick_contact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8290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title"/>
          </p:nvPr>
        </p:nvSpPr>
        <p:spPr>
          <a:xfrm>
            <a:off x="1466850" y="1944688"/>
            <a:ext cx="10515600" cy="2282825"/>
          </a:xfrm>
        </p:spPr>
        <p:txBody>
          <a:bodyPr/>
          <a:lstStyle/>
          <a:p>
            <a:r>
              <a:rPr lang="en-US" dirty="0"/>
              <a:t>Iteration 3: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39206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1966-C84E-7DF0-31D0-1AE3B972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01.03 Search By Criteria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817FD19-FABC-CE82-1504-51480691C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339780"/>
            <a:ext cx="8922551" cy="4921849"/>
          </a:xfrm>
        </p:spPr>
      </p:pic>
    </p:spTree>
    <p:extLst>
      <p:ext uri="{BB962C8B-B14F-4D97-AF65-F5344CB8AC3E}">
        <p14:creationId xmlns:p14="http://schemas.microsoft.com/office/powerpoint/2010/main" val="173615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D8D6-06E6-21EE-198E-C01FF114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04.05 Show Contact Info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A7EC59-DCAD-724D-8B1C-9ECEC6988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192" y="1058778"/>
            <a:ext cx="8259131" cy="5198395"/>
          </a:xfrm>
        </p:spPr>
      </p:pic>
    </p:spTree>
    <p:extLst>
      <p:ext uri="{BB962C8B-B14F-4D97-AF65-F5344CB8AC3E}">
        <p14:creationId xmlns:p14="http://schemas.microsoft.com/office/powerpoint/2010/main" val="417213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538" y="1163782"/>
            <a:ext cx="10814462" cy="2165701"/>
          </a:xfrm>
        </p:spPr>
        <p:txBody>
          <a:bodyPr/>
          <a:lstStyle/>
          <a:p>
            <a:r>
              <a:rPr lang="en-US" dirty="0"/>
              <a:t>Iteration 3: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6764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78370" y="404223"/>
            <a:ext cx="36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01.03 Search By Criteria</a:t>
            </a:r>
          </a:p>
        </p:txBody>
      </p:sp>
      <p:pic>
        <p:nvPicPr>
          <p:cNvPr id="4" name="Picture 3" descr="A diagram of a computer flow&#10;&#10;Description automatically generated">
            <a:extLst>
              <a:ext uri="{FF2B5EF4-FFF2-40B4-BE49-F238E27FC236}">
                <a16:creationId xmlns:a16="http://schemas.microsoft.com/office/drawing/2014/main" id="{BA4C1A47-D63F-7A16-15C0-B6C9432B8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320" y="1026858"/>
            <a:ext cx="5113510" cy="542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2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78370" y="140057"/>
            <a:ext cx="36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04.05 Show Contact Info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AFFD7-1B47-D143-446A-93099A066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921" y="813458"/>
            <a:ext cx="5348158" cy="590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3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9422F6-2082-F13B-2FAC-6B13B124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1DE9B-A684-900D-15BB-398481686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Diagrams</a:t>
            </a:r>
          </a:p>
        </p:txBody>
      </p:sp>
    </p:spTree>
    <p:extLst>
      <p:ext uri="{BB962C8B-B14F-4D97-AF65-F5344CB8AC3E}">
        <p14:creationId xmlns:p14="http://schemas.microsoft.com/office/powerpoint/2010/main" val="147500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5E0D2-E4C6-3D7F-67A1-50489AB1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04.04 Show Property Summary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2526908-7606-0387-8AD6-6F88F34A32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6" t="6300" r="11059" b="32603"/>
          <a:stretch/>
        </p:blipFill>
        <p:spPr>
          <a:xfrm>
            <a:off x="1435100" y="1027906"/>
            <a:ext cx="9321800" cy="557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4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534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UML Diagrams</vt:lpstr>
      <vt:lpstr>Iteration 3:   Class Diagram</vt:lpstr>
      <vt:lpstr>01.03 Search By Criteria </vt:lpstr>
      <vt:lpstr>04.05 Show Contact Info</vt:lpstr>
      <vt:lpstr>Iteration 3:   Sequence Diagram</vt:lpstr>
      <vt:lpstr>PowerPoint Presentation</vt:lpstr>
      <vt:lpstr>PowerPoint Presentation</vt:lpstr>
      <vt:lpstr>Iteration 4</vt:lpstr>
      <vt:lpstr>04.04 Show Property Summary</vt:lpstr>
      <vt:lpstr>05.01 Validate Address</vt:lpstr>
      <vt:lpstr>05.02 Validate Contact Info</vt:lpstr>
      <vt:lpstr>Iteration 4</vt:lpstr>
      <vt:lpstr>04.04 Show Property Summary</vt:lpstr>
      <vt:lpstr>05.01 Validate Address</vt:lpstr>
      <vt:lpstr>05.02 Validate Contact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Diagrams</dc:title>
  <dc:creator>Rahul Mendes</dc:creator>
  <cp:lastModifiedBy>Rahul Mendes</cp:lastModifiedBy>
  <cp:revision>5</cp:revision>
  <dcterms:created xsi:type="dcterms:W3CDTF">2023-11-23T22:43:27Z</dcterms:created>
  <dcterms:modified xsi:type="dcterms:W3CDTF">2023-12-13T21:21:18Z</dcterms:modified>
</cp:coreProperties>
</file>