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BCC-2562-B344-84E6-D1BDAFBC8D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prstClr val="black"/>
                </a:solidFill>
              </a:rPr>
              <a:t>Conceptual ER Diagram</a:t>
            </a:r>
            <a:br>
              <a:rPr lang="en-US" sz="1800" b="1" dirty="0">
                <a:solidFill>
                  <a:prstClr val="black"/>
                </a:solidFill>
              </a:rPr>
            </a:br>
            <a:r>
              <a:rPr lang="en-US" sz="1800" b="1" dirty="0">
                <a:solidFill>
                  <a:prstClr val="black"/>
                </a:solidFill>
              </a:rPr>
              <a:t>StayMatch</a:t>
            </a:r>
            <a:r>
              <a:rPr lang="en-US" sz="1800" b="1" dirty="0"/>
              <a:t> Web Application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9554B-0382-1CF0-53A5-21CCF201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779"/>
            <a:ext cx="9144000" cy="36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Logical ERD Diagram</a:t>
            </a:r>
            <a:br>
              <a:rPr lang="en-US" sz="1800" b="1" dirty="0"/>
            </a:br>
            <a:r>
              <a:rPr lang="en-US" sz="1800" b="1" dirty="0">
                <a:solidFill>
                  <a:prstClr val="black"/>
                </a:solidFill>
              </a:rPr>
              <a:t>StayMatch</a:t>
            </a:r>
            <a:r>
              <a:rPr lang="en-US" sz="1800" b="1" dirty="0"/>
              <a:t> Web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9296A-9144-7E99-965C-9D0FC8A0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3" y="1237190"/>
            <a:ext cx="8078013" cy="55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Conceptual ER Diagram StayMatch Web Application</vt:lpstr>
      <vt:lpstr>Logical ERD Diagram StayMatch Web Application</vt:lpstr>
    </vt:vector>
  </TitlesOfParts>
  <Company>jfna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Diagram.  Tripmasters Android Mobile Application</dc:title>
  <dc:creator>Olga Fomicheva</dc:creator>
  <cp:lastModifiedBy>Shubham Mishra</cp:lastModifiedBy>
  <cp:revision>15</cp:revision>
  <dcterms:created xsi:type="dcterms:W3CDTF">2016-11-14T23:01:23Z</dcterms:created>
  <dcterms:modified xsi:type="dcterms:W3CDTF">2023-11-26T04:03:51Z</dcterms:modified>
</cp:coreProperties>
</file>