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5" r:id="rId6"/>
    <p:sldId id="283" r:id="rId7"/>
    <p:sldId id="284" r:id="rId8"/>
    <p:sldId id="270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A8BE-2640-4C71-96B6-33DB1770A89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43961-AB6E-45AE-AEF3-B015690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400601" y="407201"/>
            <a:ext cx="1399500" cy="1397167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9394400" y="6045133"/>
            <a:ext cx="2797600" cy="8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937200" y="1114667"/>
            <a:ext cx="6838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343600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13079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7882557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0972800" y="6045133"/>
            <a:ext cx="81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4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yMatch/staymatch-backend" TargetMode="External"/><Relationship Id="rId2" Type="http://schemas.openxmlformats.org/officeDocument/2006/relationships/hyperlink" Target="https://github.com/StayMatch/staymatch-fronte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>
                <a:latin typeface="+mn-lt"/>
              </a:rPr>
              <a:t>Feature: </a:t>
            </a:r>
            <a:r>
              <a:rPr lang="en" dirty="0">
                <a:latin typeface="+mn-lt"/>
                <a:ea typeface="Nunito Sans Light"/>
                <a:cs typeface="Nunito Sans Light"/>
                <a:sym typeface="Nunito Sans Light"/>
              </a:rPr>
              <a:t>Search by zip</a:t>
            </a: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14E68-E808-85B4-FFD5-C6AA0111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70" y="926051"/>
            <a:ext cx="907859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ga26413215e_0_172">
            <a:extLst>
              <a:ext uri="{FF2B5EF4-FFF2-40B4-BE49-F238E27FC236}">
                <a16:creationId xmlns:a16="http://schemas.microsoft.com/office/drawing/2014/main" id="{45AEBB21-3BAA-4C65-F4A6-5873090F50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819" y="500206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>
                <a:latin typeface="+mn-lt"/>
              </a:rPr>
              <a:t>Feature: </a:t>
            </a:r>
            <a:r>
              <a:rPr lang="en" dirty="0">
                <a:latin typeface="+mn-lt"/>
                <a:ea typeface="Nunito Sans Light"/>
                <a:cs typeface="Nunito Sans Light"/>
                <a:sym typeface="Nunito Sans Light"/>
              </a:rPr>
              <a:t>Search by city</a:t>
            </a: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AFE2E-0EB4-E2F5-5793-F4FF1639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8"/>
          <a:stretch/>
        </p:blipFill>
        <p:spPr>
          <a:xfrm>
            <a:off x="1385230" y="1431635"/>
            <a:ext cx="9421540" cy="51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4AB05-D780-6A17-4C07-5E8AA564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452" y="1825625"/>
            <a:ext cx="7149096" cy="4351338"/>
          </a:xfrm>
        </p:spPr>
      </p:pic>
    </p:spTree>
    <p:extLst>
      <p:ext uri="{BB962C8B-B14F-4D97-AF65-F5344CB8AC3E}">
        <p14:creationId xmlns:p14="http://schemas.microsoft.com/office/powerpoint/2010/main" val="316823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Amenities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6BF3-2311-90A0-FA92-27C80B9A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794851"/>
            <a:ext cx="1023127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– I3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By Criteria</a:t>
            </a:r>
          </a:p>
          <a:p>
            <a:r>
              <a:rPr lang="en-US" dirty="0"/>
              <a:t>Show Contact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ADE77-E5B5-8C38-D2EA-F2A6A3D791B6}"/>
              </a:ext>
            </a:extLst>
          </p:cNvPr>
          <p:cNvSpPr txBox="1">
            <a:spLocks/>
          </p:cNvSpPr>
          <p:nvPr/>
        </p:nvSpPr>
        <p:spPr>
          <a:xfrm>
            <a:off x="838200" y="3133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R2 – I4 Features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4A676-8860-0D7D-F37A-9B1C06439320}"/>
              </a:ext>
            </a:extLst>
          </p:cNvPr>
          <p:cNvSpPr txBox="1">
            <a:spLocks/>
          </p:cNvSpPr>
          <p:nvPr/>
        </p:nvSpPr>
        <p:spPr>
          <a:xfrm>
            <a:off x="838200" y="4594232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Validate Address</a:t>
            </a:r>
          </a:p>
          <a:p>
            <a:r>
              <a:rPr lang="en-US"/>
              <a:t>Show Property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4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Contact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84B08-6445-3058-022A-5EFF6EA3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3" y="1504649"/>
            <a:ext cx="959301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Search By Criteria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F106A-005B-F9C2-3292-528C0D10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1" y="1776160"/>
            <a:ext cx="606827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Validate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CF91-E7E8-9FDB-433E-7C12436F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85814"/>
            <a:ext cx="96596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10827-D2A9-AC93-6E70-2A2E9C0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973"/>
            <a:ext cx="1048848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Front-end - </a:t>
            </a:r>
            <a:r>
              <a:rPr lang="en-US" dirty="0">
                <a:hlinkClick r:id="rId2"/>
              </a:rPr>
              <a:t>https://github.com/StayMatch/staymatch-frontend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Back-end - </a:t>
            </a:r>
            <a:r>
              <a:rPr lang="en-US" dirty="0">
                <a:hlinkClick r:id="rId3"/>
              </a:rPr>
              <a:t>https://github.com/StayMatch/staymatch-backend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front-end  repository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93FF-932D-DC91-8A64-933230F5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09" y="1085429"/>
            <a:ext cx="10108981" cy="56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back-end  repository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D7B6-0C3E-6649-745B-949EDB8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60"/>
            <a:ext cx="12192000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F55-A028-1550-C8D9-3BC0A16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9867" cy="187854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and deployment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452C-0A1A-35AC-67B7-B9F01CC5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2" cy="4351338"/>
          </a:xfrm>
        </p:spPr>
        <p:txBody>
          <a:bodyPr>
            <a:normAutofit fontScale="77500" lnSpcReduction="20000"/>
          </a:bodyPr>
          <a:lstStyle/>
          <a:p>
            <a:pPr marL="0" indent="0"/>
            <a:endParaRPr lang="en-US" sz="2800" dirty="0"/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/>
              <a:t>Node.js, React.js, Docker must be installed on the EC2 instances.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Clone this </a:t>
            </a:r>
            <a:r>
              <a:rPr lang="en-US" sz="1900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github</a:t>
            </a: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repository to the required directory in the EC2 instance.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Build the react application using “</a:t>
            </a:r>
            <a:r>
              <a:rPr lang="en-US" sz="1900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npm</a:t>
            </a: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run build”.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Deploy the application on the docker container after creating it.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The commands for building and deploying used in Jenkins job (shell script) are shown on the right.</a:t>
            </a:r>
            <a:b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</a:br>
            <a:endParaRPr lang="en-US" sz="1900" dirty="0">
              <a:solidFill>
                <a:srgbClr val="24292E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840892-ABCD-026E-E5E3-4D56486A3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/>
          <a:stretch/>
        </p:blipFill>
        <p:spPr>
          <a:xfrm>
            <a:off x="5833532" y="681037"/>
            <a:ext cx="5520267" cy="5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53E-A630-4714-56E5-C9367E2D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release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A1463-83CE-05A1-AB30-6B4A6F44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290"/>
            <a:ext cx="7964055" cy="48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D818-0FD3-3CF2-B8BF-55A2EE33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release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3193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– I1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r>
              <a:rPr lang="en-US" dirty="0"/>
              <a:t>Search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18A7A-C822-CD18-702F-46A80CAB6610}"/>
              </a:ext>
            </a:extLst>
          </p:cNvPr>
          <p:cNvSpPr txBox="1">
            <a:spLocks/>
          </p:cNvSpPr>
          <p:nvPr/>
        </p:nvSpPr>
        <p:spPr>
          <a:xfrm>
            <a:off x="838200" y="2981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R1 – I2 Features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6E105-6FEC-D531-7E47-101D2FCE88CF}"/>
              </a:ext>
            </a:extLst>
          </p:cNvPr>
          <p:cNvSpPr txBox="1">
            <a:spLocks/>
          </p:cNvSpPr>
          <p:nvPr/>
        </p:nvSpPr>
        <p:spPr>
          <a:xfrm>
            <a:off x="838200" y="4441832"/>
            <a:ext cx="10515600" cy="1112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Property Details</a:t>
            </a:r>
          </a:p>
          <a:p>
            <a:r>
              <a:rPr lang="en-US" dirty="0"/>
              <a:t>Show Property Amenities</a:t>
            </a:r>
          </a:p>
        </p:txBody>
      </p:sp>
    </p:spTree>
    <p:extLst>
      <p:ext uri="{BB962C8B-B14F-4D97-AF65-F5344CB8AC3E}">
        <p14:creationId xmlns:p14="http://schemas.microsoft.com/office/powerpoint/2010/main" val="13982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114425"/>
            <a:ext cx="6838950" cy="528638"/>
          </a:xfr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>
                <a:latin typeface="+mn-lt"/>
              </a:rPr>
              <a:t>Feature: </a:t>
            </a:r>
            <a:r>
              <a:rPr lang="en-US" dirty="0">
                <a:latin typeface="+mn-lt"/>
                <a:sym typeface="Nunito Sans Light"/>
              </a:rPr>
              <a:t>Sort by Price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AE009-9C31-FC4C-AEC4-0AB11ABC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0" y="1785258"/>
            <a:ext cx="11530599" cy="3040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208</Words>
  <Application>Microsoft Office PowerPoint</Application>
  <PresentationFormat>Widescreen</PresentationFormat>
  <Paragraphs>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Lexend Deca</vt:lpstr>
      <vt:lpstr>Office Theme</vt:lpstr>
      <vt:lpstr>Code Sample and Github Link</vt:lpstr>
      <vt:lpstr>GitHub Link</vt:lpstr>
      <vt:lpstr>Staymatch front-end  repository structure</vt:lpstr>
      <vt:lpstr>Staymatch back-end  repository structure</vt:lpstr>
      <vt:lpstr>Build and deployment procedure</vt:lpstr>
      <vt:lpstr>R1 release documentation</vt:lpstr>
      <vt:lpstr>R2 release documentation</vt:lpstr>
      <vt:lpstr>R1 – I1 Features</vt:lpstr>
      <vt:lpstr>Feature: Sort by Price</vt:lpstr>
      <vt:lpstr>Feature: Search by zip</vt:lpstr>
      <vt:lpstr>Feature: Search by city</vt:lpstr>
      <vt:lpstr>Feature: Show Property Details</vt:lpstr>
      <vt:lpstr>Feature: Show Property Amenities</vt:lpstr>
      <vt:lpstr>R2 – I3 Features</vt:lpstr>
      <vt:lpstr>Feature: Show Contact Information</vt:lpstr>
      <vt:lpstr>Feature: Search By Criteria</vt:lpstr>
      <vt:lpstr>Feature: Validate Address</vt:lpstr>
      <vt:lpstr>Feature: Show Property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</dc:title>
  <dc:creator>Rahul Mendes</dc:creator>
  <cp:lastModifiedBy>Rahul Mendes</cp:lastModifiedBy>
  <cp:revision>17</cp:revision>
  <dcterms:created xsi:type="dcterms:W3CDTF">2020-04-03T14:45:28Z</dcterms:created>
  <dcterms:modified xsi:type="dcterms:W3CDTF">2023-12-13T03:41:17Z</dcterms:modified>
</cp:coreProperties>
</file>