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Merriweather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1" roundtripDataSignature="AMtx7mgk7yVHhsTzYaej7aOjerTwjPID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Merriweather-bold.fntdata"/><Relationship Id="rId27" Type="http://schemas.openxmlformats.org/officeDocument/2006/relationships/font" Target="fonts/Merriweather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font" Target="fonts/Merriweather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d4a39c124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ed4a39c124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ed4a39c124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ed4a39c124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ed4a39c12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ed4a39c12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ed4fb9568c_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ed4fb9568c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ed4fb9568c_2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g1ed4fb9568c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ed4fb9568c_1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1ed4fb9568c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15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15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24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7" name="Google Shape;5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16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8" name="Google Shape;18;p16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7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" name="Google Shape;22;p17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3" name="Google Shape;2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8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6" name="Google Shape;26;p18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7" name="Google Shape;27;p18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" name="Google Shape;2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9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32" name="Google Shape;32;p19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33" name="Google Shape;33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21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21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4" name="Google Shape;4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7" name="Google Shape;4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3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23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23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2" name="Google Shape;52;p23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/>
          <p:nvPr>
            <p:ph idx="1" type="subTitle"/>
          </p:nvPr>
        </p:nvSpPr>
        <p:spPr>
          <a:xfrm>
            <a:off x="4951475" y="3250675"/>
            <a:ext cx="3680400" cy="15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9032"/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Prathima S R (Project Manager)</a:t>
            </a:r>
            <a:b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Kritika Agarwal (Lead Developer)</a:t>
            </a:r>
            <a:b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Akshat (Jenkins Admin)</a:t>
            </a:r>
            <a:b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Rahul Mendes (Lead BA)</a:t>
            </a:r>
            <a:b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Daulet (Product Owner)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9032"/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Shubham (DBA)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9031"/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Kritika (Jira Admin)</a:t>
            </a:r>
            <a:b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Daulet (Lead QA)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9032"/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Dhruv Chamaria (QA)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1"/>
          <p:cNvSpPr txBox="1"/>
          <p:nvPr/>
        </p:nvSpPr>
        <p:spPr>
          <a:xfrm>
            <a:off x="2417250" y="857250"/>
            <a:ext cx="4309500" cy="13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i="0" lang="en" sz="6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StayMatch</a:t>
            </a:r>
            <a:endParaRPr b="1" i="0" sz="6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"/>
          <p:cNvSpPr txBox="1"/>
          <p:nvPr>
            <p:ph type="title"/>
          </p:nvPr>
        </p:nvSpPr>
        <p:spPr>
          <a:xfrm>
            <a:off x="311725" y="3485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Test execution Log (I3)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3786"/>
              <a:buNone/>
            </a:pPr>
            <a:r>
              <a:rPr lang="en" sz="2020"/>
              <a:t>(Daulet Kapezov)</a:t>
            </a:r>
            <a:endParaRPr sz="2020"/>
          </a:p>
        </p:txBody>
      </p:sp>
      <p:pic>
        <p:nvPicPr>
          <p:cNvPr id="121" name="Google Shape;121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825" y="1288950"/>
            <a:ext cx="7482351" cy="385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ed4a39c124_2_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1111"/>
              <a:buFont typeface="Arial"/>
              <a:buNone/>
            </a:pPr>
            <a:r>
              <a:rPr lang="en"/>
              <a:t>Test execution Log (I4)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53786"/>
              <a:buFont typeface="Arial"/>
              <a:buNone/>
            </a:pPr>
            <a:r>
              <a:rPr lang="en" sz="2020"/>
              <a:t>(Daulet Kapezov)</a:t>
            </a:r>
            <a:endParaRPr/>
          </a:p>
        </p:txBody>
      </p:sp>
      <p:pic>
        <p:nvPicPr>
          <p:cNvPr id="127" name="Google Shape;127;g1ed4a39c124_2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88300"/>
            <a:ext cx="8839203" cy="2474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1"/>
          <p:cNvSpPr txBox="1"/>
          <p:nvPr>
            <p:ph type="title"/>
          </p:nvPr>
        </p:nvSpPr>
        <p:spPr>
          <a:xfrm>
            <a:off x="362150" y="208450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Git Hub Folder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4307"/>
              <a:buNone/>
            </a:pPr>
            <a:r>
              <a:rPr lang="en" sz="1687"/>
              <a:t>(Ajay Kumar)</a:t>
            </a:r>
            <a:endParaRPr sz="1687"/>
          </a:p>
        </p:txBody>
      </p:sp>
      <p:pic>
        <p:nvPicPr>
          <p:cNvPr id="133" name="Google Shape;13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825" y="1306275"/>
            <a:ext cx="7445924" cy="383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ed4a39c124_4_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1111"/>
              <a:buFont typeface="Arial"/>
              <a:buNone/>
            </a:pPr>
            <a:r>
              <a:rPr lang="en"/>
              <a:t>Git Hub Folder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84307"/>
              <a:buFont typeface="Arial"/>
              <a:buNone/>
            </a:pPr>
            <a:r>
              <a:rPr lang="en" sz="1687"/>
              <a:t>(Ajay Kumar)</a:t>
            </a:r>
            <a:endParaRPr/>
          </a:p>
        </p:txBody>
      </p:sp>
      <p:pic>
        <p:nvPicPr>
          <p:cNvPr id="139" name="Google Shape;139;g1ed4a39c124_4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1938" y="1349575"/>
            <a:ext cx="6940170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ed4a39c124_0_4"/>
          <p:cNvSpPr txBox="1"/>
          <p:nvPr>
            <p:ph type="title"/>
          </p:nvPr>
        </p:nvSpPr>
        <p:spPr>
          <a:xfrm>
            <a:off x="311700" y="28955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specification : Delete Property</a:t>
            </a:r>
            <a:br>
              <a:rPr lang="en"/>
            </a:br>
            <a:r>
              <a:rPr lang="en"/>
              <a:t>(Shubham Mishra) </a:t>
            </a:r>
            <a:endParaRPr/>
          </a:p>
        </p:txBody>
      </p:sp>
      <p:pic>
        <p:nvPicPr>
          <p:cNvPr id="145" name="Google Shape;145;g1ed4a39c124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975" y="1347775"/>
            <a:ext cx="3485067" cy="371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g1ed4a39c124_0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9217" y="1347775"/>
            <a:ext cx="3495105" cy="371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ed4fb9568c_3_3"/>
          <p:cNvSpPr txBox="1"/>
          <p:nvPr>
            <p:ph type="title"/>
          </p:nvPr>
        </p:nvSpPr>
        <p:spPr>
          <a:xfrm>
            <a:off x="311700" y="2308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specification : Delete Property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(Shubham Mishra)   </a:t>
            </a:r>
            <a:endParaRPr/>
          </a:p>
        </p:txBody>
      </p:sp>
      <p:sp>
        <p:nvSpPr>
          <p:cNvPr id="152" name="Google Shape;152;g1ed4fb9568c_3_3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1ed4fb9568c_3_3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g1ed4fb9568c_3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8775" y="1276400"/>
            <a:ext cx="3862600" cy="369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"/>
          <p:cNvSpPr txBox="1"/>
          <p:nvPr>
            <p:ph type="title"/>
          </p:nvPr>
        </p:nvSpPr>
        <p:spPr>
          <a:xfrm>
            <a:off x="311700" y="40007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Recorded Demo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4307"/>
              <a:buNone/>
            </a:pPr>
            <a:r>
              <a:rPr lang="en" sz="1687"/>
              <a:t>(Prathima Seethalam Radhakrishna)</a:t>
            </a:r>
            <a:endParaRPr/>
          </a:p>
        </p:txBody>
      </p:sp>
      <p:pic>
        <p:nvPicPr>
          <p:cNvPr id="160" name="Google Shape;16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5132" y="1598012"/>
            <a:ext cx="6353735" cy="3145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"/>
          <p:cNvSpPr txBox="1"/>
          <p:nvPr>
            <p:ph type="title"/>
          </p:nvPr>
        </p:nvSpPr>
        <p:spPr>
          <a:xfrm>
            <a:off x="2758150" y="1589575"/>
            <a:ext cx="38946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500"/>
              <a:t>Thank You</a:t>
            </a:r>
            <a:endParaRPr sz="4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/>
          <p:cNvSpPr txBox="1"/>
          <p:nvPr>
            <p:ph type="title"/>
          </p:nvPr>
        </p:nvSpPr>
        <p:spPr>
          <a:xfrm>
            <a:off x="311700" y="289950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Road Map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4307"/>
              <a:buNone/>
            </a:pPr>
            <a:r>
              <a:rPr lang="en" sz="1687"/>
              <a:t>(Prathima Seethalam Radhakrishna)</a:t>
            </a:r>
            <a:endParaRPr sz="1687"/>
          </a:p>
        </p:txBody>
      </p:sp>
      <p:pic>
        <p:nvPicPr>
          <p:cNvPr id="71" name="Google Shape;7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49011"/>
            <a:ext cx="9144000" cy="37944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"/>
          <p:cNvSpPr txBox="1"/>
          <p:nvPr>
            <p:ph type="title"/>
          </p:nvPr>
        </p:nvSpPr>
        <p:spPr>
          <a:xfrm>
            <a:off x="311700" y="376200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Burn Down Chart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4307"/>
              <a:buNone/>
            </a:pPr>
            <a:r>
              <a:rPr lang="en" sz="1687"/>
              <a:t>(Kritika Agrawal)</a:t>
            </a:r>
            <a:endParaRPr sz="1687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pic>
        <p:nvPicPr>
          <p:cNvPr id="77" name="Google Shape;77;p3"/>
          <p:cNvPicPr preferRelativeResize="0"/>
          <p:nvPr/>
        </p:nvPicPr>
        <p:blipFill rotWithShape="1">
          <a:blip r:embed="rId3">
            <a:alphaModFix/>
          </a:blip>
          <a:srcRect b="0" l="-3570" r="3569" t="0"/>
          <a:stretch/>
        </p:blipFill>
        <p:spPr>
          <a:xfrm>
            <a:off x="1631825" y="1273850"/>
            <a:ext cx="6103000" cy="386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ed4fb9568c_2_3"/>
          <p:cNvSpPr txBox="1"/>
          <p:nvPr>
            <p:ph type="title"/>
          </p:nvPr>
        </p:nvSpPr>
        <p:spPr>
          <a:xfrm>
            <a:off x="311700" y="376200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Burn Down Chart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4307"/>
              <a:buNone/>
            </a:pPr>
            <a:r>
              <a:rPr lang="en" sz="1687"/>
              <a:t>(Kritika Agrawal)</a:t>
            </a:r>
            <a:endParaRPr sz="1687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pic>
        <p:nvPicPr>
          <p:cNvPr id="83" name="Google Shape;83;g1ed4fb9568c_2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5581" y="1263475"/>
            <a:ext cx="5931669" cy="384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/>
          <p:nvPr>
            <p:ph type="title"/>
          </p:nvPr>
        </p:nvSpPr>
        <p:spPr>
          <a:xfrm>
            <a:off x="1231250" y="2750"/>
            <a:ext cx="61230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68860"/>
              <a:buNone/>
            </a:pPr>
            <a:r>
              <a:rPr lang="en"/>
              <a:t>BRM Diagram  </a:t>
            </a:r>
            <a:r>
              <a:rPr lang="en" sz="1800"/>
              <a:t>(Shubham Mishra)</a:t>
            </a:r>
            <a:endParaRPr sz="18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89" name="Google Shape;89;p4"/>
          <p:cNvSpPr txBox="1"/>
          <p:nvPr/>
        </p:nvSpPr>
        <p:spPr>
          <a:xfrm>
            <a:off x="1905310" y="618594"/>
            <a:ext cx="9267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Suppliers                                           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4"/>
          <p:cNvSpPr txBox="1"/>
          <p:nvPr/>
        </p:nvSpPr>
        <p:spPr>
          <a:xfrm>
            <a:off x="6056779" y="595332"/>
            <a:ext cx="10365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Customers                                          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4"/>
          <p:cNvSpPr txBox="1"/>
          <p:nvPr/>
        </p:nvSpPr>
        <p:spPr>
          <a:xfrm>
            <a:off x="3420791" y="598685"/>
            <a:ext cx="22680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Organization selected parts                                          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1769" y="1559858"/>
            <a:ext cx="6441961" cy="3339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50" y="652182"/>
            <a:ext cx="7162700" cy="4099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/>
          <p:nvPr>
            <p:ph type="title"/>
          </p:nvPr>
        </p:nvSpPr>
        <p:spPr>
          <a:xfrm>
            <a:off x="311700" y="300000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User Stories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4307"/>
              <a:buNone/>
            </a:pPr>
            <a:r>
              <a:rPr lang="en" sz="1687"/>
              <a:t>(Ajay Kumar)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pic>
        <p:nvPicPr>
          <p:cNvPr id="103" name="Google Shape;10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65535"/>
            <a:ext cx="9144000" cy="39779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"/>
          <p:cNvSpPr txBox="1"/>
          <p:nvPr>
            <p:ph type="title"/>
          </p:nvPr>
        </p:nvSpPr>
        <p:spPr>
          <a:xfrm>
            <a:off x="311725" y="3485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Functional Test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2799"/>
              <a:buNone/>
            </a:pPr>
            <a:r>
              <a:rPr lang="en" sz="1911"/>
              <a:t>(Dhruv Chamaria)</a:t>
            </a:r>
            <a:endParaRPr/>
          </a:p>
        </p:txBody>
      </p:sp>
      <p:pic>
        <p:nvPicPr>
          <p:cNvPr id="109" name="Google Shape;10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25" y="1386300"/>
            <a:ext cx="8839200" cy="34386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ed4fb9568c_1_1"/>
          <p:cNvSpPr txBox="1"/>
          <p:nvPr>
            <p:ph type="title"/>
          </p:nvPr>
        </p:nvSpPr>
        <p:spPr>
          <a:xfrm>
            <a:off x="311725" y="3485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Test Design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2800"/>
              <a:buNone/>
            </a:pPr>
            <a:r>
              <a:rPr lang="en" sz="1911"/>
              <a:t>(Dhruv Chamaria)</a:t>
            </a:r>
            <a:endParaRPr/>
          </a:p>
        </p:txBody>
      </p:sp>
      <p:pic>
        <p:nvPicPr>
          <p:cNvPr id="115" name="Google Shape;115;g1ed4fb9568c_1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2950" y="1362075"/>
            <a:ext cx="5018099" cy="37155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Prathima</dc:creator>
</cp:coreProperties>
</file>