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2" r:id="rId5"/>
    <p:sldId id="265" r:id="rId6"/>
    <p:sldId id="270" r:id="rId7"/>
    <p:sldId id="269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4A8BE-2640-4C71-96B6-33DB1770A89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43961-AB6E-45AE-AEF3-B01569086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00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26413215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a26413215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26413215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a26413215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79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2F26-3BFF-4099-90D9-EEECBD1C1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C21B4-1848-4198-852F-20954E9E4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06370-0CE7-452E-99D7-8D5A594A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F0B2-2B85-43CB-AB52-9C24CC57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4899D-E459-4204-BC67-E2FE2C1F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7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33CD-0F01-4DA6-81A6-D3BB2608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9D518-651A-4290-80B4-ADFDA12DA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3F6CA-1739-4913-AB3D-ED9C2183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D433-3B02-46C0-84D8-DB18FE30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A5334-3B6E-4233-A0C3-451A6DD1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E00A2-6C52-49D6-9698-D8FC9AD1C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DA0E6-E6E7-4BC1-8CA8-71F234993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77FC6-5D70-4696-8072-A0FA8BC4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799A6-F021-4DC6-A5E7-F113DE26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66D92-F2A4-4D9C-A840-31D788B0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71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/>
          <p:nvPr/>
        </p:nvSpPr>
        <p:spPr>
          <a:xfrm>
            <a:off x="400601" y="407201"/>
            <a:ext cx="1399500" cy="1397167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0" name="Google Shape;60;p37"/>
          <p:cNvSpPr/>
          <p:nvPr/>
        </p:nvSpPr>
        <p:spPr>
          <a:xfrm>
            <a:off x="9394400" y="6045133"/>
            <a:ext cx="2797600" cy="81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7"/>
          <p:cNvSpPr txBox="1">
            <a:spLocks noGrp="1"/>
          </p:cNvSpPr>
          <p:nvPr>
            <p:ph type="title"/>
          </p:nvPr>
        </p:nvSpPr>
        <p:spPr>
          <a:xfrm>
            <a:off x="937200" y="1114667"/>
            <a:ext cx="68388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body" idx="1"/>
          </p:nvPr>
        </p:nvSpPr>
        <p:spPr>
          <a:xfrm>
            <a:off x="1343600" y="2110067"/>
            <a:ext cx="2958800" cy="3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l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body" idx="2"/>
          </p:nvPr>
        </p:nvSpPr>
        <p:spPr>
          <a:xfrm>
            <a:off x="4613079" y="2110067"/>
            <a:ext cx="2958800" cy="3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l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body" idx="3"/>
          </p:nvPr>
        </p:nvSpPr>
        <p:spPr>
          <a:xfrm>
            <a:off x="7882557" y="2110067"/>
            <a:ext cx="2958800" cy="3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l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l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sldNum" idx="12"/>
          </p:nvPr>
        </p:nvSpPr>
        <p:spPr>
          <a:xfrm>
            <a:off x="10972800" y="6045133"/>
            <a:ext cx="812800" cy="8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244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107F-1310-421D-9258-82C2FCFD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2129-12B7-4F30-A6E5-806F300C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ACAE3-5DCB-4AAE-8031-A833021E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FF341-F122-4494-9DD6-9EF7F2B5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FE6A0-8BFF-4B9D-87FD-16D3DE29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2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B00F-455C-4FDB-9D9A-65FB62B7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D33B0-109B-475D-A031-A013B3A66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8181B-8E29-4110-8945-114FC6F7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83083-42AE-428D-84D0-91324E8F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20B40-E3BA-430A-A071-20798523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37BE-D6F5-4F70-9C24-21B37855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A89C7-F4BB-4556-B300-BDF64CF9C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64118-A4D5-4C1A-A6EF-316DEB1B3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A23FD-FFD5-45B4-A613-90951888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0C79A-9D18-4076-8285-2B4A13DF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BEB35-3AE9-4561-83E2-51951E8D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0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DC77-3A09-4201-862C-1975C5F0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FCDB3-3E3A-4306-9295-EB96EC055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8592D-DCD3-48CF-8E5E-C8C2D5405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69B37-2120-44F7-A85E-FF0068490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4955C-CEBA-4B80-9AED-445F95990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EE495-0F35-4291-A93B-5AF81070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D071D-0A57-4C58-83B8-4FC0E25A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8E279-E0D4-42A7-AF7C-B88368DE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7FD1-590D-4C65-8B2A-279DFECB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90CA8-48F5-484C-ABCF-168D6CC9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573FD-F087-45BD-800F-9682ADB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09CE5-2A91-449A-BB69-BFAC1AA2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1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C124A-3481-421B-8ADA-C18B041D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7D714-143B-4959-B158-1F7995D6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4B705-C5E9-48FF-8B6F-1891A5E6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8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2BEF-315A-4A12-9DA2-50ED3871B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9A5A-4B6D-4258-9C9A-ACF863FA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BF766-B489-4773-BF4C-4A7528B77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94E91-45DB-4851-BE36-7B1F21E7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6ED7A-A46C-4551-A314-8416F97E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02A74-A48B-42BA-9D11-BF0270EE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E60C-AB34-4759-839A-EB8D343A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37921-9458-42ED-B227-129D15F29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388C-97D8-48DA-8379-DCE49B04D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F7CA0-28EB-42DE-9866-26A4A105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1E61E-D309-489A-8566-9559B3FC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1139C-A86B-42C3-9F2A-60AC8AB7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3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46167-0A35-475A-BF30-A1F2BF9C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360F6-DB19-43B1-8741-67640C574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7836E-59FE-4C82-BD3A-B9F0A52F6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EFE7-DC0B-49B3-9A80-1A54CA0AF6C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AE907-5CA5-48D7-8686-3F725E2EC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AD82F-14DB-48E3-8A52-53DECB6F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yMatch/staymatch-backend" TargetMode="External"/><Relationship Id="rId2" Type="http://schemas.openxmlformats.org/officeDocument/2006/relationships/hyperlink" Target="https://github.com/StayMatch/staymatch-fronten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C562-1A26-4DC3-B306-F023977F3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Sample and </a:t>
            </a:r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2260385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3A4A-5FF3-7F36-8843-59469085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R1 – I2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F12E-8961-5B83-F1A0-141F04D72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Property Details</a:t>
            </a:r>
          </a:p>
          <a:p>
            <a:r>
              <a:rPr lang="en-US" dirty="0"/>
              <a:t>Show Property Amenities</a:t>
            </a:r>
          </a:p>
        </p:txBody>
      </p:sp>
    </p:spTree>
    <p:extLst>
      <p:ext uri="{BB962C8B-B14F-4D97-AF65-F5344CB8AC3E}">
        <p14:creationId xmlns:p14="http://schemas.microsoft.com/office/powerpoint/2010/main" val="244807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9BC4-F1B5-199A-11F4-CA42B2F3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Show Property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F4AB05-D780-6A17-4C07-5E8AA5644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452" y="1825625"/>
            <a:ext cx="7149096" cy="4351338"/>
          </a:xfrm>
        </p:spPr>
      </p:pic>
    </p:spTree>
    <p:extLst>
      <p:ext uri="{BB962C8B-B14F-4D97-AF65-F5344CB8AC3E}">
        <p14:creationId xmlns:p14="http://schemas.microsoft.com/office/powerpoint/2010/main" val="316823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9BC4-F1B5-199A-11F4-CA42B2F3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Show Property Amenities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F6BF3-2311-90A0-FA92-27C80B9A2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61" y="1794851"/>
            <a:ext cx="10231278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5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1CAB-4065-4F6B-B5E6-270DA6B9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E463-B803-431A-9EF3-232938FF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the </a:t>
            </a:r>
            <a:r>
              <a:rPr lang="en-US" dirty="0" err="1"/>
              <a:t>github</a:t>
            </a:r>
            <a:r>
              <a:rPr lang="en-US" dirty="0"/>
              <a:t> link of the project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Front-end - </a:t>
            </a:r>
            <a:r>
              <a:rPr lang="en-US" dirty="0">
                <a:hlinkClick r:id="rId2"/>
              </a:rPr>
              <a:t>https://github.com/StayMatch/staymatch-frontend</a:t>
            </a:r>
            <a:endParaRPr lang="en-US" dirty="0"/>
          </a:p>
          <a:p>
            <a:endParaRPr lang="en-US" dirty="0"/>
          </a:p>
          <a:p>
            <a:r>
              <a:rPr lang="en-US" dirty="0"/>
              <a:t>Back-end - </a:t>
            </a:r>
            <a:r>
              <a:rPr lang="en-US" dirty="0">
                <a:hlinkClick r:id="rId3"/>
              </a:rPr>
              <a:t>https://github.com/StayMatch/staymatch-backend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377F-F303-4BED-93EF-C2E6B740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58"/>
            <a:ext cx="10515600" cy="1325563"/>
          </a:xfrm>
        </p:spPr>
        <p:txBody>
          <a:bodyPr/>
          <a:lstStyle/>
          <a:p>
            <a:r>
              <a:rPr lang="en-US" dirty="0" err="1"/>
              <a:t>Staymatch</a:t>
            </a:r>
            <a:r>
              <a:rPr lang="en-US" dirty="0"/>
              <a:t> front-end  repository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093FF-932D-DC91-8A64-933230F5D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09" y="1085429"/>
            <a:ext cx="10108981" cy="569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3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377F-F303-4BED-93EF-C2E6B740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58"/>
            <a:ext cx="10515600" cy="1325563"/>
          </a:xfrm>
        </p:spPr>
        <p:txBody>
          <a:bodyPr/>
          <a:lstStyle/>
          <a:p>
            <a:r>
              <a:rPr lang="en-US" dirty="0" err="1"/>
              <a:t>Staymatch</a:t>
            </a:r>
            <a:r>
              <a:rPr lang="en-US" dirty="0"/>
              <a:t> back-end  repository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5D7B6-0C3E-6649-745B-949EDB8FC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4860"/>
            <a:ext cx="12192000" cy="404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1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3F55-A028-1550-C8D9-3BC0A16A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and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A452C-0A1A-35AC-67B7-B9F01CC5B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endParaRPr lang="en-US" sz="2800" dirty="0"/>
          </a:p>
          <a:p>
            <a:pPr marL="0" indent="0">
              <a:lnSpc>
                <a:spcPct val="115000"/>
              </a:lnSpc>
              <a:spcBef>
                <a:spcPts val="1067"/>
              </a:spcBef>
              <a:spcAft>
                <a:spcPts val="1600"/>
              </a:spcAft>
            </a:pPr>
            <a:r>
              <a:rPr lang="en-US" sz="1900" dirty="0"/>
              <a:t>Node.js, React.js must be installed on your local machine.</a:t>
            </a:r>
          </a:p>
          <a:p>
            <a:pPr marL="0" indent="0">
              <a:lnSpc>
                <a:spcPct val="115000"/>
              </a:lnSpc>
              <a:spcBef>
                <a:spcPts val="1067"/>
              </a:spcBef>
              <a:spcAft>
                <a:spcPts val="1600"/>
              </a:spcAft>
            </a:pPr>
            <a:r>
              <a:rPr lang="en-US" sz="1900" dirty="0">
                <a:solidFill>
                  <a:srgbClr val="24292E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Clone this repository to your local machine.</a:t>
            </a:r>
          </a:p>
          <a:p>
            <a:pPr marL="0" indent="0">
              <a:lnSpc>
                <a:spcPct val="115000"/>
              </a:lnSpc>
              <a:spcBef>
                <a:spcPts val="1067"/>
              </a:spcBef>
              <a:spcAft>
                <a:spcPts val="1600"/>
              </a:spcAft>
            </a:pPr>
            <a:r>
              <a:rPr lang="en-US" sz="1900" dirty="0">
                <a:solidFill>
                  <a:srgbClr val="24292E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Open the folder in command line and run the following commands: </a:t>
            </a:r>
          </a:p>
          <a:p>
            <a:pPr marL="0" indent="0">
              <a:lnSpc>
                <a:spcPct val="115000"/>
              </a:lnSpc>
              <a:spcBef>
                <a:spcPts val="1067"/>
              </a:spcBef>
              <a:spcAft>
                <a:spcPts val="1600"/>
              </a:spcAft>
            </a:pPr>
            <a:r>
              <a:rPr lang="en-US" sz="1900" i="1" dirty="0" err="1">
                <a:solidFill>
                  <a:srgbClr val="24292E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npm</a:t>
            </a:r>
            <a:r>
              <a:rPr lang="en-US" sz="1900" i="1" dirty="0">
                <a:solidFill>
                  <a:srgbClr val="24292E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 install</a:t>
            </a:r>
          </a:p>
          <a:p>
            <a:pPr marL="0" indent="0">
              <a:lnSpc>
                <a:spcPct val="115000"/>
              </a:lnSpc>
              <a:spcBef>
                <a:spcPts val="1067"/>
              </a:spcBef>
              <a:spcAft>
                <a:spcPts val="1600"/>
              </a:spcAft>
            </a:pPr>
            <a:r>
              <a:rPr lang="en-US" sz="1900" i="1" dirty="0" err="1">
                <a:solidFill>
                  <a:srgbClr val="24292E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npm</a:t>
            </a:r>
            <a:r>
              <a:rPr lang="en-US" sz="1900" i="1" dirty="0">
                <a:solidFill>
                  <a:srgbClr val="24292E"/>
                </a:solidFill>
                <a:highlight>
                  <a:srgbClr val="FFFFFF"/>
                </a:highlight>
                <a:ea typeface="Arial"/>
                <a:cs typeface="Arial"/>
                <a:sym typeface="Arial"/>
              </a:rPr>
              <a:t> run dev</a:t>
            </a:r>
          </a:p>
          <a:p>
            <a:pPr marL="0" indent="0">
              <a:lnSpc>
                <a:spcPct val="115000"/>
              </a:lnSpc>
              <a:spcBef>
                <a:spcPts val="1067"/>
              </a:spcBef>
              <a:spcAft>
                <a:spcPts val="1600"/>
              </a:spcAft>
            </a:pPr>
            <a:endParaRPr lang="en-US" sz="2800" dirty="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1067"/>
              </a:spcBef>
              <a:spcAft>
                <a:spcPts val="1600"/>
              </a:spcAft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5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3A4A-5FF3-7F36-8843-59469085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R1 – I1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F12E-8961-5B83-F1A0-141F04D72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  <a:p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39827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26413215e_0_172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/>
          </a:p>
        </p:txBody>
      </p:sp>
      <p:sp>
        <p:nvSpPr>
          <p:cNvPr id="278" name="Google Shape;278;ga26413215e_0_172"/>
          <p:cNvSpPr txBox="1">
            <a:spLocks noGrp="1"/>
          </p:cNvSpPr>
          <p:nvPr>
            <p:ph type="title" idx="4294967295"/>
          </p:nvPr>
        </p:nvSpPr>
        <p:spPr>
          <a:xfrm>
            <a:off x="0" y="1114425"/>
            <a:ext cx="6838950" cy="528638"/>
          </a:xfrm>
          <a:noFill/>
          <a:ln>
            <a:noFill/>
          </a:ln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dirty="0"/>
              <a:t>Feature: </a:t>
            </a:r>
            <a:r>
              <a:rPr lang="en-US" dirty="0">
                <a:sym typeface="Nunito Sans Light"/>
              </a:rPr>
              <a:t>Sort by Price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2AE009-9C31-FC4C-AEC4-0AB11ABC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00" y="1785258"/>
            <a:ext cx="11530599" cy="30407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26413215e_0_17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278" name="Google Shape;278;ga26413215e_0_172"/>
          <p:cNvSpPr txBox="1">
            <a:spLocks noGrp="1"/>
          </p:cNvSpPr>
          <p:nvPr>
            <p:ph type="title" idx="4294967295"/>
          </p:nvPr>
        </p:nvSpPr>
        <p:spPr>
          <a:xfrm>
            <a:off x="0" y="149225"/>
            <a:ext cx="6838950" cy="528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" dirty="0"/>
              <a:t>Feature: </a:t>
            </a:r>
            <a:r>
              <a:rPr lang="en" sz="3067" dirty="0">
                <a:latin typeface="Nunito Sans Light"/>
                <a:ea typeface="Nunito Sans Light"/>
                <a:cs typeface="Nunito Sans Light"/>
                <a:sym typeface="Nunito Sans Light"/>
              </a:rPr>
              <a:t>Search by zip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C14E68-E808-85B4-FFD5-C6AA01114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370" y="926051"/>
            <a:ext cx="9078592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5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8;ga26413215e_0_172">
            <a:extLst>
              <a:ext uri="{FF2B5EF4-FFF2-40B4-BE49-F238E27FC236}">
                <a16:creationId xmlns:a16="http://schemas.microsoft.com/office/drawing/2014/main" id="{45AEBB21-3BAA-4C65-F4A6-5873090F503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1819" y="500206"/>
            <a:ext cx="6838950" cy="528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" dirty="0"/>
              <a:t>Feature: </a:t>
            </a:r>
            <a:r>
              <a:rPr lang="en" sz="3067" dirty="0">
                <a:latin typeface="Nunito Sans Light"/>
                <a:ea typeface="Nunito Sans Light"/>
                <a:cs typeface="Nunito Sans Light"/>
                <a:sym typeface="Nunito Sans Light"/>
              </a:rPr>
              <a:t>Search by city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AFE2E-0EB4-E2F5-5793-F4FF1639D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28"/>
          <a:stretch/>
        </p:blipFill>
        <p:spPr>
          <a:xfrm>
            <a:off x="1385230" y="1431635"/>
            <a:ext cx="9421540" cy="515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7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131</Words>
  <Application>Microsoft Office PowerPoint</Application>
  <PresentationFormat>Widescreen</PresentationFormat>
  <Paragraphs>30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Lexend Deca</vt:lpstr>
      <vt:lpstr>Nunito Sans Light</vt:lpstr>
      <vt:lpstr>Office Theme</vt:lpstr>
      <vt:lpstr>Code Sample and Github Link</vt:lpstr>
      <vt:lpstr>GitHub Link</vt:lpstr>
      <vt:lpstr>Staymatch front-end  repository structure</vt:lpstr>
      <vt:lpstr>Staymatch back-end  repository structure</vt:lpstr>
      <vt:lpstr>Prerequisites and Installation</vt:lpstr>
      <vt:lpstr>R1 – I1 Features</vt:lpstr>
      <vt:lpstr>Feature: Sort by Price</vt:lpstr>
      <vt:lpstr>Feature: Search by zip</vt:lpstr>
      <vt:lpstr>Feature: Search by city</vt:lpstr>
      <vt:lpstr>R1 – I2 Features</vt:lpstr>
      <vt:lpstr>Feature: Show Property Details</vt:lpstr>
      <vt:lpstr>Feature: Show Property Amenities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Code</dc:title>
  <dc:creator>Rahul Mendes</dc:creator>
  <cp:lastModifiedBy>Rahul Mendes</cp:lastModifiedBy>
  <cp:revision>10</cp:revision>
  <dcterms:created xsi:type="dcterms:W3CDTF">2020-04-03T14:45:28Z</dcterms:created>
  <dcterms:modified xsi:type="dcterms:W3CDTF">2023-10-27T17:33:13Z</dcterms:modified>
</cp:coreProperties>
</file>