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3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6">
              <a:lumMod val="20000"/>
              <a:lumOff val="8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D174-5042-4D93-9A31-EF041398BB5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64A9-BEE2-4603-BF4C-461C7245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/>
              <a:t>9</a:t>
            </a:r>
            <a:r>
              <a:rPr lang="ko-KR" altLang="en-US" sz="8000"/>
              <a:t>조</a:t>
            </a:r>
            <a:endParaRPr lang="en-US" sz="8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/>
              <a:t>김용준  </a:t>
            </a:r>
            <a:r>
              <a:rPr lang="en-US" altLang="ko-KR" b="1"/>
              <a:t> </a:t>
            </a:r>
            <a:r>
              <a:rPr lang="ko-KR" altLang="en-US" b="1"/>
              <a:t>성훈</a:t>
            </a:r>
            <a:r>
              <a:rPr lang="en-US" altLang="ko-KR" b="1"/>
              <a:t>   </a:t>
            </a:r>
            <a:r>
              <a:rPr lang="ko-KR" altLang="en-US" b="1"/>
              <a:t>오영은</a:t>
            </a:r>
            <a:r>
              <a:rPr lang="en-US" altLang="ko-KR" b="1"/>
              <a:t>   </a:t>
            </a:r>
            <a:r>
              <a:rPr lang="ko-KR" altLang="en-US" b="1"/>
              <a:t>이지수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5198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59" y="200584"/>
            <a:ext cx="9034882" cy="639675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82318" y="200584"/>
            <a:ext cx="3751682" cy="480136"/>
          </a:xfrm>
        </p:spPr>
        <p:txBody>
          <a:bodyPr>
            <a:norm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Class Diagram - Overall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09" y="526944"/>
            <a:ext cx="12204909" cy="5804112"/>
          </a:xfrm>
          <a:prstGeom prst="rect">
            <a:avLst/>
          </a:prstGeom>
        </p:spPr>
      </p:pic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0" y="526944"/>
            <a:ext cx="3751682" cy="480136"/>
          </a:xfrm>
        </p:spPr>
        <p:txBody>
          <a:bodyPr>
            <a:norm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Class Diagram - Model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3680" y="172720"/>
            <a:ext cx="4800600" cy="813435"/>
          </a:xfrm>
        </p:spPr>
        <p:txBody>
          <a:bodyPr>
            <a:normAutofit/>
          </a:bodyPr>
          <a:lstStyle/>
          <a:p>
            <a:r>
              <a:rPr lang="ko-KR" altLang="en-US" sz="3600" b="1"/>
              <a:t>테스팅 툴 </a:t>
            </a:r>
            <a:r>
              <a:rPr lang="en-US" altLang="ko-KR" sz="3600" b="1"/>
              <a:t>– JavaFx, Junit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48442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9060" y="2620963"/>
            <a:ext cx="4373880" cy="16160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/>
              <a:t>시연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58801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9조</vt:lpstr>
      <vt:lpstr>Class Diagram - Overall</vt:lpstr>
      <vt:lpstr>Class Diagram - Model</vt:lpstr>
      <vt:lpstr>테스팅 툴 – JavaFx, Junit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9조</dc:title>
  <dc:creator>Jisu Lee</dc:creator>
  <cp:lastModifiedBy>Jisu Lee</cp:lastModifiedBy>
  <cp:revision>6</cp:revision>
  <dcterms:created xsi:type="dcterms:W3CDTF">2017-06-09T13:54:04Z</dcterms:created>
  <dcterms:modified xsi:type="dcterms:W3CDTF">2017-06-09T14:11:42Z</dcterms:modified>
</cp:coreProperties>
</file>