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/>
              <a:t>sockets = port number + ip address of the machine, FLTK “FULLTICK”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plus.google.com/u/0/me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Relationship Id="rId6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 sz="6000"/>
              <a:t>PhatChat: Week 3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5862800" y="78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ms" sz="1100" u="sng">
                <a:solidFill>
                  <a:schemeClr val="hlink"/>
                </a:solidFill>
                <a:hlinkClick r:id="rId3"/>
              </a:rPr>
              <a:t>stazer1336@googlemail.com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Table of Contents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Accomplishments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Ping-Pong Concept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Connection Window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Goals for next Week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Chat Window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Message and Username Handling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Accomplishments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ms"/>
              <a:t>Ping-Pong Concept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Server sends every 5 seconds ping packets with the current timestamp as value to all connected clients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Client receives ping packet and responds with pong packet 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Server receives the pong packet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Accomplishments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ms"/>
              <a:t>Connection Window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Used to connect to a server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pops up on client startup (except for the case when three command line arguments are used (username, host address, port))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pops up if connection to server is closed or the chat window is closed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Accomplishments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0500"/>
            <a:ext cx="38100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106650"/>
            <a:ext cx="4000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150" y="1460487"/>
            <a:ext cx="36766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150" y="3754212"/>
            <a:ext cx="3676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ms"/>
              <a:t>Goals for next week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ms"/>
              <a:t>Chat Window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used to show all chat messages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used to send messages from the user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graphical representation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ms"/>
              <a:t>Goals for next Week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ms"/>
              <a:t>Message and Username Handling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implement message packets and response username and request username packets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handle new packets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connect network with graphical user interface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