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/>
              <a:t>sockets = port number + ip address of the machine, FLTK “FULLTICK”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/>
              <a:t>//kind of language? like C++, python?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/>
              <a:t>so the the pingpacket sends an integer? This interger conveys success or failure? Example: sends back a -1 for a failed connection?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m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ms" sz="6000"/>
              <a:t>PhatChat: Week 2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 PongPacket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PongPacket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test response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operation code is 0x1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packet size + 0x1 + integer value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Host answers with PongPacket immediately after PingPacket is received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Table of Contents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Setting Up the Project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Libraries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CMake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Avoiding Code Duplication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The Protocol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What is a Protocol?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Using the TCP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PhatChat Protocol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PingPacket and PongPacket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Libraries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SFML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cross-platform library for graphic, audio, network and system functions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helps us in using threads, mutexes and sockets operating system independently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FLTK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simple to use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cross-platform gui library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CMake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cross-platform make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cross-platform build system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generates specific build files from a cmake script file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UNIX makefiles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project files for Visual Studio, Eclipse, Code::Blocks and XCode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ms"/>
              <a:t>Avoiding Code Duplication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ms"/>
              <a:t>PhatChat is split into 3 projects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Core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static library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implements necessary classes and functions </a:t>
            </a:r>
            <a:r>
              <a:rPr lang="ms">
                <a:solidFill>
                  <a:srgbClr val="6FA8DC"/>
                </a:solidFill>
              </a:rPr>
              <a:t>especially the chat protocol used in server and client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used in Client and Server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Client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Server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What is a protocol?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defines rules, definition  and format of message exchange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how hosts communicate with each other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kind of a language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Using TCP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>
                <a:solidFill>
                  <a:srgbClr val="6D9EEB"/>
                </a:solidFill>
              </a:rPr>
              <a:t>T</a:t>
            </a:r>
            <a:r>
              <a:rPr lang="ms"/>
              <a:t>ransmission </a:t>
            </a:r>
            <a:r>
              <a:rPr lang="ms">
                <a:solidFill>
                  <a:srgbClr val="6D9EEB"/>
                </a:solidFill>
              </a:rPr>
              <a:t>C</a:t>
            </a:r>
            <a:r>
              <a:rPr lang="ms"/>
              <a:t>ontrol </a:t>
            </a:r>
            <a:r>
              <a:rPr lang="ms">
                <a:solidFill>
                  <a:srgbClr val="6D9EEB"/>
                </a:solidFill>
              </a:rPr>
              <a:t>P</a:t>
            </a:r>
            <a:r>
              <a:rPr lang="ms"/>
              <a:t>rotocol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provides host to host connectivity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guarantees packet delivery in correct order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data is a stream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PhatChat Protocol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packet size + operation code + data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packet size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handled by the SFML libraries packet and socket class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operation code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1 byte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defines the type of packet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data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depends on the operation code (type of packet)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ms"/>
              <a:t>PingPacket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used to check if the connection and packet encoding and decoing worked properly, sending back an integer value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ms"/>
              <a:t>PingPacket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test request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operation code is 0x0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ms"/>
              <a:t>packet size + 0x0 + integer value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