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675" lIns="91375" spcFirstLastPara="1" rIns="91375" wrap="square" tIns="4567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5" name="Google Shape;85;p13"/>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3"/>
          <p:cNvSpPr txBox="1"/>
          <p:nvPr>
            <p:ph idx="1" type="body"/>
          </p:nvPr>
        </p:nvSpPr>
        <p:spPr>
          <a:xfrm>
            <a:off x="457200" y="2433638"/>
            <a:ext cx="8229600" cy="3687900"/>
          </a:xfrm>
          <a:prstGeom prst="rect">
            <a:avLst/>
          </a:prstGeom>
          <a:noFill/>
          <a:ln>
            <a:noFill/>
          </a:ln>
        </p:spPr>
        <p:txBody>
          <a:bodyPr anchorCtr="0" anchor="t" bIns="45675" lIns="91375" spcFirstLastPara="1" rIns="91375" wrap="square" tIns="45675">
            <a:noAutofit/>
          </a:bodyPr>
          <a:lstStyle/>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The Fumbling Five</a:t>
            </a:r>
            <a:endParaRPr/>
          </a:p>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member names </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Product Owner: Yong Lu</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Initial Scrum Master: Victor Chung</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Team: Jared Tran, Jeremy Euchi, Brooke Clement</a:t>
            </a:r>
            <a:endParaRPr sz="2000">
              <a:latin typeface="Times New Roman"/>
              <a:ea typeface="Times New Roman"/>
              <a:cs typeface="Times New Roman"/>
              <a:sym typeface="Times New Roman"/>
            </a:endParaRPr>
          </a:p>
          <a:p>
            <a:pPr indent="0" lvl="0" marL="0" rtl="0" algn="ctr">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rPr lang="en-US">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7" name="Google Shape;87;p13"/>
          <p:cNvSpPr txBox="1"/>
          <p:nvPr>
            <p:ph type="title"/>
          </p:nvPr>
        </p:nvSpPr>
        <p:spPr>
          <a:xfrm>
            <a:off x="457200" y="1046163"/>
            <a:ext cx="8229600" cy="1260475"/>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Rage Quit</a:t>
            </a:r>
            <a:r>
              <a:rPr lang="en-US" sz="4000">
                <a:latin typeface="Times New Roman"/>
                <a:ea typeface="Times New Roman"/>
                <a:cs typeface="Times New Roman"/>
                <a:sym typeface="Times New Roman"/>
              </a:rPr>
              <a:t> </a:t>
            </a:r>
            <a:br>
              <a:rPr lang="en-US" sz="4000">
                <a:latin typeface="Times New Roman"/>
                <a:ea typeface="Times New Roman"/>
                <a:cs typeface="Times New Roman"/>
                <a:sym typeface="Times New Roman"/>
              </a:rPr>
            </a:br>
            <a:r>
              <a:rPr lang="en-US" sz="3600">
                <a:latin typeface="Times New Roman"/>
                <a:ea typeface="Times New Roman"/>
                <a:cs typeface="Times New Roman"/>
                <a:sym typeface="Times New Roman"/>
              </a:rPr>
              <a:t>October 12, 2020</a:t>
            </a:r>
            <a:endParaRPr/>
          </a:p>
        </p:txBody>
      </p:sp>
      <p:sp>
        <p:nvSpPr>
          <p:cNvPr id="88" name="Google Shape;88;p1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9" name="Google Shape;159;p22"/>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solidFill>
                  <a:srgbClr val="17365D"/>
                </a:solidFill>
                <a:latin typeface="Times New Roman"/>
                <a:ea typeface="Times New Roman"/>
                <a:cs typeface="Times New Roman"/>
                <a:sym typeface="Times New Roman"/>
              </a:rPr>
              <a:t>Challenges/Risks</a:t>
            </a:r>
            <a:endParaRPr/>
          </a:p>
        </p:txBody>
      </p:sp>
      <p:sp>
        <p:nvSpPr>
          <p:cNvPr id="160" name="Google Shape;160;p22"/>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Unfamiliar technology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Acquiring art assets. Creating art without an artist.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Working with the physics of objects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Juggling the learning of both Unity and Blender</a:t>
            </a:r>
            <a:endParaRPr>
              <a:latin typeface="Times New Roman"/>
              <a:ea typeface="Times New Roman"/>
              <a:cs typeface="Times New Roman"/>
              <a:sym typeface="Times New Roman"/>
            </a:endParaRPr>
          </a:p>
        </p:txBody>
      </p:sp>
      <p:sp>
        <p:nvSpPr>
          <p:cNvPr id="161" name="Google Shape;161;p2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7" name="Google Shape;167;p23"/>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Minimum Viable Product</a:t>
            </a:r>
            <a:endParaRPr/>
          </a:p>
        </p:txBody>
      </p:sp>
      <p:sp>
        <p:nvSpPr>
          <p:cNvPr id="168" name="Google Shape;168;p23"/>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87350" lvl="0" marL="457200" rtl="0" algn="l">
              <a:spcBef>
                <a:spcPts val="640"/>
              </a:spcBef>
              <a:spcAft>
                <a:spcPts val="0"/>
              </a:spcAft>
              <a:buSzPts val="2500"/>
              <a:buFont typeface="Times New Roman"/>
              <a:buChar char="•"/>
            </a:pPr>
            <a:r>
              <a:rPr lang="en-US" sz="2500">
                <a:latin typeface="Times New Roman"/>
                <a:ea typeface="Times New Roman"/>
                <a:cs typeface="Times New Roman"/>
                <a:sym typeface="Times New Roman"/>
              </a:rPr>
              <a:t>First person 3D game</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Game Menu for the player</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Controls information menu for the player</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Interactable E</a:t>
            </a:r>
            <a:r>
              <a:rPr lang="en-US" sz="2500">
                <a:latin typeface="Times New Roman"/>
                <a:ea typeface="Times New Roman"/>
                <a:cs typeface="Times New Roman"/>
                <a:sym typeface="Times New Roman"/>
              </a:rPr>
              <a:t>nvironment</a:t>
            </a:r>
            <a:r>
              <a:rPr lang="en-US" sz="2500">
                <a:latin typeface="Times New Roman"/>
                <a:ea typeface="Times New Roman"/>
                <a:cs typeface="Times New Roman"/>
                <a:sym typeface="Times New Roman"/>
              </a:rPr>
              <a:t> for the player </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Objects that the player can destroy</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Tools for the player to destroy the items with</a:t>
            </a:r>
            <a:endParaRPr sz="25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69" name="Google Shape;169;p2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4" name="Google Shape;94;p14"/>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5" name="Google Shape;95;p14"/>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Rage Quit </a:t>
            </a:r>
            <a:endParaRPr/>
          </a:p>
        </p:txBody>
      </p:sp>
      <p:sp>
        <p:nvSpPr>
          <p:cNvPr id="96" name="Google Shape;96;p14"/>
          <p:cNvSpPr txBox="1"/>
          <p:nvPr>
            <p:ph idx="1" type="body"/>
          </p:nvPr>
        </p:nvSpPr>
        <p:spPr>
          <a:xfrm>
            <a:off x="457200" y="895350"/>
            <a:ext cx="8229600" cy="3840300"/>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741362" rtl="0" algn="ctr">
              <a:spcBef>
                <a:spcPts val="560"/>
              </a:spcBef>
              <a:spcAft>
                <a:spcPts val="0"/>
              </a:spcAft>
              <a:buNone/>
            </a:pPr>
            <a:r>
              <a:t/>
            </a:r>
            <a:endParaRPr sz="23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sz="2300">
                <a:solidFill>
                  <a:srgbClr val="333333"/>
                </a:solidFill>
                <a:latin typeface="Arial"/>
                <a:ea typeface="Arial"/>
                <a:cs typeface="Arial"/>
                <a:sym typeface="Arial"/>
              </a:rPr>
              <a:t>Having a bad day? Want to take out your rage and frustrations on expensive objects but can't because you're broke? No worries! With the Expensive Item Destruction Simulator, you can have the second-best option!</a:t>
            </a:r>
            <a:endParaRPr sz="2300">
              <a:solidFill>
                <a:srgbClr val="333333"/>
              </a:solidFill>
              <a:latin typeface="Arial"/>
              <a:ea typeface="Arial"/>
              <a:cs typeface="Arial"/>
              <a:sym typeface="Arial"/>
            </a:endParaRPr>
          </a:p>
          <a:p>
            <a:pPr indent="0" lvl="0" marL="0" rtl="0" algn="ctr">
              <a:lnSpc>
                <a:spcPct val="115000"/>
              </a:lnSpc>
              <a:spcBef>
                <a:spcPts val="800"/>
              </a:spcBef>
              <a:spcAft>
                <a:spcPts val="0"/>
              </a:spcAft>
              <a:buNone/>
            </a:pPr>
            <a:r>
              <a:t/>
            </a:r>
            <a:endParaRPr sz="2300">
              <a:solidFill>
                <a:srgbClr val="333333"/>
              </a:solidFill>
              <a:latin typeface="Arial"/>
              <a:ea typeface="Arial"/>
              <a:cs typeface="Arial"/>
              <a:sym typeface="Arial"/>
            </a:endParaRPr>
          </a:p>
          <a:p>
            <a:pPr indent="0" lvl="0" marL="0" rtl="0" algn="ctr">
              <a:lnSpc>
                <a:spcPct val="115000"/>
              </a:lnSpc>
              <a:spcBef>
                <a:spcPts val="800"/>
              </a:spcBef>
              <a:spcAft>
                <a:spcPts val="800"/>
              </a:spcAft>
              <a:buNone/>
            </a:pPr>
            <a:r>
              <a:rPr b="1" lang="en-US" sz="2300">
                <a:solidFill>
                  <a:srgbClr val="333333"/>
                </a:solidFill>
                <a:latin typeface="Arial"/>
                <a:ea typeface="Arial"/>
                <a:cs typeface="Arial"/>
                <a:sym typeface="Arial"/>
              </a:rPr>
              <a:t>Idea: The simulator consists of you (the player) and expensive items. You break the items with various available tools. This project will use the Unity engine. </a:t>
            </a:r>
            <a:endParaRPr b="1" sz="23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103" name="Google Shape;103;p15"/>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Scope</a:t>
            </a:r>
            <a:endParaRPr/>
          </a:p>
        </p:txBody>
      </p:sp>
      <p:sp>
        <p:nvSpPr>
          <p:cNvPr id="104" name="Google Shape;104;p15"/>
          <p:cNvSpPr txBox="1"/>
          <p:nvPr>
            <p:ph idx="1" type="body"/>
          </p:nvPr>
        </p:nvSpPr>
        <p:spPr>
          <a:xfrm>
            <a:off x="457200" y="1508913"/>
            <a:ext cx="8229600" cy="3840300"/>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None/>
            </a:pPr>
            <a:r>
              <a:rPr lang="en-US" sz="2100">
                <a:solidFill>
                  <a:srgbClr val="333333"/>
                </a:solidFill>
                <a:latin typeface="Arial"/>
                <a:ea typeface="Arial"/>
                <a:cs typeface="Arial"/>
                <a:sym typeface="Arial"/>
              </a:rPr>
              <a:t>Priority One: Our minimum viable product will be a 3D style game.</a:t>
            </a:r>
            <a:endParaRPr sz="2100">
              <a:solidFill>
                <a:srgbClr val="333333"/>
              </a:solidFill>
              <a:latin typeface="Arial"/>
              <a:ea typeface="Arial"/>
              <a:cs typeface="Arial"/>
              <a:sym typeface="Arial"/>
            </a:endParaRPr>
          </a:p>
          <a:p>
            <a:pPr indent="-361950" lvl="0" marL="457200" rtl="0" algn="l">
              <a:lnSpc>
                <a:spcPct val="115000"/>
              </a:lnSpc>
              <a:spcBef>
                <a:spcPts val="800"/>
              </a:spcBef>
              <a:spcAft>
                <a:spcPts val="0"/>
              </a:spcAft>
              <a:buClr>
                <a:srgbClr val="333333"/>
              </a:buClr>
              <a:buSzPts val="2100"/>
              <a:buChar char="●"/>
            </a:pPr>
            <a:r>
              <a:rPr lang="en-US" sz="2100">
                <a:solidFill>
                  <a:srgbClr val="333333"/>
                </a:solidFill>
                <a:latin typeface="Arial"/>
                <a:ea typeface="Arial"/>
                <a:cs typeface="Arial"/>
                <a:sym typeface="Arial"/>
              </a:rPr>
              <a:t>Interactable Surroundings</a:t>
            </a:r>
            <a:endParaRPr sz="2100">
              <a:solidFill>
                <a:srgbClr val="333333"/>
              </a:solidFill>
              <a:latin typeface="Arial"/>
              <a:ea typeface="Arial"/>
              <a:cs typeface="Arial"/>
              <a:sym typeface="Arial"/>
            </a:endParaRPr>
          </a:p>
          <a:p>
            <a:pPr indent="-361950" lvl="0" marL="457200" rtl="0" algn="l">
              <a:lnSpc>
                <a:spcPct val="115000"/>
              </a:lnSpc>
              <a:spcBef>
                <a:spcPts val="0"/>
              </a:spcBef>
              <a:spcAft>
                <a:spcPts val="0"/>
              </a:spcAft>
              <a:buClr>
                <a:srgbClr val="333333"/>
              </a:buClr>
              <a:buSzPts val="2100"/>
              <a:buChar char="●"/>
            </a:pPr>
            <a:r>
              <a:rPr lang="en-US" sz="2100">
                <a:solidFill>
                  <a:srgbClr val="333333"/>
                </a:solidFill>
                <a:latin typeface="Arial"/>
                <a:ea typeface="Arial"/>
                <a:cs typeface="Arial"/>
                <a:sym typeface="Arial"/>
              </a:rPr>
              <a:t>First-person player experience</a:t>
            </a:r>
            <a:endParaRPr sz="2100">
              <a:solidFill>
                <a:srgbClr val="333333"/>
              </a:solidFill>
              <a:latin typeface="Arial"/>
              <a:ea typeface="Arial"/>
              <a:cs typeface="Arial"/>
              <a:sym typeface="Arial"/>
            </a:endParaRPr>
          </a:p>
          <a:p>
            <a:pPr indent="-361950" lvl="0" marL="457200" rtl="0" algn="l">
              <a:lnSpc>
                <a:spcPct val="115000"/>
              </a:lnSpc>
              <a:spcBef>
                <a:spcPts val="0"/>
              </a:spcBef>
              <a:spcAft>
                <a:spcPts val="0"/>
              </a:spcAft>
              <a:buClr>
                <a:srgbClr val="333333"/>
              </a:buClr>
              <a:buSzPts val="2100"/>
              <a:buChar char="●"/>
            </a:pPr>
            <a:r>
              <a:rPr lang="en-US" sz="2100">
                <a:solidFill>
                  <a:srgbClr val="333333"/>
                </a:solidFill>
                <a:latin typeface="Arial"/>
                <a:ea typeface="Arial"/>
                <a:cs typeface="Arial"/>
                <a:sym typeface="Arial"/>
              </a:rPr>
              <a:t>There will be a couple of items and accompanying tools to break these items. Each item will have different interactions and animations with each tool.</a:t>
            </a:r>
            <a:endParaRPr sz="21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rPr lang="en-US" sz="2100">
                <a:solidFill>
                  <a:srgbClr val="333333"/>
                </a:solidFill>
                <a:latin typeface="Arial"/>
                <a:ea typeface="Arial"/>
                <a:cs typeface="Arial"/>
                <a:sym typeface="Arial"/>
              </a:rPr>
              <a:t>Priority Two: A house for the player to explore and breakable items inside. Particularly the player's room.</a:t>
            </a:r>
            <a:endParaRPr sz="2100">
              <a:solidFill>
                <a:srgbClr val="333333"/>
              </a:solidFill>
              <a:latin typeface="Arial"/>
              <a:ea typeface="Arial"/>
              <a:cs typeface="Arial"/>
              <a:sym typeface="Arial"/>
            </a:endParaRPr>
          </a:p>
          <a:p>
            <a:pPr indent="0" lvl="0" marL="0" rtl="0" algn="l">
              <a:lnSpc>
                <a:spcPct val="115000"/>
              </a:lnSpc>
              <a:spcBef>
                <a:spcPts val="800"/>
              </a:spcBef>
              <a:spcAft>
                <a:spcPts val="0"/>
              </a:spcAft>
              <a:buNone/>
            </a:pPr>
            <a:r>
              <a:rPr lang="en-US" sz="2100">
                <a:solidFill>
                  <a:srgbClr val="333333"/>
                </a:solidFill>
                <a:latin typeface="Arial"/>
                <a:ea typeface="Arial"/>
                <a:cs typeface="Arial"/>
                <a:sym typeface="Arial"/>
              </a:rPr>
              <a:t>Priority Three: The player's room is customizable.</a:t>
            </a:r>
            <a:endParaRPr sz="2100">
              <a:solidFill>
                <a:srgbClr val="333333"/>
              </a:solidFill>
              <a:latin typeface="Arial"/>
              <a:ea typeface="Arial"/>
              <a:cs typeface="Arial"/>
              <a:sym typeface="Arial"/>
            </a:endParaRPr>
          </a:p>
          <a:p>
            <a:pPr indent="0" lvl="0" marL="0" rtl="0" algn="l">
              <a:lnSpc>
                <a:spcPct val="115000"/>
              </a:lnSpc>
              <a:spcBef>
                <a:spcPts val="800"/>
              </a:spcBef>
              <a:spcAft>
                <a:spcPts val="800"/>
              </a:spcAft>
              <a:buNone/>
            </a:pPr>
            <a:r>
              <a:rPr lang="en-US" sz="2100">
                <a:solidFill>
                  <a:srgbClr val="333333"/>
                </a:solidFill>
                <a:latin typeface="Arial"/>
                <a:ea typeface="Arial"/>
                <a:cs typeface="Arial"/>
                <a:sym typeface="Arial"/>
              </a:rPr>
              <a:t>Priority Four: Coop/Multiplayer. (Destroy your friend's custom room)</a:t>
            </a:r>
            <a:endParaRPr sz="4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0" name="Google Shape;110;p16"/>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1</a:t>
            </a:r>
            <a:endParaRPr/>
          </a:p>
        </p:txBody>
      </p:sp>
      <p:sp>
        <p:nvSpPr>
          <p:cNvPr id="111" name="Google Shape;111;p16"/>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a starting room to feel immersed.</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interactive controls so that I can be able to move around the world and destroy objects.</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As a player, I want a menu screen and a how to play screen.</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Check out the game Where is My Hammer or Kill it with fire in order to understand FPS mechanics.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Get familiar with Unity and C#</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Learn Blender for the design of Models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Install Unity and Visual Studio or code editor of choice</a:t>
            </a:r>
            <a:endParaRPr sz="1800">
              <a:latin typeface="Arial"/>
              <a:ea typeface="Arial"/>
              <a:cs typeface="Arial"/>
              <a:sym typeface="Arial"/>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12" name="Google Shape;112;p1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8" name="Google Shape;118;p17"/>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2</a:t>
            </a:r>
            <a:endParaRPr/>
          </a:p>
        </p:txBody>
      </p:sp>
      <p:sp>
        <p:nvSpPr>
          <p:cNvPr id="119" name="Google Shape;119;p17"/>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the environment I’m in to feel real. (Models and assets for the objects)</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As a player, I want a sledgehammer to smash electronics.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Research how to create custom Models and assets for objects</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Look into possible premade assets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Import necessary and appropriate 3D assets and models from available sources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Determine software (such as Blender) for creation of models and assets. </a:t>
            </a:r>
            <a:endParaRPr sz="1800">
              <a:latin typeface="Arial"/>
              <a:ea typeface="Arial"/>
              <a:cs typeface="Arial"/>
              <a:sym typeface="Arial"/>
            </a:endParaRPr>
          </a:p>
          <a:p>
            <a:pPr indent="0" lvl="0" marL="0" rtl="0" algn="l">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120" name="Google Shape;120;p1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6" name="Google Shape;126;p18"/>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3</a:t>
            </a:r>
            <a:endParaRPr/>
          </a:p>
        </p:txBody>
      </p:sp>
      <p:sp>
        <p:nvSpPr>
          <p:cNvPr id="127" name="Google Shape;127;p18"/>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clear information on how to play and how to win. Basically an instructional UI. </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As a player, I want to be able to use a bladed weapon to slice and dice apple products.</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Spikes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Research and come to a consensus with a design for the “How to Play” menu.</a:t>
            </a:r>
            <a:endParaRPr sz="1800">
              <a:latin typeface="Arial"/>
              <a:ea typeface="Arial"/>
              <a:cs typeface="Arial"/>
              <a:sym typeface="Arial"/>
            </a:endParaRPr>
          </a:p>
          <a:p>
            <a:pPr indent="-342900" lvl="0" marL="914400" rtl="0" algn="l">
              <a:lnSpc>
                <a:spcPct val="115000"/>
              </a:lnSpc>
              <a:spcBef>
                <a:spcPts val="0"/>
              </a:spcBef>
              <a:spcAft>
                <a:spcPts val="0"/>
              </a:spcAft>
              <a:buSzPts val="1800"/>
              <a:buFont typeface="Arial"/>
              <a:buChar char="●"/>
            </a:pPr>
            <a:r>
              <a:rPr lang="en-US" sz="1800">
                <a:latin typeface="Arial"/>
                <a:ea typeface="Arial"/>
                <a:cs typeface="Arial"/>
                <a:sym typeface="Arial"/>
              </a:rPr>
              <a:t>research score menu and timer for the game.</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Design UI/UX</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Infrastructure Tasks</a:t>
            </a:r>
            <a:endParaRPr b="1"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Install relevant Unity packages</a:t>
            </a:r>
            <a:endParaRPr/>
          </a:p>
        </p:txBody>
      </p:sp>
      <p:sp>
        <p:nvSpPr>
          <p:cNvPr id="128" name="Google Shape;128;p1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4" name="Google Shape;134;p19"/>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4</a:t>
            </a:r>
            <a:endParaRPr/>
          </a:p>
        </p:txBody>
      </p:sp>
      <p:sp>
        <p:nvSpPr>
          <p:cNvPr id="135" name="Google Shape;135;p19"/>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User Stories: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a polished and well-lit game.</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to play with my friends.</a:t>
            </a:r>
            <a:endParaRPr sz="1800">
              <a:latin typeface="Arial"/>
              <a:ea typeface="Arial"/>
              <a:cs typeface="Arial"/>
              <a:sym typeface="Arial"/>
            </a:endParaRPr>
          </a:p>
          <a:p>
            <a:pPr indent="-342900" lvl="0" marL="914400" rtl="0" algn="l">
              <a:lnSpc>
                <a:spcPct val="115000"/>
              </a:lnSpc>
              <a:spcBef>
                <a:spcPts val="0"/>
              </a:spcBef>
              <a:spcAft>
                <a:spcPts val="0"/>
              </a:spcAft>
              <a:buSzPts val="1800"/>
              <a:buChar char="●"/>
            </a:pPr>
            <a:r>
              <a:rPr lang="en-US" sz="1800">
                <a:latin typeface="Arial"/>
                <a:ea typeface="Arial"/>
                <a:cs typeface="Arial"/>
                <a:sym typeface="Arial"/>
              </a:rPr>
              <a:t>As a player, I want to customize my room. </a:t>
            </a:r>
            <a:endParaRPr sz="1800">
              <a:latin typeface="Arial"/>
              <a:ea typeface="Arial"/>
              <a:cs typeface="Arial"/>
              <a:sym typeface="Arial"/>
            </a:endParaRPr>
          </a:p>
          <a:p>
            <a:pPr indent="0" lvl="0" marL="0" rtl="0" algn="l">
              <a:spcBef>
                <a:spcPts val="640"/>
              </a:spcBef>
              <a:spcAft>
                <a:spcPts val="0"/>
              </a:spcAft>
              <a:buClr>
                <a:schemeClr val="dk1"/>
              </a:buClr>
              <a:buSzPts val="3200"/>
              <a:buNone/>
            </a:pPr>
            <a:r>
              <a:rPr b="1" lang="en-US" sz="1800">
                <a:latin typeface="Arial"/>
                <a:ea typeface="Arial"/>
                <a:cs typeface="Arial"/>
                <a:sym typeface="Arial"/>
              </a:rPr>
              <a:t>Spikes: </a:t>
            </a:r>
            <a:endParaRPr b="1" sz="1800">
              <a:latin typeface="Arial"/>
              <a:ea typeface="Arial"/>
              <a:cs typeface="Arial"/>
              <a:sym typeface="Arial"/>
            </a:endParaRPr>
          </a:p>
          <a:p>
            <a:pPr indent="-342900" lvl="0" marL="914400" rtl="0" algn="l">
              <a:spcBef>
                <a:spcPts val="640"/>
              </a:spcBef>
              <a:spcAft>
                <a:spcPts val="0"/>
              </a:spcAft>
              <a:buSzPts val="1800"/>
              <a:buChar char="•"/>
            </a:pPr>
            <a:r>
              <a:rPr lang="en-US" sz="1800">
                <a:latin typeface="Arial"/>
                <a:ea typeface="Arial"/>
                <a:cs typeface="Arial"/>
                <a:sym typeface="Arial"/>
              </a:rPr>
              <a:t>Do research on the lighting and post-processing</a:t>
            </a:r>
            <a:endParaRPr sz="1800">
              <a:latin typeface="Arial"/>
              <a:ea typeface="Arial"/>
              <a:cs typeface="Arial"/>
              <a:sym typeface="Arial"/>
            </a:endParaRPr>
          </a:p>
          <a:p>
            <a:pPr indent="-342900" lvl="0" marL="914400" rtl="0" algn="l">
              <a:spcBef>
                <a:spcPts val="0"/>
              </a:spcBef>
              <a:spcAft>
                <a:spcPts val="0"/>
              </a:spcAft>
              <a:buSzPts val="1800"/>
              <a:buChar char="•"/>
            </a:pPr>
            <a:r>
              <a:rPr lang="en-US" sz="1800">
                <a:latin typeface="Arial"/>
                <a:ea typeface="Arial"/>
                <a:cs typeface="Arial"/>
                <a:sym typeface="Arial"/>
              </a:rPr>
              <a:t>Look into implementation of multiplayer functions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US" sz="1800">
                <a:latin typeface="Arial"/>
                <a:ea typeface="Arial"/>
                <a:cs typeface="Arial"/>
                <a:sym typeface="Arial"/>
              </a:rPr>
              <a:t>research multiplayer functionality</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US" sz="1800">
                <a:latin typeface="Arial"/>
                <a:ea typeface="Arial"/>
                <a:cs typeface="Arial"/>
                <a:sym typeface="Arial"/>
              </a:rPr>
              <a:t>Play testing and checking for bugs</a:t>
            </a:r>
            <a:endParaRPr sz="1800">
              <a:latin typeface="Arial"/>
              <a:ea typeface="Arial"/>
              <a:cs typeface="Arial"/>
              <a:sym typeface="Arial"/>
            </a:endParaRPr>
          </a:p>
          <a:p>
            <a:pPr indent="0" lvl="0" marL="914400" rtl="0" algn="l">
              <a:spcBef>
                <a:spcPts val="640"/>
              </a:spcBef>
              <a:spcAft>
                <a:spcPts val="0"/>
              </a:spcAft>
              <a:buNone/>
            </a:pPr>
            <a:r>
              <a:t/>
            </a:r>
            <a:endParaRPr sz="1800">
              <a:latin typeface="Arial"/>
              <a:ea typeface="Arial"/>
              <a:cs typeface="Arial"/>
              <a:sym typeface="Arial"/>
            </a:endParaRPr>
          </a:p>
          <a:p>
            <a:pPr indent="0" lvl="0" marL="0" rtl="0" algn="l">
              <a:spcBef>
                <a:spcPts val="640"/>
              </a:spcBef>
              <a:spcAft>
                <a:spcPts val="0"/>
              </a:spcAft>
              <a:buClr>
                <a:schemeClr val="dk1"/>
              </a:buClr>
              <a:buSzPts val="3200"/>
              <a:buFont typeface="Arial"/>
              <a:buNone/>
            </a:pPr>
            <a:r>
              <a:t/>
            </a:r>
            <a:endParaRPr/>
          </a:p>
        </p:txBody>
      </p:sp>
      <p:sp>
        <p:nvSpPr>
          <p:cNvPr id="136" name="Google Shape;136;p1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2" name="Google Shape;142;p20"/>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Architecture</a:t>
            </a:r>
            <a:endParaRPr/>
          </a:p>
        </p:txBody>
      </p:sp>
      <p:sp>
        <p:nvSpPr>
          <p:cNvPr id="143" name="Google Shape;143;p20"/>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44" name="Google Shape;144;p2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45" name="Google Shape;145;p20"/>
          <p:cNvPicPr preferRelativeResize="0"/>
          <p:nvPr/>
        </p:nvPicPr>
        <p:blipFill>
          <a:blip r:embed="rId4">
            <a:alphaModFix/>
          </a:blip>
          <a:stretch>
            <a:fillRect/>
          </a:stretch>
        </p:blipFill>
        <p:spPr>
          <a:xfrm>
            <a:off x="283650" y="1194587"/>
            <a:ext cx="8576706" cy="4830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1" name="Google Shape;151;p21"/>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Technologies</a:t>
            </a:r>
            <a:endParaRPr/>
          </a:p>
        </p:txBody>
      </p:sp>
      <p:sp>
        <p:nvSpPr>
          <p:cNvPr id="152" name="Google Shape;152;p21"/>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sz="3400">
              <a:latin typeface="Times New Roman"/>
              <a:ea typeface="Times New Roman"/>
              <a:cs typeface="Times New Roman"/>
              <a:sym typeface="Times New Roman"/>
            </a:endParaRPr>
          </a:p>
          <a:p>
            <a:pPr indent="-431800" lvl="0" marL="457200" rtl="0" algn="l">
              <a:spcBef>
                <a:spcPts val="640"/>
              </a:spcBef>
              <a:spcAft>
                <a:spcPts val="0"/>
              </a:spcAft>
              <a:buSzPts val="3200"/>
              <a:buFont typeface="Times New Roman"/>
              <a:buChar char="•"/>
            </a:pPr>
            <a:r>
              <a:rPr lang="en-US">
                <a:latin typeface="Times New Roman"/>
                <a:ea typeface="Times New Roman"/>
                <a:cs typeface="Times New Roman"/>
                <a:sym typeface="Times New Roman"/>
              </a:rPr>
              <a:t>C#</a:t>
            </a:r>
            <a:endParaRPr sz="4400"/>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Unity</a:t>
            </a:r>
            <a:endParaRPr sz="4400"/>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Unity Teams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Blender</a:t>
            </a:r>
            <a:endParaRPr>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Arial"/>
              <a:buNone/>
            </a:pPr>
            <a:r>
              <a:t/>
            </a:r>
            <a:endParaRPr sz="3400"/>
          </a:p>
          <a:p>
            <a:pPr indent="0" lvl="0" marL="0" rtl="0" algn="l">
              <a:spcBef>
                <a:spcPts val="640"/>
              </a:spcBef>
              <a:spcAft>
                <a:spcPts val="0"/>
              </a:spcAft>
              <a:buClr>
                <a:schemeClr val="dk1"/>
              </a:buClr>
              <a:buSzPts val="3200"/>
              <a:buFont typeface="Arial"/>
              <a:buNone/>
            </a:pPr>
            <a:r>
              <a:t/>
            </a:r>
            <a:endParaRPr sz="3400"/>
          </a:p>
        </p:txBody>
      </p:sp>
      <p:sp>
        <p:nvSpPr>
          <p:cNvPr id="153" name="Google Shape;153;p2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