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6858000" cx="9144000"/>
  <p:notesSz cx="7010400" cy="92964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68625" y="697225"/>
            <a:ext cx="4673825" cy="34861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701025" y="4415775"/>
            <a:ext cx="5608300" cy="4183375"/>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701025" y="4415775"/>
            <a:ext cx="5608300" cy="41833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68625" y="697225"/>
            <a:ext cx="4673825"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10:notes"/>
          <p:cNvSpPr txBox="1"/>
          <p:nvPr>
            <p:ph idx="1" type="body"/>
          </p:nvPr>
        </p:nvSpPr>
        <p:spPr>
          <a:xfrm>
            <a:off x="701025" y="4415775"/>
            <a:ext cx="5608300" cy="41833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0:notes"/>
          <p:cNvSpPr/>
          <p:nvPr>
            <p:ph idx="2" type="sldImg"/>
          </p:nvPr>
        </p:nvSpPr>
        <p:spPr>
          <a:xfrm>
            <a:off x="1168625" y="697225"/>
            <a:ext cx="4673825"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11:notes"/>
          <p:cNvSpPr txBox="1"/>
          <p:nvPr>
            <p:ph idx="1" type="body"/>
          </p:nvPr>
        </p:nvSpPr>
        <p:spPr>
          <a:xfrm>
            <a:off x="701025" y="4415775"/>
            <a:ext cx="5608300" cy="41833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11:notes"/>
          <p:cNvSpPr/>
          <p:nvPr>
            <p:ph idx="2" type="sldImg"/>
          </p:nvPr>
        </p:nvSpPr>
        <p:spPr>
          <a:xfrm>
            <a:off x="1168625" y="697225"/>
            <a:ext cx="4673825"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2:notes"/>
          <p:cNvSpPr txBox="1"/>
          <p:nvPr>
            <p:ph idx="1" type="body"/>
          </p:nvPr>
        </p:nvSpPr>
        <p:spPr>
          <a:xfrm>
            <a:off x="701025" y="4415775"/>
            <a:ext cx="5608300" cy="41833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2:notes"/>
          <p:cNvSpPr/>
          <p:nvPr>
            <p:ph idx="2" type="sldImg"/>
          </p:nvPr>
        </p:nvSpPr>
        <p:spPr>
          <a:xfrm>
            <a:off x="1168625" y="697225"/>
            <a:ext cx="4673825"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3:notes"/>
          <p:cNvSpPr txBox="1"/>
          <p:nvPr>
            <p:ph idx="1" type="body"/>
          </p:nvPr>
        </p:nvSpPr>
        <p:spPr>
          <a:xfrm>
            <a:off x="701025" y="4415775"/>
            <a:ext cx="5608300" cy="41833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3:notes"/>
          <p:cNvSpPr/>
          <p:nvPr>
            <p:ph idx="2" type="sldImg"/>
          </p:nvPr>
        </p:nvSpPr>
        <p:spPr>
          <a:xfrm>
            <a:off x="1168625" y="697225"/>
            <a:ext cx="4673825"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4:notes"/>
          <p:cNvSpPr txBox="1"/>
          <p:nvPr>
            <p:ph idx="1" type="body"/>
          </p:nvPr>
        </p:nvSpPr>
        <p:spPr>
          <a:xfrm>
            <a:off x="701025" y="4415775"/>
            <a:ext cx="5608300" cy="41833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4:notes"/>
          <p:cNvSpPr/>
          <p:nvPr>
            <p:ph idx="2" type="sldImg"/>
          </p:nvPr>
        </p:nvSpPr>
        <p:spPr>
          <a:xfrm>
            <a:off x="1168625" y="697225"/>
            <a:ext cx="4673825"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5:notes"/>
          <p:cNvSpPr txBox="1"/>
          <p:nvPr>
            <p:ph idx="1" type="body"/>
          </p:nvPr>
        </p:nvSpPr>
        <p:spPr>
          <a:xfrm>
            <a:off x="701025" y="4415775"/>
            <a:ext cx="5608300" cy="41833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5:notes"/>
          <p:cNvSpPr/>
          <p:nvPr>
            <p:ph idx="2" type="sldImg"/>
          </p:nvPr>
        </p:nvSpPr>
        <p:spPr>
          <a:xfrm>
            <a:off x="1168625" y="697225"/>
            <a:ext cx="4673825"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6:notes"/>
          <p:cNvSpPr txBox="1"/>
          <p:nvPr>
            <p:ph idx="1" type="body"/>
          </p:nvPr>
        </p:nvSpPr>
        <p:spPr>
          <a:xfrm>
            <a:off x="701025" y="4415775"/>
            <a:ext cx="5608300" cy="41833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6:notes"/>
          <p:cNvSpPr/>
          <p:nvPr>
            <p:ph idx="2" type="sldImg"/>
          </p:nvPr>
        </p:nvSpPr>
        <p:spPr>
          <a:xfrm>
            <a:off x="1168625" y="697225"/>
            <a:ext cx="4673825"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7:notes"/>
          <p:cNvSpPr txBox="1"/>
          <p:nvPr>
            <p:ph idx="1" type="body"/>
          </p:nvPr>
        </p:nvSpPr>
        <p:spPr>
          <a:xfrm>
            <a:off x="701025" y="4415775"/>
            <a:ext cx="5608300" cy="41833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7:notes"/>
          <p:cNvSpPr/>
          <p:nvPr>
            <p:ph idx="2" type="sldImg"/>
          </p:nvPr>
        </p:nvSpPr>
        <p:spPr>
          <a:xfrm>
            <a:off x="1168625" y="697225"/>
            <a:ext cx="4673825"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8:notes"/>
          <p:cNvSpPr txBox="1"/>
          <p:nvPr>
            <p:ph idx="1" type="body"/>
          </p:nvPr>
        </p:nvSpPr>
        <p:spPr>
          <a:xfrm>
            <a:off x="701025" y="4415775"/>
            <a:ext cx="5608300" cy="41833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8:notes"/>
          <p:cNvSpPr/>
          <p:nvPr>
            <p:ph idx="2" type="sldImg"/>
          </p:nvPr>
        </p:nvSpPr>
        <p:spPr>
          <a:xfrm>
            <a:off x="1168625" y="697225"/>
            <a:ext cx="4673825"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9:notes"/>
          <p:cNvSpPr txBox="1"/>
          <p:nvPr>
            <p:ph idx="1" type="body"/>
          </p:nvPr>
        </p:nvSpPr>
        <p:spPr>
          <a:xfrm>
            <a:off x="701025" y="4415775"/>
            <a:ext cx="5608300" cy="41833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9:notes"/>
          <p:cNvSpPr/>
          <p:nvPr>
            <p:ph idx="2" type="sldImg"/>
          </p:nvPr>
        </p:nvSpPr>
        <p:spPr>
          <a:xfrm>
            <a:off x="1168625" y="697225"/>
            <a:ext cx="4673825"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1" name="Shape 11"/>
        <p:cNvGrpSpPr/>
        <p:nvPr/>
      </p:nvGrpSpPr>
      <p:grpSpPr>
        <a:xfrm>
          <a:off x="0" y="0"/>
          <a:ext cx="0" cy="0"/>
          <a:chOff x="0" y="0"/>
          <a:chExt cx="0" cy="0"/>
        </a:xfrm>
      </p:grpSpPr>
      <p:sp>
        <p:nvSpPr>
          <p:cNvPr id="12" name="Google Shape;12;p2"/>
          <p:cNvSpPr txBox="1"/>
          <p:nvPr>
            <p:ph type="title"/>
          </p:nvPr>
        </p:nvSpPr>
        <p:spPr>
          <a:xfrm>
            <a:off x="457200" y="274638"/>
            <a:ext cx="8229600" cy="1143000"/>
          </a:xfrm>
          <a:prstGeom prst="rect">
            <a:avLst/>
          </a:prstGeom>
          <a:noFill/>
          <a:ln>
            <a:noFill/>
          </a:ln>
        </p:spPr>
        <p:txBody>
          <a:bodyPr anchorCtr="0" anchor="ctr" bIns="45675" lIns="91375" spcFirstLastPara="1" rIns="91375" wrap="square" tIns="45675">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3" name="Google Shape;13;p2"/>
          <p:cNvSpPr txBox="1"/>
          <p:nvPr>
            <p:ph idx="1" type="body"/>
          </p:nvPr>
        </p:nvSpPr>
        <p:spPr>
          <a:xfrm>
            <a:off x="457200" y="1600200"/>
            <a:ext cx="8229600" cy="4525963"/>
          </a:xfrm>
          <a:prstGeom prst="rect">
            <a:avLst/>
          </a:prstGeom>
          <a:noFill/>
          <a:ln>
            <a:noFill/>
          </a:ln>
        </p:spPr>
        <p:txBody>
          <a:bodyPr anchorCtr="0" anchor="t" bIns="45675" lIns="91375" spcFirstLastPara="1" rIns="91375" wrap="square" tIns="45675">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4" name="Google Shape;14;p2"/>
          <p:cNvSpPr txBox="1"/>
          <p:nvPr>
            <p:ph idx="10" type="dt"/>
          </p:nvPr>
        </p:nvSpPr>
        <p:spPr>
          <a:xfrm>
            <a:off x="457200" y="6356350"/>
            <a:ext cx="2133600" cy="365125"/>
          </a:xfrm>
          <a:prstGeom prst="rect">
            <a:avLst/>
          </a:prstGeom>
          <a:noFill/>
          <a:ln>
            <a:noFill/>
          </a:ln>
        </p:spPr>
        <p:txBody>
          <a:bodyPr anchorCtr="0" anchor="ctr" bIns="45675" lIns="91375" spcFirstLastPara="1" rIns="91375" wrap="square" tIns="4567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
          <p:cNvSpPr txBox="1"/>
          <p:nvPr>
            <p:ph idx="11" type="ftr"/>
          </p:nvPr>
        </p:nvSpPr>
        <p:spPr>
          <a:xfrm>
            <a:off x="3124200" y="6356350"/>
            <a:ext cx="2895600" cy="365125"/>
          </a:xfrm>
          <a:prstGeom prst="rect">
            <a:avLst/>
          </a:prstGeom>
          <a:noFill/>
          <a:ln>
            <a:noFill/>
          </a:ln>
        </p:spPr>
        <p:txBody>
          <a:bodyPr anchorCtr="0" anchor="ctr" bIns="45675" lIns="91375" spcFirstLastPara="1" rIns="91375" wrap="square" tIns="4567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
          <p:cNvSpPr txBox="1"/>
          <p:nvPr>
            <p:ph idx="12" type="sldNum"/>
          </p:nvPr>
        </p:nvSpPr>
        <p:spPr>
          <a:xfrm>
            <a:off x="6553200" y="6356350"/>
            <a:ext cx="2133600" cy="365125"/>
          </a:xfrm>
          <a:prstGeom prst="rect">
            <a:avLst/>
          </a:prstGeom>
          <a:noFill/>
          <a:ln>
            <a:noFill/>
          </a:ln>
        </p:spPr>
        <p:txBody>
          <a:bodyPr anchorCtr="0" anchor="ctr" bIns="45675" lIns="91375" spcFirstLastPara="1" rIns="91375" wrap="square" tIns="45675">
            <a:noAutofit/>
          </a:bodyPr>
          <a:lstStyle>
            <a:lvl1pPr indent="0" lvl="0" marL="0" marR="0" algn="r">
              <a:spcBef>
                <a:spcPts val="0"/>
              </a:spcBef>
              <a:spcAft>
                <a:spcPts val="0"/>
              </a:spcAft>
              <a:buNone/>
              <a:defRPr b="0" i="0" sz="1200" u="none" cap="none" strike="noStrike">
                <a:solidFill>
                  <a:srgbClr val="898989"/>
                </a:solidFill>
                <a:latin typeface="Calibri"/>
                <a:ea typeface="Calibri"/>
                <a:cs typeface="Calibri"/>
                <a:sym typeface="Calibri"/>
              </a:defRPr>
            </a:lvl1pPr>
            <a:lvl2pPr indent="0" lvl="1" marL="0" marR="0" algn="r">
              <a:spcBef>
                <a:spcPts val="0"/>
              </a:spcBef>
              <a:spcAft>
                <a:spcPts val="0"/>
              </a:spcAft>
              <a:buNone/>
              <a:defRPr b="0" i="0" sz="1200" u="none" cap="none" strike="noStrike">
                <a:solidFill>
                  <a:srgbClr val="898989"/>
                </a:solidFill>
                <a:latin typeface="Calibri"/>
                <a:ea typeface="Calibri"/>
                <a:cs typeface="Calibri"/>
                <a:sym typeface="Calibri"/>
              </a:defRPr>
            </a:lvl2pPr>
            <a:lvl3pPr indent="0" lvl="2" marL="0" marR="0" algn="r">
              <a:spcBef>
                <a:spcPts val="0"/>
              </a:spcBef>
              <a:spcAft>
                <a:spcPts val="0"/>
              </a:spcAft>
              <a:buNone/>
              <a:defRPr b="0" i="0" sz="1200" u="none" cap="none" strike="noStrike">
                <a:solidFill>
                  <a:srgbClr val="898989"/>
                </a:solidFill>
                <a:latin typeface="Calibri"/>
                <a:ea typeface="Calibri"/>
                <a:cs typeface="Calibri"/>
                <a:sym typeface="Calibri"/>
              </a:defRPr>
            </a:lvl3pPr>
            <a:lvl4pPr indent="0" lvl="3" marL="0" marR="0" algn="r">
              <a:spcBef>
                <a:spcPts val="0"/>
              </a:spcBef>
              <a:spcAft>
                <a:spcPts val="0"/>
              </a:spcAft>
              <a:buNone/>
              <a:defRPr b="0" i="0" sz="1200" u="none" cap="none" strike="noStrike">
                <a:solidFill>
                  <a:srgbClr val="898989"/>
                </a:solidFill>
                <a:latin typeface="Calibri"/>
                <a:ea typeface="Calibri"/>
                <a:cs typeface="Calibri"/>
                <a:sym typeface="Calibri"/>
              </a:defRPr>
            </a:lvl4pPr>
            <a:lvl5pPr indent="0" lvl="4" marL="0" marR="0" algn="r">
              <a:spcBef>
                <a:spcPts val="0"/>
              </a:spcBef>
              <a:spcAft>
                <a:spcPts val="0"/>
              </a:spcAft>
              <a:buNone/>
              <a:defRPr b="0" i="0" sz="1200" u="none" cap="none" strike="noStrike">
                <a:solidFill>
                  <a:srgbClr val="898989"/>
                </a:solidFill>
                <a:latin typeface="Calibri"/>
                <a:ea typeface="Calibri"/>
                <a:cs typeface="Calibri"/>
                <a:sym typeface="Calibri"/>
              </a:defRPr>
            </a:lvl5pPr>
            <a:lvl6pPr indent="0" lvl="5" marL="0" marR="0" algn="r">
              <a:spcBef>
                <a:spcPts val="0"/>
              </a:spcBef>
              <a:spcAft>
                <a:spcPts val="0"/>
              </a:spcAft>
              <a:buNone/>
              <a:defRPr b="0" i="0" sz="1200" u="none" cap="none" strike="noStrike">
                <a:solidFill>
                  <a:srgbClr val="898989"/>
                </a:solidFill>
                <a:latin typeface="Calibri"/>
                <a:ea typeface="Calibri"/>
                <a:cs typeface="Calibri"/>
                <a:sym typeface="Calibri"/>
              </a:defRPr>
            </a:lvl6pPr>
            <a:lvl7pPr indent="0" lvl="6" marL="0" marR="0" algn="r">
              <a:spcBef>
                <a:spcPts val="0"/>
              </a:spcBef>
              <a:spcAft>
                <a:spcPts val="0"/>
              </a:spcAft>
              <a:buNone/>
              <a:defRPr b="0" i="0" sz="1200" u="none" cap="none" strike="noStrike">
                <a:solidFill>
                  <a:srgbClr val="898989"/>
                </a:solidFill>
                <a:latin typeface="Calibri"/>
                <a:ea typeface="Calibri"/>
                <a:cs typeface="Calibri"/>
                <a:sym typeface="Calibri"/>
              </a:defRPr>
            </a:lvl7pPr>
            <a:lvl8pPr indent="0" lvl="7" marL="0" marR="0" algn="r">
              <a:spcBef>
                <a:spcPts val="0"/>
              </a:spcBef>
              <a:spcAft>
                <a:spcPts val="0"/>
              </a:spcAft>
              <a:buNone/>
              <a:defRPr b="0" i="0" sz="1200" u="none" cap="none" strike="noStrike">
                <a:solidFill>
                  <a:srgbClr val="898989"/>
                </a:solidFill>
                <a:latin typeface="Calibri"/>
                <a:ea typeface="Calibri"/>
                <a:cs typeface="Calibri"/>
                <a:sym typeface="Calibri"/>
              </a:defRPr>
            </a:lvl8pPr>
            <a:lvl9pPr indent="0" lvl="8" marL="0" marR="0" algn="r">
              <a:spcBef>
                <a:spcPts val="0"/>
              </a:spcBef>
              <a:spcAft>
                <a:spcPts val="0"/>
              </a:spcAft>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457200" y="274638"/>
            <a:ext cx="8229600" cy="1143000"/>
          </a:xfrm>
          <a:prstGeom prst="rect">
            <a:avLst/>
          </a:prstGeom>
          <a:noFill/>
          <a:ln>
            <a:noFill/>
          </a:ln>
        </p:spPr>
        <p:txBody>
          <a:bodyPr anchorCtr="0" anchor="ctr" bIns="45675" lIns="91375" spcFirstLastPara="1" rIns="91375" wrap="square" tIns="45675">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70" name="Google Shape;70;p11"/>
          <p:cNvSpPr txBox="1"/>
          <p:nvPr>
            <p:ph idx="1" type="body"/>
          </p:nvPr>
        </p:nvSpPr>
        <p:spPr>
          <a:xfrm rot="5400000">
            <a:off x="2309018" y="-251619"/>
            <a:ext cx="4525963" cy="8229600"/>
          </a:xfrm>
          <a:prstGeom prst="rect">
            <a:avLst/>
          </a:prstGeom>
          <a:noFill/>
          <a:ln>
            <a:noFill/>
          </a:ln>
        </p:spPr>
        <p:txBody>
          <a:bodyPr anchorCtr="0" anchor="t" bIns="45675" lIns="91375" spcFirstLastPara="1" rIns="91375" wrap="square" tIns="45675">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1" name="Google Shape;71;p11"/>
          <p:cNvSpPr txBox="1"/>
          <p:nvPr>
            <p:ph idx="10" type="dt"/>
          </p:nvPr>
        </p:nvSpPr>
        <p:spPr>
          <a:xfrm>
            <a:off x="457200" y="6356350"/>
            <a:ext cx="2133600" cy="365125"/>
          </a:xfrm>
          <a:prstGeom prst="rect">
            <a:avLst/>
          </a:prstGeom>
          <a:noFill/>
          <a:ln>
            <a:noFill/>
          </a:ln>
        </p:spPr>
        <p:txBody>
          <a:bodyPr anchorCtr="0" anchor="ctr" bIns="45675" lIns="91375" spcFirstLastPara="1" rIns="91375" wrap="square" tIns="4567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1"/>
          <p:cNvSpPr txBox="1"/>
          <p:nvPr>
            <p:ph idx="11" type="ftr"/>
          </p:nvPr>
        </p:nvSpPr>
        <p:spPr>
          <a:xfrm>
            <a:off x="3124200" y="6356350"/>
            <a:ext cx="2895600" cy="365125"/>
          </a:xfrm>
          <a:prstGeom prst="rect">
            <a:avLst/>
          </a:prstGeom>
          <a:noFill/>
          <a:ln>
            <a:noFill/>
          </a:ln>
        </p:spPr>
        <p:txBody>
          <a:bodyPr anchorCtr="0" anchor="ctr" bIns="45675" lIns="91375" spcFirstLastPara="1" rIns="91375" wrap="square" tIns="4567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txBox="1"/>
          <p:nvPr>
            <p:ph idx="12" type="sldNum"/>
          </p:nvPr>
        </p:nvSpPr>
        <p:spPr>
          <a:xfrm>
            <a:off x="6553200" y="6356350"/>
            <a:ext cx="2133600" cy="365125"/>
          </a:xfrm>
          <a:prstGeom prst="rect">
            <a:avLst/>
          </a:prstGeom>
          <a:noFill/>
          <a:ln>
            <a:noFill/>
          </a:ln>
        </p:spPr>
        <p:txBody>
          <a:bodyPr anchorCtr="0" anchor="ctr" bIns="45675" lIns="91375" spcFirstLastPara="1" rIns="91375" wrap="square" tIns="45675">
            <a:noAutofit/>
          </a:bodyPr>
          <a:lstStyle>
            <a:lvl1pPr indent="0" lvl="0" marL="0" marR="0" algn="r">
              <a:spcBef>
                <a:spcPts val="0"/>
              </a:spcBef>
              <a:spcAft>
                <a:spcPts val="0"/>
              </a:spcAft>
              <a:buNone/>
              <a:defRPr b="0" i="0" sz="1200" u="none" cap="none" strike="noStrike">
                <a:solidFill>
                  <a:srgbClr val="898989"/>
                </a:solidFill>
                <a:latin typeface="Calibri"/>
                <a:ea typeface="Calibri"/>
                <a:cs typeface="Calibri"/>
                <a:sym typeface="Calibri"/>
              </a:defRPr>
            </a:lvl1pPr>
            <a:lvl2pPr indent="0" lvl="1" marL="0" marR="0" algn="r">
              <a:spcBef>
                <a:spcPts val="0"/>
              </a:spcBef>
              <a:spcAft>
                <a:spcPts val="0"/>
              </a:spcAft>
              <a:buNone/>
              <a:defRPr b="0" i="0" sz="1200" u="none" cap="none" strike="noStrike">
                <a:solidFill>
                  <a:srgbClr val="898989"/>
                </a:solidFill>
                <a:latin typeface="Calibri"/>
                <a:ea typeface="Calibri"/>
                <a:cs typeface="Calibri"/>
                <a:sym typeface="Calibri"/>
              </a:defRPr>
            </a:lvl2pPr>
            <a:lvl3pPr indent="0" lvl="2" marL="0" marR="0" algn="r">
              <a:spcBef>
                <a:spcPts val="0"/>
              </a:spcBef>
              <a:spcAft>
                <a:spcPts val="0"/>
              </a:spcAft>
              <a:buNone/>
              <a:defRPr b="0" i="0" sz="1200" u="none" cap="none" strike="noStrike">
                <a:solidFill>
                  <a:srgbClr val="898989"/>
                </a:solidFill>
                <a:latin typeface="Calibri"/>
                <a:ea typeface="Calibri"/>
                <a:cs typeface="Calibri"/>
                <a:sym typeface="Calibri"/>
              </a:defRPr>
            </a:lvl3pPr>
            <a:lvl4pPr indent="0" lvl="3" marL="0" marR="0" algn="r">
              <a:spcBef>
                <a:spcPts val="0"/>
              </a:spcBef>
              <a:spcAft>
                <a:spcPts val="0"/>
              </a:spcAft>
              <a:buNone/>
              <a:defRPr b="0" i="0" sz="1200" u="none" cap="none" strike="noStrike">
                <a:solidFill>
                  <a:srgbClr val="898989"/>
                </a:solidFill>
                <a:latin typeface="Calibri"/>
                <a:ea typeface="Calibri"/>
                <a:cs typeface="Calibri"/>
                <a:sym typeface="Calibri"/>
              </a:defRPr>
            </a:lvl4pPr>
            <a:lvl5pPr indent="0" lvl="4" marL="0" marR="0" algn="r">
              <a:spcBef>
                <a:spcPts val="0"/>
              </a:spcBef>
              <a:spcAft>
                <a:spcPts val="0"/>
              </a:spcAft>
              <a:buNone/>
              <a:defRPr b="0" i="0" sz="1200" u="none" cap="none" strike="noStrike">
                <a:solidFill>
                  <a:srgbClr val="898989"/>
                </a:solidFill>
                <a:latin typeface="Calibri"/>
                <a:ea typeface="Calibri"/>
                <a:cs typeface="Calibri"/>
                <a:sym typeface="Calibri"/>
              </a:defRPr>
            </a:lvl5pPr>
            <a:lvl6pPr indent="0" lvl="5" marL="0" marR="0" algn="r">
              <a:spcBef>
                <a:spcPts val="0"/>
              </a:spcBef>
              <a:spcAft>
                <a:spcPts val="0"/>
              </a:spcAft>
              <a:buNone/>
              <a:defRPr b="0" i="0" sz="1200" u="none" cap="none" strike="noStrike">
                <a:solidFill>
                  <a:srgbClr val="898989"/>
                </a:solidFill>
                <a:latin typeface="Calibri"/>
                <a:ea typeface="Calibri"/>
                <a:cs typeface="Calibri"/>
                <a:sym typeface="Calibri"/>
              </a:defRPr>
            </a:lvl6pPr>
            <a:lvl7pPr indent="0" lvl="6" marL="0" marR="0" algn="r">
              <a:spcBef>
                <a:spcPts val="0"/>
              </a:spcBef>
              <a:spcAft>
                <a:spcPts val="0"/>
              </a:spcAft>
              <a:buNone/>
              <a:defRPr b="0" i="0" sz="1200" u="none" cap="none" strike="noStrike">
                <a:solidFill>
                  <a:srgbClr val="898989"/>
                </a:solidFill>
                <a:latin typeface="Calibri"/>
                <a:ea typeface="Calibri"/>
                <a:cs typeface="Calibri"/>
                <a:sym typeface="Calibri"/>
              </a:defRPr>
            </a:lvl7pPr>
            <a:lvl8pPr indent="0" lvl="7" marL="0" marR="0" algn="r">
              <a:spcBef>
                <a:spcPts val="0"/>
              </a:spcBef>
              <a:spcAft>
                <a:spcPts val="0"/>
              </a:spcAft>
              <a:buNone/>
              <a:defRPr b="0" i="0" sz="1200" u="none" cap="none" strike="noStrike">
                <a:solidFill>
                  <a:srgbClr val="898989"/>
                </a:solidFill>
                <a:latin typeface="Calibri"/>
                <a:ea typeface="Calibri"/>
                <a:cs typeface="Calibri"/>
                <a:sym typeface="Calibri"/>
              </a:defRPr>
            </a:lvl8pPr>
            <a:lvl9pPr indent="0" lvl="8" marL="0" marR="0" algn="r">
              <a:spcBef>
                <a:spcPts val="0"/>
              </a:spcBef>
              <a:spcAft>
                <a:spcPts val="0"/>
              </a:spcAft>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4732337" y="2171700"/>
            <a:ext cx="5851525" cy="2057400"/>
          </a:xfrm>
          <a:prstGeom prst="rect">
            <a:avLst/>
          </a:prstGeom>
          <a:noFill/>
          <a:ln>
            <a:noFill/>
          </a:ln>
        </p:spPr>
        <p:txBody>
          <a:bodyPr anchorCtr="0" anchor="ctr" bIns="45675" lIns="91375" spcFirstLastPara="1" rIns="91375" wrap="square" tIns="45675">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76" name="Google Shape;76;p12"/>
          <p:cNvSpPr txBox="1"/>
          <p:nvPr>
            <p:ph idx="1" type="body"/>
          </p:nvPr>
        </p:nvSpPr>
        <p:spPr>
          <a:xfrm rot="5400000">
            <a:off x="541338" y="190501"/>
            <a:ext cx="5851525" cy="6019800"/>
          </a:xfrm>
          <a:prstGeom prst="rect">
            <a:avLst/>
          </a:prstGeom>
          <a:noFill/>
          <a:ln>
            <a:noFill/>
          </a:ln>
        </p:spPr>
        <p:txBody>
          <a:bodyPr anchorCtr="0" anchor="t" bIns="45675" lIns="91375" spcFirstLastPara="1" rIns="91375" wrap="square" tIns="45675">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7" name="Google Shape;77;p12"/>
          <p:cNvSpPr txBox="1"/>
          <p:nvPr>
            <p:ph idx="10" type="dt"/>
          </p:nvPr>
        </p:nvSpPr>
        <p:spPr>
          <a:xfrm>
            <a:off x="457200" y="6356350"/>
            <a:ext cx="2133600" cy="365125"/>
          </a:xfrm>
          <a:prstGeom prst="rect">
            <a:avLst/>
          </a:prstGeom>
          <a:noFill/>
          <a:ln>
            <a:noFill/>
          </a:ln>
        </p:spPr>
        <p:txBody>
          <a:bodyPr anchorCtr="0" anchor="ctr" bIns="45675" lIns="91375" spcFirstLastPara="1" rIns="91375" wrap="square" tIns="4567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2"/>
          <p:cNvSpPr txBox="1"/>
          <p:nvPr>
            <p:ph idx="11" type="ftr"/>
          </p:nvPr>
        </p:nvSpPr>
        <p:spPr>
          <a:xfrm>
            <a:off x="3124200" y="6356350"/>
            <a:ext cx="2895600" cy="365125"/>
          </a:xfrm>
          <a:prstGeom prst="rect">
            <a:avLst/>
          </a:prstGeom>
          <a:noFill/>
          <a:ln>
            <a:noFill/>
          </a:ln>
        </p:spPr>
        <p:txBody>
          <a:bodyPr anchorCtr="0" anchor="ctr" bIns="45675" lIns="91375" spcFirstLastPara="1" rIns="91375" wrap="square" tIns="4567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2"/>
          <p:cNvSpPr txBox="1"/>
          <p:nvPr>
            <p:ph idx="12" type="sldNum"/>
          </p:nvPr>
        </p:nvSpPr>
        <p:spPr>
          <a:xfrm>
            <a:off x="6553200" y="6356350"/>
            <a:ext cx="2133600" cy="365125"/>
          </a:xfrm>
          <a:prstGeom prst="rect">
            <a:avLst/>
          </a:prstGeom>
          <a:noFill/>
          <a:ln>
            <a:noFill/>
          </a:ln>
        </p:spPr>
        <p:txBody>
          <a:bodyPr anchorCtr="0" anchor="ctr" bIns="45675" lIns="91375" spcFirstLastPara="1" rIns="91375" wrap="square" tIns="45675">
            <a:noAutofit/>
          </a:bodyPr>
          <a:lstStyle>
            <a:lvl1pPr indent="0" lvl="0" marL="0" marR="0" algn="r">
              <a:spcBef>
                <a:spcPts val="0"/>
              </a:spcBef>
              <a:spcAft>
                <a:spcPts val="0"/>
              </a:spcAft>
              <a:buNone/>
              <a:defRPr b="0" i="0" sz="1200" u="none" cap="none" strike="noStrike">
                <a:solidFill>
                  <a:srgbClr val="898989"/>
                </a:solidFill>
                <a:latin typeface="Calibri"/>
                <a:ea typeface="Calibri"/>
                <a:cs typeface="Calibri"/>
                <a:sym typeface="Calibri"/>
              </a:defRPr>
            </a:lvl1pPr>
            <a:lvl2pPr indent="0" lvl="1" marL="0" marR="0" algn="r">
              <a:spcBef>
                <a:spcPts val="0"/>
              </a:spcBef>
              <a:spcAft>
                <a:spcPts val="0"/>
              </a:spcAft>
              <a:buNone/>
              <a:defRPr b="0" i="0" sz="1200" u="none" cap="none" strike="noStrike">
                <a:solidFill>
                  <a:srgbClr val="898989"/>
                </a:solidFill>
                <a:latin typeface="Calibri"/>
                <a:ea typeface="Calibri"/>
                <a:cs typeface="Calibri"/>
                <a:sym typeface="Calibri"/>
              </a:defRPr>
            </a:lvl2pPr>
            <a:lvl3pPr indent="0" lvl="2" marL="0" marR="0" algn="r">
              <a:spcBef>
                <a:spcPts val="0"/>
              </a:spcBef>
              <a:spcAft>
                <a:spcPts val="0"/>
              </a:spcAft>
              <a:buNone/>
              <a:defRPr b="0" i="0" sz="1200" u="none" cap="none" strike="noStrike">
                <a:solidFill>
                  <a:srgbClr val="898989"/>
                </a:solidFill>
                <a:latin typeface="Calibri"/>
                <a:ea typeface="Calibri"/>
                <a:cs typeface="Calibri"/>
                <a:sym typeface="Calibri"/>
              </a:defRPr>
            </a:lvl3pPr>
            <a:lvl4pPr indent="0" lvl="3" marL="0" marR="0" algn="r">
              <a:spcBef>
                <a:spcPts val="0"/>
              </a:spcBef>
              <a:spcAft>
                <a:spcPts val="0"/>
              </a:spcAft>
              <a:buNone/>
              <a:defRPr b="0" i="0" sz="1200" u="none" cap="none" strike="noStrike">
                <a:solidFill>
                  <a:srgbClr val="898989"/>
                </a:solidFill>
                <a:latin typeface="Calibri"/>
                <a:ea typeface="Calibri"/>
                <a:cs typeface="Calibri"/>
                <a:sym typeface="Calibri"/>
              </a:defRPr>
            </a:lvl4pPr>
            <a:lvl5pPr indent="0" lvl="4" marL="0" marR="0" algn="r">
              <a:spcBef>
                <a:spcPts val="0"/>
              </a:spcBef>
              <a:spcAft>
                <a:spcPts val="0"/>
              </a:spcAft>
              <a:buNone/>
              <a:defRPr b="0" i="0" sz="1200" u="none" cap="none" strike="noStrike">
                <a:solidFill>
                  <a:srgbClr val="898989"/>
                </a:solidFill>
                <a:latin typeface="Calibri"/>
                <a:ea typeface="Calibri"/>
                <a:cs typeface="Calibri"/>
                <a:sym typeface="Calibri"/>
              </a:defRPr>
            </a:lvl5pPr>
            <a:lvl6pPr indent="0" lvl="5" marL="0" marR="0" algn="r">
              <a:spcBef>
                <a:spcPts val="0"/>
              </a:spcBef>
              <a:spcAft>
                <a:spcPts val="0"/>
              </a:spcAft>
              <a:buNone/>
              <a:defRPr b="0" i="0" sz="1200" u="none" cap="none" strike="noStrike">
                <a:solidFill>
                  <a:srgbClr val="898989"/>
                </a:solidFill>
                <a:latin typeface="Calibri"/>
                <a:ea typeface="Calibri"/>
                <a:cs typeface="Calibri"/>
                <a:sym typeface="Calibri"/>
              </a:defRPr>
            </a:lvl6pPr>
            <a:lvl7pPr indent="0" lvl="6" marL="0" marR="0" algn="r">
              <a:spcBef>
                <a:spcPts val="0"/>
              </a:spcBef>
              <a:spcAft>
                <a:spcPts val="0"/>
              </a:spcAft>
              <a:buNone/>
              <a:defRPr b="0" i="0" sz="1200" u="none" cap="none" strike="noStrike">
                <a:solidFill>
                  <a:srgbClr val="898989"/>
                </a:solidFill>
                <a:latin typeface="Calibri"/>
                <a:ea typeface="Calibri"/>
                <a:cs typeface="Calibri"/>
                <a:sym typeface="Calibri"/>
              </a:defRPr>
            </a:lvl7pPr>
            <a:lvl8pPr indent="0" lvl="7" marL="0" marR="0" algn="r">
              <a:spcBef>
                <a:spcPts val="0"/>
              </a:spcBef>
              <a:spcAft>
                <a:spcPts val="0"/>
              </a:spcAft>
              <a:buNone/>
              <a:defRPr b="0" i="0" sz="1200" u="none" cap="none" strike="noStrike">
                <a:solidFill>
                  <a:srgbClr val="898989"/>
                </a:solidFill>
                <a:latin typeface="Calibri"/>
                <a:ea typeface="Calibri"/>
                <a:cs typeface="Calibri"/>
                <a:sym typeface="Calibri"/>
              </a:defRPr>
            </a:lvl8pPr>
            <a:lvl9pPr indent="0" lvl="8" marL="0" marR="0" algn="r">
              <a:spcBef>
                <a:spcPts val="0"/>
              </a:spcBef>
              <a:spcAft>
                <a:spcPts val="0"/>
              </a:spcAft>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7" name="Shape 17"/>
        <p:cNvGrpSpPr/>
        <p:nvPr/>
      </p:nvGrpSpPr>
      <p:grpSpPr>
        <a:xfrm>
          <a:off x="0" y="0"/>
          <a:ext cx="0" cy="0"/>
          <a:chOff x="0" y="0"/>
          <a:chExt cx="0" cy="0"/>
        </a:xfrm>
      </p:grpSpPr>
      <p:sp>
        <p:nvSpPr>
          <p:cNvPr id="18" name="Google Shape;18;p3"/>
          <p:cNvSpPr txBox="1"/>
          <p:nvPr>
            <p:ph type="ctrTitle"/>
          </p:nvPr>
        </p:nvSpPr>
        <p:spPr>
          <a:xfrm>
            <a:off x="685800" y="2130426"/>
            <a:ext cx="7772400" cy="1470025"/>
          </a:xfrm>
          <a:prstGeom prst="rect">
            <a:avLst/>
          </a:prstGeom>
          <a:noFill/>
          <a:ln>
            <a:noFill/>
          </a:ln>
        </p:spPr>
        <p:txBody>
          <a:bodyPr anchorCtr="0" anchor="ctr" bIns="45675" lIns="91375" spcFirstLastPara="1" rIns="91375" wrap="square" tIns="45675">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9" name="Google Shape;19;p3"/>
          <p:cNvSpPr txBox="1"/>
          <p:nvPr>
            <p:ph idx="1" type="subTitle"/>
          </p:nvPr>
        </p:nvSpPr>
        <p:spPr>
          <a:xfrm>
            <a:off x="1371600" y="3886200"/>
            <a:ext cx="6400800" cy="1752600"/>
          </a:xfrm>
          <a:prstGeom prst="rect">
            <a:avLst/>
          </a:prstGeom>
          <a:noFill/>
          <a:ln>
            <a:noFill/>
          </a:ln>
        </p:spPr>
        <p:txBody>
          <a:bodyPr anchorCtr="0" anchor="t" bIns="45675" lIns="91375" spcFirstLastPara="1" rIns="91375" wrap="square" tIns="45675">
            <a:no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20" name="Google Shape;20;p3"/>
          <p:cNvSpPr txBox="1"/>
          <p:nvPr>
            <p:ph idx="10" type="dt"/>
          </p:nvPr>
        </p:nvSpPr>
        <p:spPr>
          <a:xfrm>
            <a:off x="457200" y="6356350"/>
            <a:ext cx="2133600" cy="365125"/>
          </a:xfrm>
          <a:prstGeom prst="rect">
            <a:avLst/>
          </a:prstGeom>
          <a:noFill/>
          <a:ln>
            <a:noFill/>
          </a:ln>
        </p:spPr>
        <p:txBody>
          <a:bodyPr anchorCtr="0" anchor="ctr" bIns="45675" lIns="91375" spcFirstLastPara="1" rIns="91375" wrap="square" tIns="4567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3"/>
          <p:cNvSpPr txBox="1"/>
          <p:nvPr>
            <p:ph idx="11" type="ftr"/>
          </p:nvPr>
        </p:nvSpPr>
        <p:spPr>
          <a:xfrm>
            <a:off x="3124200" y="6356350"/>
            <a:ext cx="2895600" cy="365125"/>
          </a:xfrm>
          <a:prstGeom prst="rect">
            <a:avLst/>
          </a:prstGeom>
          <a:noFill/>
          <a:ln>
            <a:noFill/>
          </a:ln>
        </p:spPr>
        <p:txBody>
          <a:bodyPr anchorCtr="0" anchor="ctr" bIns="45675" lIns="91375" spcFirstLastPara="1" rIns="91375" wrap="square" tIns="4567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3"/>
          <p:cNvSpPr txBox="1"/>
          <p:nvPr>
            <p:ph idx="12" type="sldNum"/>
          </p:nvPr>
        </p:nvSpPr>
        <p:spPr>
          <a:xfrm>
            <a:off x="6553200" y="6356350"/>
            <a:ext cx="2133600" cy="365125"/>
          </a:xfrm>
          <a:prstGeom prst="rect">
            <a:avLst/>
          </a:prstGeom>
          <a:noFill/>
          <a:ln>
            <a:noFill/>
          </a:ln>
        </p:spPr>
        <p:txBody>
          <a:bodyPr anchorCtr="0" anchor="ctr" bIns="45675" lIns="91375" spcFirstLastPara="1" rIns="91375" wrap="square" tIns="45675">
            <a:noAutofit/>
          </a:bodyPr>
          <a:lstStyle>
            <a:lvl1pPr indent="0" lvl="0" marL="0" marR="0" algn="r">
              <a:spcBef>
                <a:spcPts val="0"/>
              </a:spcBef>
              <a:spcAft>
                <a:spcPts val="0"/>
              </a:spcAft>
              <a:buNone/>
              <a:defRPr b="0" i="0" sz="1200" u="none" cap="none" strike="noStrike">
                <a:solidFill>
                  <a:srgbClr val="898989"/>
                </a:solidFill>
                <a:latin typeface="Calibri"/>
                <a:ea typeface="Calibri"/>
                <a:cs typeface="Calibri"/>
                <a:sym typeface="Calibri"/>
              </a:defRPr>
            </a:lvl1pPr>
            <a:lvl2pPr indent="0" lvl="1" marL="0" marR="0" algn="r">
              <a:spcBef>
                <a:spcPts val="0"/>
              </a:spcBef>
              <a:spcAft>
                <a:spcPts val="0"/>
              </a:spcAft>
              <a:buNone/>
              <a:defRPr b="0" i="0" sz="1200" u="none" cap="none" strike="noStrike">
                <a:solidFill>
                  <a:srgbClr val="898989"/>
                </a:solidFill>
                <a:latin typeface="Calibri"/>
                <a:ea typeface="Calibri"/>
                <a:cs typeface="Calibri"/>
                <a:sym typeface="Calibri"/>
              </a:defRPr>
            </a:lvl2pPr>
            <a:lvl3pPr indent="0" lvl="2" marL="0" marR="0" algn="r">
              <a:spcBef>
                <a:spcPts val="0"/>
              </a:spcBef>
              <a:spcAft>
                <a:spcPts val="0"/>
              </a:spcAft>
              <a:buNone/>
              <a:defRPr b="0" i="0" sz="1200" u="none" cap="none" strike="noStrike">
                <a:solidFill>
                  <a:srgbClr val="898989"/>
                </a:solidFill>
                <a:latin typeface="Calibri"/>
                <a:ea typeface="Calibri"/>
                <a:cs typeface="Calibri"/>
                <a:sym typeface="Calibri"/>
              </a:defRPr>
            </a:lvl3pPr>
            <a:lvl4pPr indent="0" lvl="3" marL="0" marR="0" algn="r">
              <a:spcBef>
                <a:spcPts val="0"/>
              </a:spcBef>
              <a:spcAft>
                <a:spcPts val="0"/>
              </a:spcAft>
              <a:buNone/>
              <a:defRPr b="0" i="0" sz="1200" u="none" cap="none" strike="noStrike">
                <a:solidFill>
                  <a:srgbClr val="898989"/>
                </a:solidFill>
                <a:latin typeface="Calibri"/>
                <a:ea typeface="Calibri"/>
                <a:cs typeface="Calibri"/>
                <a:sym typeface="Calibri"/>
              </a:defRPr>
            </a:lvl4pPr>
            <a:lvl5pPr indent="0" lvl="4" marL="0" marR="0" algn="r">
              <a:spcBef>
                <a:spcPts val="0"/>
              </a:spcBef>
              <a:spcAft>
                <a:spcPts val="0"/>
              </a:spcAft>
              <a:buNone/>
              <a:defRPr b="0" i="0" sz="1200" u="none" cap="none" strike="noStrike">
                <a:solidFill>
                  <a:srgbClr val="898989"/>
                </a:solidFill>
                <a:latin typeface="Calibri"/>
                <a:ea typeface="Calibri"/>
                <a:cs typeface="Calibri"/>
                <a:sym typeface="Calibri"/>
              </a:defRPr>
            </a:lvl5pPr>
            <a:lvl6pPr indent="0" lvl="5" marL="0" marR="0" algn="r">
              <a:spcBef>
                <a:spcPts val="0"/>
              </a:spcBef>
              <a:spcAft>
                <a:spcPts val="0"/>
              </a:spcAft>
              <a:buNone/>
              <a:defRPr b="0" i="0" sz="1200" u="none" cap="none" strike="noStrike">
                <a:solidFill>
                  <a:srgbClr val="898989"/>
                </a:solidFill>
                <a:latin typeface="Calibri"/>
                <a:ea typeface="Calibri"/>
                <a:cs typeface="Calibri"/>
                <a:sym typeface="Calibri"/>
              </a:defRPr>
            </a:lvl6pPr>
            <a:lvl7pPr indent="0" lvl="6" marL="0" marR="0" algn="r">
              <a:spcBef>
                <a:spcPts val="0"/>
              </a:spcBef>
              <a:spcAft>
                <a:spcPts val="0"/>
              </a:spcAft>
              <a:buNone/>
              <a:defRPr b="0" i="0" sz="1200" u="none" cap="none" strike="noStrike">
                <a:solidFill>
                  <a:srgbClr val="898989"/>
                </a:solidFill>
                <a:latin typeface="Calibri"/>
                <a:ea typeface="Calibri"/>
                <a:cs typeface="Calibri"/>
                <a:sym typeface="Calibri"/>
              </a:defRPr>
            </a:lvl7pPr>
            <a:lvl8pPr indent="0" lvl="7" marL="0" marR="0" algn="r">
              <a:spcBef>
                <a:spcPts val="0"/>
              </a:spcBef>
              <a:spcAft>
                <a:spcPts val="0"/>
              </a:spcAft>
              <a:buNone/>
              <a:defRPr b="0" i="0" sz="1200" u="none" cap="none" strike="noStrike">
                <a:solidFill>
                  <a:srgbClr val="898989"/>
                </a:solidFill>
                <a:latin typeface="Calibri"/>
                <a:ea typeface="Calibri"/>
                <a:cs typeface="Calibri"/>
                <a:sym typeface="Calibri"/>
              </a:defRPr>
            </a:lvl8pPr>
            <a:lvl9pPr indent="0" lvl="8" marL="0" marR="0" algn="r">
              <a:spcBef>
                <a:spcPts val="0"/>
              </a:spcBef>
              <a:spcAft>
                <a:spcPts val="0"/>
              </a:spcAft>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4"/>
          <p:cNvSpPr txBox="1"/>
          <p:nvPr>
            <p:ph type="title"/>
          </p:nvPr>
        </p:nvSpPr>
        <p:spPr>
          <a:xfrm>
            <a:off x="722313" y="4406900"/>
            <a:ext cx="7772400" cy="1362075"/>
          </a:xfrm>
          <a:prstGeom prst="rect">
            <a:avLst/>
          </a:prstGeom>
          <a:noFill/>
          <a:ln>
            <a:noFill/>
          </a:ln>
        </p:spPr>
        <p:txBody>
          <a:bodyPr anchorCtr="0" anchor="t" bIns="45675" lIns="91375" spcFirstLastPara="1" rIns="91375" wrap="square" tIns="45675">
            <a:noAutofit/>
          </a:bodyPr>
          <a:lstStyle>
            <a:lvl1pPr lvl="0" algn="l">
              <a:spcBef>
                <a:spcPts val="0"/>
              </a:spcBef>
              <a:spcAft>
                <a:spcPts val="0"/>
              </a:spcAft>
              <a:buSzPts val="1400"/>
              <a:buNone/>
              <a:defRPr b="1" sz="4000"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5" name="Google Shape;25;p4"/>
          <p:cNvSpPr txBox="1"/>
          <p:nvPr>
            <p:ph idx="1" type="body"/>
          </p:nvPr>
        </p:nvSpPr>
        <p:spPr>
          <a:xfrm>
            <a:off x="722313" y="2906713"/>
            <a:ext cx="7772400" cy="1500187"/>
          </a:xfrm>
          <a:prstGeom prst="rect">
            <a:avLst/>
          </a:prstGeom>
          <a:noFill/>
          <a:ln>
            <a:noFill/>
          </a:ln>
        </p:spPr>
        <p:txBody>
          <a:bodyPr anchorCtr="0" anchor="b" bIns="45675" lIns="91375" spcFirstLastPara="1" rIns="91375" wrap="square" tIns="45675">
            <a:no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26" name="Google Shape;26;p4"/>
          <p:cNvSpPr txBox="1"/>
          <p:nvPr>
            <p:ph idx="10" type="dt"/>
          </p:nvPr>
        </p:nvSpPr>
        <p:spPr>
          <a:xfrm>
            <a:off x="457200" y="6356350"/>
            <a:ext cx="2133600" cy="365125"/>
          </a:xfrm>
          <a:prstGeom prst="rect">
            <a:avLst/>
          </a:prstGeom>
          <a:noFill/>
          <a:ln>
            <a:noFill/>
          </a:ln>
        </p:spPr>
        <p:txBody>
          <a:bodyPr anchorCtr="0" anchor="ctr" bIns="45675" lIns="91375" spcFirstLastPara="1" rIns="91375" wrap="square" tIns="4567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4"/>
          <p:cNvSpPr txBox="1"/>
          <p:nvPr>
            <p:ph idx="11" type="ftr"/>
          </p:nvPr>
        </p:nvSpPr>
        <p:spPr>
          <a:xfrm>
            <a:off x="3124200" y="6356350"/>
            <a:ext cx="2895600" cy="365125"/>
          </a:xfrm>
          <a:prstGeom prst="rect">
            <a:avLst/>
          </a:prstGeom>
          <a:noFill/>
          <a:ln>
            <a:noFill/>
          </a:ln>
        </p:spPr>
        <p:txBody>
          <a:bodyPr anchorCtr="0" anchor="ctr" bIns="45675" lIns="91375" spcFirstLastPara="1" rIns="91375" wrap="square" tIns="4567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4"/>
          <p:cNvSpPr txBox="1"/>
          <p:nvPr>
            <p:ph idx="12" type="sldNum"/>
          </p:nvPr>
        </p:nvSpPr>
        <p:spPr>
          <a:xfrm>
            <a:off x="6553200" y="6356350"/>
            <a:ext cx="2133600" cy="365125"/>
          </a:xfrm>
          <a:prstGeom prst="rect">
            <a:avLst/>
          </a:prstGeom>
          <a:noFill/>
          <a:ln>
            <a:noFill/>
          </a:ln>
        </p:spPr>
        <p:txBody>
          <a:bodyPr anchorCtr="0" anchor="ctr" bIns="45675" lIns="91375" spcFirstLastPara="1" rIns="91375" wrap="square" tIns="45675">
            <a:noAutofit/>
          </a:bodyPr>
          <a:lstStyle>
            <a:lvl1pPr indent="0" lvl="0" marL="0" marR="0" algn="r">
              <a:spcBef>
                <a:spcPts val="0"/>
              </a:spcBef>
              <a:spcAft>
                <a:spcPts val="0"/>
              </a:spcAft>
              <a:buNone/>
              <a:defRPr b="0" i="0" sz="1200" u="none" cap="none" strike="noStrike">
                <a:solidFill>
                  <a:srgbClr val="898989"/>
                </a:solidFill>
                <a:latin typeface="Calibri"/>
                <a:ea typeface="Calibri"/>
                <a:cs typeface="Calibri"/>
                <a:sym typeface="Calibri"/>
              </a:defRPr>
            </a:lvl1pPr>
            <a:lvl2pPr indent="0" lvl="1" marL="0" marR="0" algn="r">
              <a:spcBef>
                <a:spcPts val="0"/>
              </a:spcBef>
              <a:spcAft>
                <a:spcPts val="0"/>
              </a:spcAft>
              <a:buNone/>
              <a:defRPr b="0" i="0" sz="1200" u="none" cap="none" strike="noStrike">
                <a:solidFill>
                  <a:srgbClr val="898989"/>
                </a:solidFill>
                <a:latin typeface="Calibri"/>
                <a:ea typeface="Calibri"/>
                <a:cs typeface="Calibri"/>
                <a:sym typeface="Calibri"/>
              </a:defRPr>
            </a:lvl2pPr>
            <a:lvl3pPr indent="0" lvl="2" marL="0" marR="0" algn="r">
              <a:spcBef>
                <a:spcPts val="0"/>
              </a:spcBef>
              <a:spcAft>
                <a:spcPts val="0"/>
              </a:spcAft>
              <a:buNone/>
              <a:defRPr b="0" i="0" sz="1200" u="none" cap="none" strike="noStrike">
                <a:solidFill>
                  <a:srgbClr val="898989"/>
                </a:solidFill>
                <a:latin typeface="Calibri"/>
                <a:ea typeface="Calibri"/>
                <a:cs typeface="Calibri"/>
                <a:sym typeface="Calibri"/>
              </a:defRPr>
            </a:lvl3pPr>
            <a:lvl4pPr indent="0" lvl="3" marL="0" marR="0" algn="r">
              <a:spcBef>
                <a:spcPts val="0"/>
              </a:spcBef>
              <a:spcAft>
                <a:spcPts val="0"/>
              </a:spcAft>
              <a:buNone/>
              <a:defRPr b="0" i="0" sz="1200" u="none" cap="none" strike="noStrike">
                <a:solidFill>
                  <a:srgbClr val="898989"/>
                </a:solidFill>
                <a:latin typeface="Calibri"/>
                <a:ea typeface="Calibri"/>
                <a:cs typeface="Calibri"/>
                <a:sym typeface="Calibri"/>
              </a:defRPr>
            </a:lvl4pPr>
            <a:lvl5pPr indent="0" lvl="4" marL="0" marR="0" algn="r">
              <a:spcBef>
                <a:spcPts val="0"/>
              </a:spcBef>
              <a:spcAft>
                <a:spcPts val="0"/>
              </a:spcAft>
              <a:buNone/>
              <a:defRPr b="0" i="0" sz="1200" u="none" cap="none" strike="noStrike">
                <a:solidFill>
                  <a:srgbClr val="898989"/>
                </a:solidFill>
                <a:latin typeface="Calibri"/>
                <a:ea typeface="Calibri"/>
                <a:cs typeface="Calibri"/>
                <a:sym typeface="Calibri"/>
              </a:defRPr>
            </a:lvl5pPr>
            <a:lvl6pPr indent="0" lvl="5" marL="0" marR="0" algn="r">
              <a:spcBef>
                <a:spcPts val="0"/>
              </a:spcBef>
              <a:spcAft>
                <a:spcPts val="0"/>
              </a:spcAft>
              <a:buNone/>
              <a:defRPr b="0" i="0" sz="1200" u="none" cap="none" strike="noStrike">
                <a:solidFill>
                  <a:srgbClr val="898989"/>
                </a:solidFill>
                <a:latin typeface="Calibri"/>
                <a:ea typeface="Calibri"/>
                <a:cs typeface="Calibri"/>
                <a:sym typeface="Calibri"/>
              </a:defRPr>
            </a:lvl6pPr>
            <a:lvl7pPr indent="0" lvl="6" marL="0" marR="0" algn="r">
              <a:spcBef>
                <a:spcPts val="0"/>
              </a:spcBef>
              <a:spcAft>
                <a:spcPts val="0"/>
              </a:spcAft>
              <a:buNone/>
              <a:defRPr b="0" i="0" sz="1200" u="none" cap="none" strike="noStrike">
                <a:solidFill>
                  <a:srgbClr val="898989"/>
                </a:solidFill>
                <a:latin typeface="Calibri"/>
                <a:ea typeface="Calibri"/>
                <a:cs typeface="Calibri"/>
                <a:sym typeface="Calibri"/>
              </a:defRPr>
            </a:lvl7pPr>
            <a:lvl8pPr indent="0" lvl="7" marL="0" marR="0" algn="r">
              <a:spcBef>
                <a:spcPts val="0"/>
              </a:spcBef>
              <a:spcAft>
                <a:spcPts val="0"/>
              </a:spcAft>
              <a:buNone/>
              <a:defRPr b="0" i="0" sz="1200" u="none" cap="none" strike="noStrike">
                <a:solidFill>
                  <a:srgbClr val="898989"/>
                </a:solidFill>
                <a:latin typeface="Calibri"/>
                <a:ea typeface="Calibri"/>
                <a:cs typeface="Calibri"/>
                <a:sym typeface="Calibri"/>
              </a:defRPr>
            </a:lvl8pPr>
            <a:lvl9pPr indent="0" lvl="8" marL="0" marR="0" algn="r">
              <a:spcBef>
                <a:spcPts val="0"/>
              </a:spcBef>
              <a:spcAft>
                <a:spcPts val="0"/>
              </a:spcAft>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5"/>
          <p:cNvSpPr txBox="1"/>
          <p:nvPr>
            <p:ph type="title"/>
          </p:nvPr>
        </p:nvSpPr>
        <p:spPr>
          <a:xfrm>
            <a:off x="457200" y="274638"/>
            <a:ext cx="8229600" cy="1143000"/>
          </a:xfrm>
          <a:prstGeom prst="rect">
            <a:avLst/>
          </a:prstGeom>
          <a:noFill/>
          <a:ln>
            <a:noFill/>
          </a:ln>
        </p:spPr>
        <p:txBody>
          <a:bodyPr anchorCtr="0" anchor="ctr" bIns="45675" lIns="91375" spcFirstLastPara="1" rIns="91375" wrap="square" tIns="45675">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1" name="Google Shape;31;p5"/>
          <p:cNvSpPr txBox="1"/>
          <p:nvPr>
            <p:ph idx="1" type="body"/>
          </p:nvPr>
        </p:nvSpPr>
        <p:spPr>
          <a:xfrm>
            <a:off x="457200" y="1600202"/>
            <a:ext cx="4038600" cy="4525963"/>
          </a:xfrm>
          <a:prstGeom prst="rect">
            <a:avLst/>
          </a:prstGeom>
          <a:noFill/>
          <a:ln>
            <a:noFill/>
          </a:ln>
        </p:spPr>
        <p:txBody>
          <a:bodyPr anchorCtr="0" anchor="t" bIns="45675" lIns="91375" spcFirstLastPara="1" rIns="91375" wrap="square" tIns="45675">
            <a:no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2" name="Google Shape;32;p5"/>
          <p:cNvSpPr txBox="1"/>
          <p:nvPr>
            <p:ph idx="2" type="body"/>
          </p:nvPr>
        </p:nvSpPr>
        <p:spPr>
          <a:xfrm>
            <a:off x="4648200" y="1600202"/>
            <a:ext cx="4038600" cy="4525963"/>
          </a:xfrm>
          <a:prstGeom prst="rect">
            <a:avLst/>
          </a:prstGeom>
          <a:noFill/>
          <a:ln>
            <a:noFill/>
          </a:ln>
        </p:spPr>
        <p:txBody>
          <a:bodyPr anchorCtr="0" anchor="t" bIns="45675" lIns="91375" spcFirstLastPara="1" rIns="91375" wrap="square" tIns="45675">
            <a:no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3" name="Google Shape;33;p5"/>
          <p:cNvSpPr txBox="1"/>
          <p:nvPr>
            <p:ph idx="10" type="dt"/>
          </p:nvPr>
        </p:nvSpPr>
        <p:spPr>
          <a:xfrm>
            <a:off x="457200" y="6356350"/>
            <a:ext cx="2133600" cy="365125"/>
          </a:xfrm>
          <a:prstGeom prst="rect">
            <a:avLst/>
          </a:prstGeom>
          <a:noFill/>
          <a:ln>
            <a:noFill/>
          </a:ln>
        </p:spPr>
        <p:txBody>
          <a:bodyPr anchorCtr="0" anchor="ctr" bIns="45675" lIns="91375" spcFirstLastPara="1" rIns="91375" wrap="square" tIns="4567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5"/>
          <p:cNvSpPr txBox="1"/>
          <p:nvPr>
            <p:ph idx="11" type="ftr"/>
          </p:nvPr>
        </p:nvSpPr>
        <p:spPr>
          <a:xfrm>
            <a:off x="3124200" y="6356350"/>
            <a:ext cx="2895600" cy="365125"/>
          </a:xfrm>
          <a:prstGeom prst="rect">
            <a:avLst/>
          </a:prstGeom>
          <a:noFill/>
          <a:ln>
            <a:noFill/>
          </a:ln>
        </p:spPr>
        <p:txBody>
          <a:bodyPr anchorCtr="0" anchor="ctr" bIns="45675" lIns="91375" spcFirstLastPara="1" rIns="91375" wrap="square" tIns="4567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5"/>
          <p:cNvSpPr txBox="1"/>
          <p:nvPr>
            <p:ph idx="12" type="sldNum"/>
          </p:nvPr>
        </p:nvSpPr>
        <p:spPr>
          <a:xfrm>
            <a:off x="6553200" y="6356350"/>
            <a:ext cx="2133600" cy="365125"/>
          </a:xfrm>
          <a:prstGeom prst="rect">
            <a:avLst/>
          </a:prstGeom>
          <a:noFill/>
          <a:ln>
            <a:noFill/>
          </a:ln>
        </p:spPr>
        <p:txBody>
          <a:bodyPr anchorCtr="0" anchor="ctr" bIns="45675" lIns="91375" spcFirstLastPara="1" rIns="91375" wrap="square" tIns="45675">
            <a:noAutofit/>
          </a:bodyPr>
          <a:lstStyle>
            <a:lvl1pPr indent="0" lvl="0" marL="0" marR="0" algn="r">
              <a:spcBef>
                <a:spcPts val="0"/>
              </a:spcBef>
              <a:spcAft>
                <a:spcPts val="0"/>
              </a:spcAft>
              <a:buNone/>
              <a:defRPr b="0" i="0" sz="1200" u="none" cap="none" strike="noStrike">
                <a:solidFill>
                  <a:srgbClr val="898989"/>
                </a:solidFill>
                <a:latin typeface="Calibri"/>
                <a:ea typeface="Calibri"/>
                <a:cs typeface="Calibri"/>
                <a:sym typeface="Calibri"/>
              </a:defRPr>
            </a:lvl1pPr>
            <a:lvl2pPr indent="0" lvl="1" marL="0" marR="0" algn="r">
              <a:spcBef>
                <a:spcPts val="0"/>
              </a:spcBef>
              <a:spcAft>
                <a:spcPts val="0"/>
              </a:spcAft>
              <a:buNone/>
              <a:defRPr b="0" i="0" sz="1200" u="none" cap="none" strike="noStrike">
                <a:solidFill>
                  <a:srgbClr val="898989"/>
                </a:solidFill>
                <a:latin typeface="Calibri"/>
                <a:ea typeface="Calibri"/>
                <a:cs typeface="Calibri"/>
                <a:sym typeface="Calibri"/>
              </a:defRPr>
            </a:lvl2pPr>
            <a:lvl3pPr indent="0" lvl="2" marL="0" marR="0" algn="r">
              <a:spcBef>
                <a:spcPts val="0"/>
              </a:spcBef>
              <a:spcAft>
                <a:spcPts val="0"/>
              </a:spcAft>
              <a:buNone/>
              <a:defRPr b="0" i="0" sz="1200" u="none" cap="none" strike="noStrike">
                <a:solidFill>
                  <a:srgbClr val="898989"/>
                </a:solidFill>
                <a:latin typeface="Calibri"/>
                <a:ea typeface="Calibri"/>
                <a:cs typeface="Calibri"/>
                <a:sym typeface="Calibri"/>
              </a:defRPr>
            </a:lvl3pPr>
            <a:lvl4pPr indent="0" lvl="3" marL="0" marR="0" algn="r">
              <a:spcBef>
                <a:spcPts val="0"/>
              </a:spcBef>
              <a:spcAft>
                <a:spcPts val="0"/>
              </a:spcAft>
              <a:buNone/>
              <a:defRPr b="0" i="0" sz="1200" u="none" cap="none" strike="noStrike">
                <a:solidFill>
                  <a:srgbClr val="898989"/>
                </a:solidFill>
                <a:latin typeface="Calibri"/>
                <a:ea typeface="Calibri"/>
                <a:cs typeface="Calibri"/>
                <a:sym typeface="Calibri"/>
              </a:defRPr>
            </a:lvl4pPr>
            <a:lvl5pPr indent="0" lvl="4" marL="0" marR="0" algn="r">
              <a:spcBef>
                <a:spcPts val="0"/>
              </a:spcBef>
              <a:spcAft>
                <a:spcPts val="0"/>
              </a:spcAft>
              <a:buNone/>
              <a:defRPr b="0" i="0" sz="1200" u="none" cap="none" strike="noStrike">
                <a:solidFill>
                  <a:srgbClr val="898989"/>
                </a:solidFill>
                <a:latin typeface="Calibri"/>
                <a:ea typeface="Calibri"/>
                <a:cs typeface="Calibri"/>
                <a:sym typeface="Calibri"/>
              </a:defRPr>
            </a:lvl5pPr>
            <a:lvl6pPr indent="0" lvl="5" marL="0" marR="0" algn="r">
              <a:spcBef>
                <a:spcPts val="0"/>
              </a:spcBef>
              <a:spcAft>
                <a:spcPts val="0"/>
              </a:spcAft>
              <a:buNone/>
              <a:defRPr b="0" i="0" sz="1200" u="none" cap="none" strike="noStrike">
                <a:solidFill>
                  <a:srgbClr val="898989"/>
                </a:solidFill>
                <a:latin typeface="Calibri"/>
                <a:ea typeface="Calibri"/>
                <a:cs typeface="Calibri"/>
                <a:sym typeface="Calibri"/>
              </a:defRPr>
            </a:lvl6pPr>
            <a:lvl7pPr indent="0" lvl="6" marL="0" marR="0" algn="r">
              <a:spcBef>
                <a:spcPts val="0"/>
              </a:spcBef>
              <a:spcAft>
                <a:spcPts val="0"/>
              </a:spcAft>
              <a:buNone/>
              <a:defRPr b="0" i="0" sz="1200" u="none" cap="none" strike="noStrike">
                <a:solidFill>
                  <a:srgbClr val="898989"/>
                </a:solidFill>
                <a:latin typeface="Calibri"/>
                <a:ea typeface="Calibri"/>
                <a:cs typeface="Calibri"/>
                <a:sym typeface="Calibri"/>
              </a:defRPr>
            </a:lvl7pPr>
            <a:lvl8pPr indent="0" lvl="7" marL="0" marR="0" algn="r">
              <a:spcBef>
                <a:spcPts val="0"/>
              </a:spcBef>
              <a:spcAft>
                <a:spcPts val="0"/>
              </a:spcAft>
              <a:buNone/>
              <a:defRPr b="0" i="0" sz="1200" u="none" cap="none" strike="noStrike">
                <a:solidFill>
                  <a:srgbClr val="898989"/>
                </a:solidFill>
                <a:latin typeface="Calibri"/>
                <a:ea typeface="Calibri"/>
                <a:cs typeface="Calibri"/>
                <a:sym typeface="Calibri"/>
              </a:defRPr>
            </a:lvl8pPr>
            <a:lvl9pPr indent="0" lvl="8" marL="0" marR="0" algn="r">
              <a:spcBef>
                <a:spcPts val="0"/>
              </a:spcBef>
              <a:spcAft>
                <a:spcPts val="0"/>
              </a:spcAft>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6"/>
          <p:cNvSpPr txBox="1"/>
          <p:nvPr>
            <p:ph type="title"/>
          </p:nvPr>
        </p:nvSpPr>
        <p:spPr>
          <a:xfrm>
            <a:off x="457200" y="274638"/>
            <a:ext cx="8229600" cy="1143000"/>
          </a:xfrm>
          <a:prstGeom prst="rect">
            <a:avLst/>
          </a:prstGeom>
          <a:noFill/>
          <a:ln>
            <a:noFill/>
          </a:ln>
        </p:spPr>
        <p:txBody>
          <a:bodyPr anchorCtr="0" anchor="ctr" bIns="45675" lIns="91375" spcFirstLastPara="1" rIns="91375" wrap="square" tIns="45675">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8" name="Google Shape;38;p6"/>
          <p:cNvSpPr txBox="1"/>
          <p:nvPr>
            <p:ph idx="1" type="body"/>
          </p:nvPr>
        </p:nvSpPr>
        <p:spPr>
          <a:xfrm>
            <a:off x="457200" y="1535113"/>
            <a:ext cx="4040188" cy="639762"/>
          </a:xfrm>
          <a:prstGeom prst="rect">
            <a:avLst/>
          </a:prstGeom>
          <a:noFill/>
          <a:ln>
            <a:noFill/>
          </a:ln>
        </p:spPr>
        <p:txBody>
          <a:bodyPr anchorCtr="0" anchor="b" bIns="45675" lIns="91375" spcFirstLastPara="1" rIns="91375" wrap="square" tIns="45675">
            <a:no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39" name="Google Shape;39;p6"/>
          <p:cNvSpPr txBox="1"/>
          <p:nvPr>
            <p:ph idx="2" type="body"/>
          </p:nvPr>
        </p:nvSpPr>
        <p:spPr>
          <a:xfrm>
            <a:off x="457200" y="2174876"/>
            <a:ext cx="4040188" cy="3951288"/>
          </a:xfrm>
          <a:prstGeom prst="rect">
            <a:avLst/>
          </a:prstGeom>
          <a:noFill/>
          <a:ln>
            <a:noFill/>
          </a:ln>
        </p:spPr>
        <p:txBody>
          <a:bodyPr anchorCtr="0" anchor="t" bIns="45675" lIns="91375" spcFirstLastPara="1" rIns="91375" wrap="square" tIns="45675">
            <a:no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0" name="Google Shape;40;p6"/>
          <p:cNvSpPr txBox="1"/>
          <p:nvPr>
            <p:ph idx="3" type="body"/>
          </p:nvPr>
        </p:nvSpPr>
        <p:spPr>
          <a:xfrm>
            <a:off x="4645030" y="1535113"/>
            <a:ext cx="4041775" cy="639762"/>
          </a:xfrm>
          <a:prstGeom prst="rect">
            <a:avLst/>
          </a:prstGeom>
          <a:noFill/>
          <a:ln>
            <a:noFill/>
          </a:ln>
        </p:spPr>
        <p:txBody>
          <a:bodyPr anchorCtr="0" anchor="b" bIns="45675" lIns="91375" spcFirstLastPara="1" rIns="91375" wrap="square" tIns="45675">
            <a:no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1" name="Google Shape;41;p6"/>
          <p:cNvSpPr txBox="1"/>
          <p:nvPr>
            <p:ph idx="4" type="body"/>
          </p:nvPr>
        </p:nvSpPr>
        <p:spPr>
          <a:xfrm>
            <a:off x="4645030" y="2174876"/>
            <a:ext cx="4041775" cy="3951288"/>
          </a:xfrm>
          <a:prstGeom prst="rect">
            <a:avLst/>
          </a:prstGeom>
          <a:noFill/>
          <a:ln>
            <a:noFill/>
          </a:ln>
        </p:spPr>
        <p:txBody>
          <a:bodyPr anchorCtr="0" anchor="t" bIns="45675" lIns="91375" spcFirstLastPara="1" rIns="91375" wrap="square" tIns="45675">
            <a:no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2" name="Google Shape;42;p6"/>
          <p:cNvSpPr txBox="1"/>
          <p:nvPr>
            <p:ph idx="10" type="dt"/>
          </p:nvPr>
        </p:nvSpPr>
        <p:spPr>
          <a:xfrm>
            <a:off x="457200" y="6356350"/>
            <a:ext cx="2133600" cy="365125"/>
          </a:xfrm>
          <a:prstGeom prst="rect">
            <a:avLst/>
          </a:prstGeom>
          <a:noFill/>
          <a:ln>
            <a:noFill/>
          </a:ln>
        </p:spPr>
        <p:txBody>
          <a:bodyPr anchorCtr="0" anchor="ctr" bIns="45675" lIns="91375" spcFirstLastPara="1" rIns="91375" wrap="square" tIns="4567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6"/>
          <p:cNvSpPr txBox="1"/>
          <p:nvPr>
            <p:ph idx="11" type="ftr"/>
          </p:nvPr>
        </p:nvSpPr>
        <p:spPr>
          <a:xfrm>
            <a:off x="3124200" y="6356350"/>
            <a:ext cx="2895600" cy="365125"/>
          </a:xfrm>
          <a:prstGeom prst="rect">
            <a:avLst/>
          </a:prstGeom>
          <a:noFill/>
          <a:ln>
            <a:noFill/>
          </a:ln>
        </p:spPr>
        <p:txBody>
          <a:bodyPr anchorCtr="0" anchor="ctr" bIns="45675" lIns="91375" spcFirstLastPara="1" rIns="91375" wrap="square" tIns="4567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6"/>
          <p:cNvSpPr txBox="1"/>
          <p:nvPr>
            <p:ph idx="12" type="sldNum"/>
          </p:nvPr>
        </p:nvSpPr>
        <p:spPr>
          <a:xfrm>
            <a:off x="6553200" y="6356350"/>
            <a:ext cx="2133600" cy="365125"/>
          </a:xfrm>
          <a:prstGeom prst="rect">
            <a:avLst/>
          </a:prstGeom>
          <a:noFill/>
          <a:ln>
            <a:noFill/>
          </a:ln>
        </p:spPr>
        <p:txBody>
          <a:bodyPr anchorCtr="0" anchor="ctr" bIns="45675" lIns="91375" spcFirstLastPara="1" rIns="91375" wrap="square" tIns="45675">
            <a:noAutofit/>
          </a:bodyPr>
          <a:lstStyle>
            <a:lvl1pPr indent="0" lvl="0" marL="0" marR="0" algn="r">
              <a:spcBef>
                <a:spcPts val="0"/>
              </a:spcBef>
              <a:spcAft>
                <a:spcPts val="0"/>
              </a:spcAft>
              <a:buNone/>
              <a:defRPr b="0" i="0" sz="1200" u="none" cap="none" strike="noStrike">
                <a:solidFill>
                  <a:srgbClr val="898989"/>
                </a:solidFill>
                <a:latin typeface="Calibri"/>
                <a:ea typeface="Calibri"/>
                <a:cs typeface="Calibri"/>
                <a:sym typeface="Calibri"/>
              </a:defRPr>
            </a:lvl1pPr>
            <a:lvl2pPr indent="0" lvl="1" marL="0" marR="0" algn="r">
              <a:spcBef>
                <a:spcPts val="0"/>
              </a:spcBef>
              <a:spcAft>
                <a:spcPts val="0"/>
              </a:spcAft>
              <a:buNone/>
              <a:defRPr b="0" i="0" sz="1200" u="none" cap="none" strike="noStrike">
                <a:solidFill>
                  <a:srgbClr val="898989"/>
                </a:solidFill>
                <a:latin typeface="Calibri"/>
                <a:ea typeface="Calibri"/>
                <a:cs typeface="Calibri"/>
                <a:sym typeface="Calibri"/>
              </a:defRPr>
            </a:lvl2pPr>
            <a:lvl3pPr indent="0" lvl="2" marL="0" marR="0" algn="r">
              <a:spcBef>
                <a:spcPts val="0"/>
              </a:spcBef>
              <a:spcAft>
                <a:spcPts val="0"/>
              </a:spcAft>
              <a:buNone/>
              <a:defRPr b="0" i="0" sz="1200" u="none" cap="none" strike="noStrike">
                <a:solidFill>
                  <a:srgbClr val="898989"/>
                </a:solidFill>
                <a:latin typeface="Calibri"/>
                <a:ea typeface="Calibri"/>
                <a:cs typeface="Calibri"/>
                <a:sym typeface="Calibri"/>
              </a:defRPr>
            </a:lvl3pPr>
            <a:lvl4pPr indent="0" lvl="3" marL="0" marR="0" algn="r">
              <a:spcBef>
                <a:spcPts val="0"/>
              </a:spcBef>
              <a:spcAft>
                <a:spcPts val="0"/>
              </a:spcAft>
              <a:buNone/>
              <a:defRPr b="0" i="0" sz="1200" u="none" cap="none" strike="noStrike">
                <a:solidFill>
                  <a:srgbClr val="898989"/>
                </a:solidFill>
                <a:latin typeface="Calibri"/>
                <a:ea typeface="Calibri"/>
                <a:cs typeface="Calibri"/>
                <a:sym typeface="Calibri"/>
              </a:defRPr>
            </a:lvl4pPr>
            <a:lvl5pPr indent="0" lvl="4" marL="0" marR="0" algn="r">
              <a:spcBef>
                <a:spcPts val="0"/>
              </a:spcBef>
              <a:spcAft>
                <a:spcPts val="0"/>
              </a:spcAft>
              <a:buNone/>
              <a:defRPr b="0" i="0" sz="1200" u="none" cap="none" strike="noStrike">
                <a:solidFill>
                  <a:srgbClr val="898989"/>
                </a:solidFill>
                <a:latin typeface="Calibri"/>
                <a:ea typeface="Calibri"/>
                <a:cs typeface="Calibri"/>
                <a:sym typeface="Calibri"/>
              </a:defRPr>
            </a:lvl5pPr>
            <a:lvl6pPr indent="0" lvl="5" marL="0" marR="0" algn="r">
              <a:spcBef>
                <a:spcPts val="0"/>
              </a:spcBef>
              <a:spcAft>
                <a:spcPts val="0"/>
              </a:spcAft>
              <a:buNone/>
              <a:defRPr b="0" i="0" sz="1200" u="none" cap="none" strike="noStrike">
                <a:solidFill>
                  <a:srgbClr val="898989"/>
                </a:solidFill>
                <a:latin typeface="Calibri"/>
                <a:ea typeface="Calibri"/>
                <a:cs typeface="Calibri"/>
                <a:sym typeface="Calibri"/>
              </a:defRPr>
            </a:lvl6pPr>
            <a:lvl7pPr indent="0" lvl="6" marL="0" marR="0" algn="r">
              <a:spcBef>
                <a:spcPts val="0"/>
              </a:spcBef>
              <a:spcAft>
                <a:spcPts val="0"/>
              </a:spcAft>
              <a:buNone/>
              <a:defRPr b="0" i="0" sz="1200" u="none" cap="none" strike="noStrike">
                <a:solidFill>
                  <a:srgbClr val="898989"/>
                </a:solidFill>
                <a:latin typeface="Calibri"/>
                <a:ea typeface="Calibri"/>
                <a:cs typeface="Calibri"/>
                <a:sym typeface="Calibri"/>
              </a:defRPr>
            </a:lvl7pPr>
            <a:lvl8pPr indent="0" lvl="7" marL="0" marR="0" algn="r">
              <a:spcBef>
                <a:spcPts val="0"/>
              </a:spcBef>
              <a:spcAft>
                <a:spcPts val="0"/>
              </a:spcAft>
              <a:buNone/>
              <a:defRPr b="0" i="0" sz="1200" u="none" cap="none" strike="noStrike">
                <a:solidFill>
                  <a:srgbClr val="898989"/>
                </a:solidFill>
                <a:latin typeface="Calibri"/>
                <a:ea typeface="Calibri"/>
                <a:cs typeface="Calibri"/>
                <a:sym typeface="Calibri"/>
              </a:defRPr>
            </a:lvl8pPr>
            <a:lvl9pPr indent="0" lvl="8" marL="0" marR="0" algn="r">
              <a:spcBef>
                <a:spcPts val="0"/>
              </a:spcBef>
              <a:spcAft>
                <a:spcPts val="0"/>
              </a:spcAft>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7"/>
          <p:cNvSpPr txBox="1"/>
          <p:nvPr>
            <p:ph type="title"/>
          </p:nvPr>
        </p:nvSpPr>
        <p:spPr>
          <a:xfrm>
            <a:off x="457200" y="274638"/>
            <a:ext cx="8229600" cy="1143000"/>
          </a:xfrm>
          <a:prstGeom prst="rect">
            <a:avLst/>
          </a:prstGeom>
          <a:noFill/>
          <a:ln>
            <a:noFill/>
          </a:ln>
        </p:spPr>
        <p:txBody>
          <a:bodyPr anchorCtr="0" anchor="ctr" bIns="45675" lIns="91375" spcFirstLastPara="1" rIns="91375" wrap="square" tIns="45675">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47" name="Google Shape;47;p7"/>
          <p:cNvSpPr txBox="1"/>
          <p:nvPr>
            <p:ph idx="10" type="dt"/>
          </p:nvPr>
        </p:nvSpPr>
        <p:spPr>
          <a:xfrm>
            <a:off x="457200" y="6356350"/>
            <a:ext cx="2133600" cy="365125"/>
          </a:xfrm>
          <a:prstGeom prst="rect">
            <a:avLst/>
          </a:prstGeom>
          <a:noFill/>
          <a:ln>
            <a:noFill/>
          </a:ln>
        </p:spPr>
        <p:txBody>
          <a:bodyPr anchorCtr="0" anchor="ctr" bIns="45675" lIns="91375" spcFirstLastPara="1" rIns="91375" wrap="square" tIns="4567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idx="11" type="ftr"/>
          </p:nvPr>
        </p:nvSpPr>
        <p:spPr>
          <a:xfrm>
            <a:off x="3124200" y="6356350"/>
            <a:ext cx="2895600" cy="365125"/>
          </a:xfrm>
          <a:prstGeom prst="rect">
            <a:avLst/>
          </a:prstGeom>
          <a:noFill/>
          <a:ln>
            <a:noFill/>
          </a:ln>
        </p:spPr>
        <p:txBody>
          <a:bodyPr anchorCtr="0" anchor="ctr" bIns="45675" lIns="91375" spcFirstLastPara="1" rIns="91375" wrap="square" tIns="4567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7"/>
          <p:cNvSpPr txBox="1"/>
          <p:nvPr>
            <p:ph idx="12" type="sldNum"/>
          </p:nvPr>
        </p:nvSpPr>
        <p:spPr>
          <a:xfrm>
            <a:off x="6553200" y="6356350"/>
            <a:ext cx="2133600" cy="365125"/>
          </a:xfrm>
          <a:prstGeom prst="rect">
            <a:avLst/>
          </a:prstGeom>
          <a:noFill/>
          <a:ln>
            <a:noFill/>
          </a:ln>
        </p:spPr>
        <p:txBody>
          <a:bodyPr anchorCtr="0" anchor="ctr" bIns="45675" lIns="91375" spcFirstLastPara="1" rIns="91375" wrap="square" tIns="45675">
            <a:noAutofit/>
          </a:bodyPr>
          <a:lstStyle>
            <a:lvl1pPr indent="0" lvl="0" marL="0" marR="0" algn="r">
              <a:spcBef>
                <a:spcPts val="0"/>
              </a:spcBef>
              <a:spcAft>
                <a:spcPts val="0"/>
              </a:spcAft>
              <a:buNone/>
              <a:defRPr b="0" i="0" sz="1200" u="none" cap="none" strike="noStrike">
                <a:solidFill>
                  <a:srgbClr val="898989"/>
                </a:solidFill>
                <a:latin typeface="Calibri"/>
                <a:ea typeface="Calibri"/>
                <a:cs typeface="Calibri"/>
                <a:sym typeface="Calibri"/>
              </a:defRPr>
            </a:lvl1pPr>
            <a:lvl2pPr indent="0" lvl="1" marL="0" marR="0" algn="r">
              <a:spcBef>
                <a:spcPts val="0"/>
              </a:spcBef>
              <a:spcAft>
                <a:spcPts val="0"/>
              </a:spcAft>
              <a:buNone/>
              <a:defRPr b="0" i="0" sz="1200" u="none" cap="none" strike="noStrike">
                <a:solidFill>
                  <a:srgbClr val="898989"/>
                </a:solidFill>
                <a:latin typeface="Calibri"/>
                <a:ea typeface="Calibri"/>
                <a:cs typeface="Calibri"/>
                <a:sym typeface="Calibri"/>
              </a:defRPr>
            </a:lvl2pPr>
            <a:lvl3pPr indent="0" lvl="2" marL="0" marR="0" algn="r">
              <a:spcBef>
                <a:spcPts val="0"/>
              </a:spcBef>
              <a:spcAft>
                <a:spcPts val="0"/>
              </a:spcAft>
              <a:buNone/>
              <a:defRPr b="0" i="0" sz="1200" u="none" cap="none" strike="noStrike">
                <a:solidFill>
                  <a:srgbClr val="898989"/>
                </a:solidFill>
                <a:latin typeface="Calibri"/>
                <a:ea typeface="Calibri"/>
                <a:cs typeface="Calibri"/>
                <a:sym typeface="Calibri"/>
              </a:defRPr>
            </a:lvl3pPr>
            <a:lvl4pPr indent="0" lvl="3" marL="0" marR="0" algn="r">
              <a:spcBef>
                <a:spcPts val="0"/>
              </a:spcBef>
              <a:spcAft>
                <a:spcPts val="0"/>
              </a:spcAft>
              <a:buNone/>
              <a:defRPr b="0" i="0" sz="1200" u="none" cap="none" strike="noStrike">
                <a:solidFill>
                  <a:srgbClr val="898989"/>
                </a:solidFill>
                <a:latin typeface="Calibri"/>
                <a:ea typeface="Calibri"/>
                <a:cs typeface="Calibri"/>
                <a:sym typeface="Calibri"/>
              </a:defRPr>
            </a:lvl4pPr>
            <a:lvl5pPr indent="0" lvl="4" marL="0" marR="0" algn="r">
              <a:spcBef>
                <a:spcPts val="0"/>
              </a:spcBef>
              <a:spcAft>
                <a:spcPts val="0"/>
              </a:spcAft>
              <a:buNone/>
              <a:defRPr b="0" i="0" sz="1200" u="none" cap="none" strike="noStrike">
                <a:solidFill>
                  <a:srgbClr val="898989"/>
                </a:solidFill>
                <a:latin typeface="Calibri"/>
                <a:ea typeface="Calibri"/>
                <a:cs typeface="Calibri"/>
                <a:sym typeface="Calibri"/>
              </a:defRPr>
            </a:lvl5pPr>
            <a:lvl6pPr indent="0" lvl="5" marL="0" marR="0" algn="r">
              <a:spcBef>
                <a:spcPts val="0"/>
              </a:spcBef>
              <a:spcAft>
                <a:spcPts val="0"/>
              </a:spcAft>
              <a:buNone/>
              <a:defRPr b="0" i="0" sz="1200" u="none" cap="none" strike="noStrike">
                <a:solidFill>
                  <a:srgbClr val="898989"/>
                </a:solidFill>
                <a:latin typeface="Calibri"/>
                <a:ea typeface="Calibri"/>
                <a:cs typeface="Calibri"/>
                <a:sym typeface="Calibri"/>
              </a:defRPr>
            </a:lvl6pPr>
            <a:lvl7pPr indent="0" lvl="6" marL="0" marR="0" algn="r">
              <a:spcBef>
                <a:spcPts val="0"/>
              </a:spcBef>
              <a:spcAft>
                <a:spcPts val="0"/>
              </a:spcAft>
              <a:buNone/>
              <a:defRPr b="0" i="0" sz="1200" u="none" cap="none" strike="noStrike">
                <a:solidFill>
                  <a:srgbClr val="898989"/>
                </a:solidFill>
                <a:latin typeface="Calibri"/>
                <a:ea typeface="Calibri"/>
                <a:cs typeface="Calibri"/>
                <a:sym typeface="Calibri"/>
              </a:defRPr>
            </a:lvl7pPr>
            <a:lvl8pPr indent="0" lvl="7" marL="0" marR="0" algn="r">
              <a:spcBef>
                <a:spcPts val="0"/>
              </a:spcBef>
              <a:spcAft>
                <a:spcPts val="0"/>
              </a:spcAft>
              <a:buNone/>
              <a:defRPr b="0" i="0" sz="1200" u="none" cap="none" strike="noStrike">
                <a:solidFill>
                  <a:srgbClr val="898989"/>
                </a:solidFill>
                <a:latin typeface="Calibri"/>
                <a:ea typeface="Calibri"/>
                <a:cs typeface="Calibri"/>
                <a:sym typeface="Calibri"/>
              </a:defRPr>
            </a:lvl8pPr>
            <a:lvl9pPr indent="0" lvl="8" marL="0" marR="0" algn="r">
              <a:spcBef>
                <a:spcPts val="0"/>
              </a:spcBef>
              <a:spcAft>
                <a:spcPts val="0"/>
              </a:spcAft>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8"/>
          <p:cNvSpPr txBox="1"/>
          <p:nvPr>
            <p:ph idx="10" type="dt"/>
          </p:nvPr>
        </p:nvSpPr>
        <p:spPr>
          <a:xfrm>
            <a:off x="457200" y="6356350"/>
            <a:ext cx="2133600" cy="365125"/>
          </a:xfrm>
          <a:prstGeom prst="rect">
            <a:avLst/>
          </a:prstGeom>
          <a:noFill/>
          <a:ln>
            <a:noFill/>
          </a:ln>
        </p:spPr>
        <p:txBody>
          <a:bodyPr anchorCtr="0" anchor="ctr" bIns="45675" lIns="91375" spcFirstLastPara="1" rIns="91375" wrap="square" tIns="4567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idx="11" type="ftr"/>
          </p:nvPr>
        </p:nvSpPr>
        <p:spPr>
          <a:xfrm>
            <a:off x="3124200" y="6356350"/>
            <a:ext cx="2895600" cy="365125"/>
          </a:xfrm>
          <a:prstGeom prst="rect">
            <a:avLst/>
          </a:prstGeom>
          <a:noFill/>
          <a:ln>
            <a:noFill/>
          </a:ln>
        </p:spPr>
        <p:txBody>
          <a:bodyPr anchorCtr="0" anchor="ctr" bIns="45675" lIns="91375" spcFirstLastPara="1" rIns="91375" wrap="square" tIns="4567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p:nvPr>
            <p:ph idx="12" type="sldNum"/>
          </p:nvPr>
        </p:nvSpPr>
        <p:spPr>
          <a:xfrm>
            <a:off x="6553200" y="6356350"/>
            <a:ext cx="2133600" cy="365125"/>
          </a:xfrm>
          <a:prstGeom prst="rect">
            <a:avLst/>
          </a:prstGeom>
          <a:noFill/>
          <a:ln>
            <a:noFill/>
          </a:ln>
        </p:spPr>
        <p:txBody>
          <a:bodyPr anchorCtr="0" anchor="ctr" bIns="45675" lIns="91375" spcFirstLastPara="1" rIns="91375" wrap="square" tIns="45675">
            <a:noAutofit/>
          </a:bodyPr>
          <a:lstStyle>
            <a:lvl1pPr indent="0" lvl="0" marL="0" marR="0" algn="r">
              <a:spcBef>
                <a:spcPts val="0"/>
              </a:spcBef>
              <a:spcAft>
                <a:spcPts val="0"/>
              </a:spcAft>
              <a:buNone/>
              <a:defRPr b="0" i="0" sz="1200" u="none" cap="none" strike="noStrike">
                <a:solidFill>
                  <a:srgbClr val="898989"/>
                </a:solidFill>
                <a:latin typeface="Calibri"/>
                <a:ea typeface="Calibri"/>
                <a:cs typeface="Calibri"/>
                <a:sym typeface="Calibri"/>
              </a:defRPr>
            </a:lvl1pPr>
            <a:lvl2pPr indent="0" lvl="1" marL="0" marR="0" algn="r">
              <a:spcBef>
                <a:spcPts val="0"/>
              </a:spcBef>
              <a:spcAft>
                <a:spcPts val="0"/>
              </a:spcAft>
              <a:buNone/>
              <a:defRPr b="0" i="0" sz="1200" u="none" cap="none" strike="noStrike">
                <a:solidFill>
                  <a:srgbClr val="898989"/>
                </a:solidFill>
                <a:latin typeface="Calibri"/>
                <a:ea typeface="Calibri"/>
                <a:cs typeface="Calibri"/>
                <a:sym typeface="Calibri"/>
              </a:defRPr>
            </a:lvl2pPr>
            <a:lvl3pPr indent="0" lvl="2" marL="0" marR="0" algn="r">
              <a:spcBef>
                <a:spcPts val="0"/>
              </a:spcBef>
              <a:spcAft>
                <a:spcPts val="0"/>
              </a:spcAft>
              <a:buNone/>
              <a:defRPr b="0" i="0" sz="1200" u="none" cap="none" strike="noStrike">
                <a:solidFill>
                  <a:srgbClr val="898989"/>
                </a:solidFill>
                <a:latin typeface="Calibri"/>
                <a:ea typeface="Calibri"/>
                <a:cs typeface="Calibri"/>
                <a:sym typeface="Calibri"/>
              </a:defRPr>
            </a:lvl3pPr>
            <a:lvl4pPr indent="0" lvl="3" marL="0" marR="0" algn="r">
              <a:spcBef>
                <a:spcPts val="0"/>
              </a:spcBef>
              <a:spcAft>
                <a:spcPts val="0"/>
              </a:spcAft>
              <a:buNone/>
              <a:defRPr b="0" i="0" sz="1200" u="none" cap="none" strike="noStrike">
                <a:solidFill>
                  <a:srgbClr val="898989"/>
                </a:solidFill>
                <a:latin typeface="Calibri"/>
                <a:ea typeface="Calibri"/>
                <a:cs typeface="Calibri"/>
                <a:sym typeface="Calibri"/>
              </a:defRPr>
            </a:lvl4pPr>
            <a:lvl5pPr indent="0" lvl="4" marL="0" marR="0" algn="r">
              <a:spcBef>
                <a:spcPts val="0"/>
              </a:spcBef>
              <a:spcAft>
                <a:spcPts val="0"/>
              </a:spcAft>
              <a:buNone/>
              <a:defRPr b="0" i="0" sz="1200" u="none" cap="none" strike="noStrike">
                <a:solidFill>
                  <a:srgbClr val="898989"/>
                </a:solidFill>
                <a:latin typeface="Calibri"/>
                <a:ea typeface="Calibri"/>
                <a:cs typeface="Calibri"/>
                <a:sym typeface="Calibri"/>
              </a:defRPr>
            </a:lvl5pPr>
            <a:lvl6pPr indent="0" lvl="5" marL="0" marR="0" algn="r">
              <a:spcBef>
                <a:spcPts val="0"/>
              </a:spcBef>
              <a:spcAft>
                <a:spcPts val="0"/>
              </a:spcAft>
              <a:buNone/>
              <a:defRPr b="0" i="0" sz="1200" u="none" cap="none" strike="noStrike">
                <a:solidFill>
                  <a:srgbClr val="898989"/>
                </a:solidFill>
                <a:latin typeface="Calibri"/>
                <a:ea typeface="Calibri"/>
                <a:cs typeface="Calibri"/>
                <a:sym typeface="Calibri"/>
              </a:defRPr>
            </a:lvl6pPr>
            <a:lvl7pPr indent="0" lvl="6" marL="0" marR="0" algn="r">
              <a:spcBef>
                <a:spcPts val="0"/>
              </a:spcBef>
              <a:spcAft>
                <a:spcPts val="0"/>
              </a:spcAft>
              <a:buNone/>
              <a:defRPr b="0" i="0" sz="1200" u="none" cap="none" strike="noStrike">
                <a:solidFill>
                  <a:srgbClr val="898989"/>
                </a:solidFill>
                <a:latin typeface="Calibri"/>
                <a:ea typeface="Calibri"/>
                <a:cs typeface="Calibri"/>
                <a:sym typeface="Calibri"/>
              </a:defRPr>
            </a:lvl7pPr>
            <a:lvl8pPr indent="0" lvl="7" marL="0" marR="0" algn="r">
              <a:spcBef>
                <a:spcPts val="0"/>
              </a:spcBef>
              <a:spcAft>
                <a:spcPts val="0"/>
              </a:spcAft>
              <a:buNone/>
              <a:defRPr b="0" i="0" sz="1200" u="none" cap="none" strike="noStrike">
                <a:solidFill>
                  <a:srgbClr val="898989"/>
                </a:solidFill>
                <a:latin typeface="Calibri"/>
                <a:ea typeface="Calibri"/>
                <a:cs typeface="Calibri"/>
                <a:sym typeface="Calibri"/>
              </a:defRPr>
            </a:lvl8pPr>
            <a:lvl9pPr indent="0" lvl="8" marL="0" marR="0" algn="r">
              <a:spcBef>
                <a:spcPts val="0"/>
              </a:spcBef>
              <a:spcAft>
                <a:spcPts val="0"/>
              </a:spcAft>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457202" y="273051"/>
            <a:ext cx="3008313" cy="1162050"/>
          </a:xfrm>
          <a:prstGeom prst="rect">
            <a:avLst/>
          </a:prstGeom>
          <a:noFill/>
          <a:ln>
            <a:noFill/>
          </a:ln>
        </p:spPr>
        <p:txBody>
          <a:bodyPr anchorCtr="0" anchor="b" bIns="45675" lIns="91375" spcFirstLastPara="1" rIns="91375" wrap="square" tIns="45675">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56" name="Google Shape;56;p9"/>
          <p:cNvSpPr txBox="1"/>
          <p:nvPr>
            <p:ph idx="1" type="body"/>
          </p:nvPr>
        </p:nvSpPr>
        <p:spPr>
          <a:xfrm>
            <a:off x="3575050" y="273050"/>
            <a:ext cx="5111750" cy="5853113"/>
          </a:xfrm>
          <a:prstGeom prst="rect">
            <a:avLst/>
          </a:prstGeom>
          <a:noFill/>
          <a:ln>
            <a:noFill/>
          </a:ln>
        </p:spPr>
        <p:txBody>
          <a:bodyPr anchorCtr="0" anchor="t" bIns="45675" lIns="91375" spcFirstLastPara="1" rIns="91375" wrap="square" tIns="45675">
            <a:no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57" name="Google Shape;57;p9"/>
          <p:cNvSpPr txBox="1"/>
          <p:nvPr>
            <p:ph idx="2" type="body"/>
          </p:nvPr>
        </p:nvSpPr>
        <p:spPr>
          <a:xfrm>
            <a:off x="457202" y="1435105"/>
            <a:ext cx="3008313" cy="4691063"/>
          </a:xfrm>
          <a:prstGeom prst="rect">
            <a:avLst/>
          </a:prstGeom>
          <a:noFill/>
          <a:ln>
            <a:noFill/>
          </a:ln>
        </p:spPr>
        <p:txBody>
          <a:bodyPr anchorCtr="0" anchor="t" bIns="45675" lIns="91375" spcFirstLastPara="1" rIns="91375" wrap="square" tIns="45675">
            <a:no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58" name="Google Shape;58;p9"/>
          <p:cNvSpPr txBox="1"/>
          <p:nvPr>
            <p:ph idx="10" type="dt"/>
          </p:nvPr>
        </p:nvSpPr>
        <p:spPr>
          <a:xfrm>
            <a:off x="457200" y="6356350"/>
            <a:ext cx="2133600" cy="365125"/>
          </a:xfrm>
          <a:prstGeom prst="rect">
            <a:avLst/>
          </a:prstGeom>
          <a:noFill/>
          <a:ln>
            <a:noFill/>
          </a:ln>
        </p:spPr>
        <p:txBody>
          <a:bodyPr anchorCtr="0" anchor="ctr" bIns="45675" lIns="91375" spcFirstLastPara="1" rIns="91375" wrap="square" tIns="4567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9"/>
          <p:cNvSpPr txBox="1"/>
          <p:nvPr>
            <p:ph idx="11" type="ftr"/>
          </p:nvPr>
        </p:nvSpPr>
        <p:spPr>
          <a:xfrm>
            <a:off x="3124200" y="6356350"/>
            <a:ext cx="2895600" cy="365125"/>
          </a:xfrm>
          <a:prstGeom prst="rect">
            <a:avLst/>
          </a:prstGeom>
          <a:noFill/>
          <a:ln>
            <a:noFill/>
          </a:ln>
        </p:spPr>
        <p:txBody>
          <a:bodyPr anchorCtr="0" anchor="ctr" bIns="45675" lIns="91375" spcFirstLastPara="1" rIns="91375" wrap="square" tIns="4567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idx="12" type="sldNum"/>
          </p:nvPr>
        </p:nvSpPr>
        <p:spPr>
          <a:xfrm>
            <a:off x="6553200" y="6356350"/>
            <a:ext cx="2133600" cy="365125"/>
          </a:xfrm>
          <a:prstGeom prst="rect">
            <a:avLst/>
          </a:prstGeom>
          <a:noFill/>
          <a:ln>
            <a:noFill/>
          </a:ln>
        </p:spPr>
        <p:txBody>
          <a:bodyPr anchorCtr="0" anchor="ctr" bIns="45675" lIns="91375" spcFirstLastPara="1" rIns="91375" wrap="square" tIns="45675">
            <a:noAutofit/>
          </a:bodyPr>
          <a:lstStyle>
            <a:lvl1pPr indent="0" lvl="0" marL="0" marR="0" algn="r">
              <a:spcBef>
                <a:spcPts val="0"/>
              </a:spcBef>
              <a:spcAft>
                <a:spcPts val="0"/>
              </a:spcAft>
              <a:buNone/>
              <a:defRPr b="0" i="0" sz="1200" u="none" cap="none" strike="noStrike">
                <a:solidFill>
                  <a:srgbClr val="898989"/>
                </a:solidFill>
                <a:latin typeface="Calibri"/>
                <a:ea typeface="Calibri"/>
                <a:cs typeface="Calibri"/>
                <a:sym typeface="Calibri"/>
              </a:defRPr>
            </a:lvl1pPr>
            <a:lvl2pPr indent="0" lvl="1" marL="0" marR="0" algn="r">
              <a:spcBef>
                <a:spcPts val="0"/>
              </a:spcBef>
              <a:spcAft>
                <a:spcPts val="0"/>
              </a:spcAft>
              <a:buNone/>
              <a:defRPr b="0" i="0" sz="1200" u="none" cap="none" strike="noStrike">
                <a:solidFill>
                  <a:srgbClr val="898989"/>
                </a:solidFill>
                <a:latin typeface="Calibri"/>
                <a:ea typeface="Calibri"/>
                <a:cs typeface="Calibri"/>
                <a:sym typeface="Calibri"/>
              </a:defRPr>
            </a:lvl2pPr>
            <a:lvl3pPr indent="0" lvl="2" marL="0" marR="0" algn="r">
              <a:spcBef>
                <a:spcPts val="0"/>
              </a:spcBef>
              <a:spcAft>
                <a:spcPts val="0"/>
              </a:spcAft>
              <a:buNone/>
              <a:defRPr b="0" i="0" sz="1200" u="none" cap="none" strike="noStrike">
                <a:solidFill>
                  <a:srgbClr val="898989"/>
                </a:solidFill>
                <a:latin typeface="Calibri"/>
                <a:ea typeface="Calibri"/>
                <a:cs typeface="Calibri"/>
                <a:sym typeface="Calibri"/>
              </a:defRPr>
            </a:lvl3pPr>
            <a:lvl4pPr indent="0" lvl="3" marL="0" marR="0" algn="r">
              <a:spcBef>
                <a:spcPts val="0"/>
              </a:spcBef>
              <a:spcAft>
                <a:spcPts val="0"/>
              </a:spcAft>
              <a:buNone/>
              <a:defRPr b="0" i="0" sz="1200" u="none" cap="none" strike="noStrike">
                <a:solidFill>
                  <a:srgbClr val="898989"/>
                </a:solidFill>
                <a:latin typeface="Calibri"/>
                <a:ea typeface="Calibri"/>
                <a:cs typeface="Calibri"/>
                <a:sym typeface="Calibri"/>
              </a:defRPr>
            </a:lvl4pPr>
            <a:lvl5pPr indent="0" lvl="4" marL="0" marR="0" algn="r">
              <a:spcBef>
                <a:spcPts val="0"/>
              </a:spcBef>
              <a:spcAft>
                <a:spcPts val="0"/>
              </a:spcAft>
              <a:buNone/>
              <a:defRPr b="0" i="0" sz="1200" u="none" cap="none" strike="noStrike">
                <a:solidFill>
                  <a:srgbClr val="898989"/>
                </a:solidFill>
                <a:latin typeface="Calibri"/>
                <a:ea typeface="Calibri"/>
                <a:cs typeface="Calibri"/>
                <a:sym typeface="Calibri"/>
              </a:defRPr>
            </a:lvl5pPr>
            <a:lvl6pPr indent="0" lvl="5" marL="0" marR="0" algn="r">
              <a:spcBef>
                <a:spcPts val="0"/>
              </a:spcBef>
              <a:spcAft>
                <a:spcPts val="0"/>
              </a:spcAft>
              <a:buNone/>
              <a:defRPr b="0" i="0" sz="1200" u="none" cap="none" strike="noStrike">
                <a:solidFill>
                  <a:srgbClr val="898989"/>
                </a:solidFill>
                <a:latin typeface="Calibri"/>
                <a:ea typeface="Calibri"/>
                <a:cs typeface="Calibri"/>
                <a:sym typeface="Calibri"/>
              </a:defRPr>
            </a:lvl6pPr>
            <a:lvl7pPr indent="0" lvl="6" marL="0" marR="0" algn="r">
              <a:spcBef>
                <a:spcPts val="0"/>
              </a:spcBef>
              <a:spcAft>
                <a:spcPts val="0"/>
              </a:spcAft>
              <a:buNone/>
              <a:defRPr b="0" i="0" sz="1200" u="none" cap="none" strike="noStrike">
                <a:solidFill>
                  <a:srgbClr val="898989"/>
                </a:solidFill>
                <a:latin typeface="Calibri"/>
                <a:ea typeface="Calibri"/>
                <a:cs typeface="Calibri"/>
                <a:sym typeface="Calibri"/>
              </a:defRPr>
            </a:lvl7pPr>
            <a:lvl8pPr indent="0" lvl="7" marL="0" marR="0" algn="r">
              <a:spcBef>
                <a:spcPts val="0"/>
              </a:spcBef>
              <a:spcAft>
                <a:spcPts val="0"/>
              </a:spcAft>
              <a:buNone/>
              <a:defRPr b="0" i="0" sz="1200" u="none" cap="none" strike="noStrike">
                <a:solidFill>
                  <a:srgbClr val="898989"/>
                </a:solidFill>
                <a:latin typeface="Calibri"/>
                <a:ea typeface="Calibri"/>
                <a:cs typeface="Calibri"/>
                <a:sym typeface="Calibri"/>
              </a:defRPr>
            </a:lvl8pPr>
            <a:lvl9pPr indent="0" lvl="8" marL="0" marR="0" algn="r">
              <a:spcBef>
                <a:spcPts val="0"/>
              </a:spcBef>
              <a:spcAft>
                <a:spcPts val="0"/>
              </a:spcAft>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1792288" y="4800600"/>
            <a:ext cx="5486400" cy="566738"/>
          </a:xfrm>
          <a:prstGeom prst="rect">
            <a:avLst/>
          </a:prstGeom>
          <a:noFill/>
          <a:ln>
            <a:noFill/>
          </a:ln>
        </p:spPr>
        <p:txBody>
          <a:bodyPr anchorCtr="0" anchor="b" bIns="45675" lIns="91375" spcFirstLastPara="1" rIns="91375" wrap="square" tIns="45675">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63" name="Google Shape;63;p10"/>
          <p:cNvSpPr/>
          <p:nvPr>
            <p:ph idx="2" type="pic"/>
          </p:nvPr>
        </p:nvSpPr>
        <p:spPr>
          <a:xfrm>
            <a:off x="1792288" y="612775"/>
            <a:ext cx="5486400" cy="4114800"/>
          </a:xfrm>
          <a:prstGeom prst="rect">
            <a:avLst/>
          </a:prstGeom>
          <a:noFill/>
          <a:ln>
            <a:noFill/>
          </a:ln>
        </p:spPr>
        <p:txBody>
          <a:bodyPr anchorCtr="0" anchor="t" bIns="45675" lIns="91375" spcFirstLastPara="1" rIns="91375" wrap="square" tIns="45675">
            <a:noAutofit/>
          </a:bodyPr>
          <a:lstStyle>
            <a:lvl1pPr lvl="0" marR="0" rtl="0" algn="l">
              <a:spcBef>
                <a:spcPts val="64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4" name="Google Shape;64;p10"/>
          <p:cNvSpPr txBox="1"/>
          <p:nvPr>
            <p:ph idx="1" type="body"/>
          </p:nvPr>
        </p:nvSpPr>
        <p:spPr>
          <a:xfrm>
            <a:off x="1792288" y="5367338"/>
            <a:ext cx="5486400" cy="804862"/>
          </a:xfrm>
          <a:prstGeom prst="rect">
            <a:avLst/>
          </a:prstGeom>
          <a:noFill/>
          <a:ln>
            <a:noFill/>
          </a:ln>
        </p:spPr>
        <p:txBody>
          <a:bodyPr anchorCtr="0" anchor="t" bIns="45675" lIns="91375" spcFirstLastPara="1" rIns="91375" wrap="square" tIns="45675">
            <a:no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5" name="Google Shape;65;p10"/>
          <p:cNvSpPr txBox="1"/>
          <p:nvPr>
            <p:ph idx="10" type="dt"/>
          </p:nvPr>
        </p:nvSpPr>
        <p:spPr>
          <a:xfrm>
            <a:off x="457200" y="6356350"/>
            <a:ext cx="2133600" cy="365125"/>
          </a:xfrm>
          <a:prstGeom prst="rect">
            <a:avLst/>
          </a:prstGeom>
          <a:noFill/>
          <a:ln>
            <a:noFill/>
          </a:ln>
        </p:spPr>
        <p:txBody>
          <a:bodyPr anchorCtr="0" anchor="ctr" bIns="45675" lIns="91375" spcFirstLastPara="1" rIns="91375" wrap="square" tIns="4567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0"/>
          <p:cNvSpPr txBox="1"/>
          <p:nvPr>
            <p:ph idx="11" type="ftr"/>
          </p:nvPr>
        </p:nvSpPr>
        <p:spPr>
          <a:xfrm>
            <a:off x="3124200" y="6356350"/>
            <a:ext cx="2895600" cy="365125"/>
          </a:xfrm>
          <a:prstGeom prst="rect">
            <a:avLst/>
          </a:prstGeom>
          <a:noFill/>
          <a:ln>
            <a:noFill/>
          </a:ln>
        </p:spPr>
        <p:txBody>
          <a:bodyPr anchorCtr="0" anchor="ctr" bIns="45675" lIns="91375" spcFirstLastPara="1" rIns="91375" wrap="square" tIns="4567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0"/>
          <p:cNvSpPr txBox="1"/>
          <p:nvPr>
            <p:ph idx="12" type="sldNum"/>
          </p:nvPr>
        </p:nvSpPr>
        <p:spPr>
          <a:xfrm>
            <a:off x="6553200" y="6356350"/>
            <a:ext cx="2133600" cy="365125"/>
          </a:xfrm>
          <a:prstGeom prst="rect">
            <a:avLst/>
          </a:prstGeom>
          <a:noFill/>
          <a:ln>
            <a:noFill/>
          </a:ln>
        </p:spPr>
        <p:txBody>
          <a:bodyPr anchorCtr="0" anchor="ctr" bIns="45675" lIns="91375" spcFirstLastPara="1" rIns="91375" wrap="square" tIns="45675">
            <a:noAutofit/>
          </a:bodyPr>
          <a:lstStyle>
            <a:lvl1pPr indent="0" lvl="0" marL="0" marR="0" algn="r">
              <a:spcBef>
                <a:spcPts val="0"/>
              </a:spcBef>
              <a:spcAft>
                <a:spcPts val="0"/>
              </a:spcAft>
              <a:buNone/>
              <a:defRPr b="0" i="0" sz="1200" u="none" cap="none" strike="noStrike">
                <a:solidFill>
                  <a:srgbClr val="898989"/>
                </a:solidFill>
                <a:latin typeface="Calibri"/>
                <a:ea typeface="Calibri"/>
                <a:cs typeface="Calibri"/>
                <a:sym typeface="Calibri"/>
              </a:defRPr>
            </a:lvl1pPr>
            <a:lvl2pPr indent="0" lvl="1" marL="0" marR="0" algn="r">
              <a:spcBef>
                <a:spcPts val="0"/>
              </a:spcBef>
              <a:spcAft>
                <a:spcPts val="0"/>
              </a:spcAft>
              <a:buNone/>
              <a:defRPr b="0" i="0" sz="1200" u="none" cap="none" strike="noStrike">
                <a:solidFill>
                  <a:srgbClr val="898989"/>
                </a:solidFill>
                <a:latin typeface="Calibri"/>
                <a:ea typeface="Calibri"/>
                <a:cs typeface="Calibri"/>
                <a:sym typeface="Calibri"/>
              </a:defRPr>
            </a:lvl2pPr>
            <a:lvl3pPr indent="0" lvl="2" marL="0" marR="0" algn="r">
              <a:spcBef>
                <a:spcPts val="0"/>
              </a:spcBef>
              <a:spcAft>
                <a:spcPts val="0"/>
              </a:spcAft>
              <a:buNone/>
              <a:defRPr b="0" i="0" sz="1200" u="none" cap="none" strike="noStrike">
                <a:solidFill>
                  <a:srgbClr val="898989"/>
                </a:solidFill>
                <a:latin typeface="Calibri"/>
                <a:ea typeface="Calibri"/>
                <a:cs typeface="Calibri"/>
                <a:sym typeface="Calibri"/>
              </a:defRPr>
            </a:lvl3pPr>
            <a:lvl4pPr indent="0" lvl="3" marL="0" marR="0" algn="r">
              <a:spcBef>
                <a:spcPts val="0"/>
              </a:spcBef>
              <a:spcAft>
                <a:spcPts val="0"/>
              </a:spcAft>
              <a:buNone/>
              <a:defRPr b="0" i="0" sz="1200" u="none" cap="none" strike="noStrike">
                <a:solidFill>
                  <a:srgbClr val="898989"/>
                </a:solidFill>
                <a:latin typeface="Calibri"/>
                <a:ea typeface="Calibri"/>
                <a:cs typeface="Calibri"/>
                <a:sym typeface="Calibri"/>
              </a:defRPr>
            </a:lvl4pPr>
            <a:lvl5pPr indent="0" lvl="4" marL="0" marR="0" algn="r">
              <a:spcBef>
                <a:spcPts val="0"/>
              </a:spcBef>
              <a:spcAft>
                <a:spcPts val="0"/>
              </a:spcAft>
              <a:buNone/>
              <a:defRPr b="0" i="0" sz="1200" u="none" cap="none" strike="noStrike">
                <a:solidFill>
                  <a:srgbClr val="898989"/>
                </a:solidFill>
                <a:latin typeface="Calibri"/>
                <a:ea typeface="Calibri"/>
                <a:cs typeface="Calibri"/>
                <a:sym typeface="Calibri"/>
              </a:defRPr>
            </a:lvl5pPr>
            <a:lvl6pPr indent="0" lvl="5" marL="0" marR="0" algn="r">
              <a:spcBef>
                <a:spcPts val="0"/>
              </a:spcBef>
              <a:spcAft>
                <a:spcPts val="0"/>
              </a:spcAft>
              <a:buNone/>
              <a:defRPr b="0" i="0" sz="1200" u="none" cap="none" strike="noStrike">
                <a:solidFill>
                  <a:srgbClr val="898989"/>
                </a:solidFill>
                <a:latin typeface="Calibri"/>
                <a:ea typeface="Calibri"/>
                <a:cs typeface="Calibri"/>
                <a:sym typeface="Calibri"/>
              </a:defRPr>
            </a:lvl6pPr>
            <a:lvl7pPr indent="0" lvl="6" marL="0" marR="0" algn="r">
              <a:spcBef>
                <a:spcPts val="0"/>
              </a:spcBef>
              <a:spcAft>
                <a:spcPts val="0"/>
              </a:spcAft>
              <a:buNone/>
              <a:defRPr b="0" i="0" sz="1200" u="none" cap="none" strike="noStrike">
                <a:solidFill>
                  <a:srgbClr val="898989"/>
                </a:solidFill>
                <a:latin typeface="Calibri"/>
                <a:ea typeface="Calibri"/>
                <a:cs typeface="Calibri"/>
                <a:sym typeface="Calibri"/>
              </a:defRPr>
            </a:lvl7pPr>
            <a:lvl8pPr indent="0" lvl="7" marL="0" marR="0" algn="r">
              <a:spcBef>
                <a:spcPts val="0"/>
              </a:spcBef>
              <a:spcAft>
                <a:spcPts val="0"/>
              </a:spcAft>
              <a:buNone/>
              <a:defRPr b="0" i="0" sz="1200" u="none" cap="none" strike="noStrike">
                <a:solidFill>
                  <a:srgbClr val="898989"/>
                </a:solidFill>
                <a:latin typeface="Calibri"/>
                <a:ea typeface="Calibri"/>
                <a:cs typeface="Calibri"/>
                <a:sym typeface="Calibri"/>
              </a:defRPr>
            </a:lvl8pPr>
            <a:lvl9pPr indent="0" lvl="8" marL="0" marR="0" algn="r">
              <a:spcBef>
                <a:spcPts val="0"/>
              </a:spcBef>
              <a:spcAft>
                <a:spcPts val="0"/>
              </a:spcAft>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74638"/>
            <a:ext cx="8229600" cy="1143000"/>
          </a:xfrm>
          <a:prstGeom prst="rect">
            <a:avLst/>
          </a:prstGeom>
          <a:noFill/>
          <a:ln>
            <a:noFill/>
          </a:ln>
        </p:spPr>
        <p:txBody>
          <a:bodyPr anchorCtr="0" anchor="ctr" bIns="45675" lIns="91375" spcFirstLastPara="1" rIns="91375" wrap="square" tIns="45675">
            <a:noAutofit/>
          </a:bodyPr>
          <a:lstStyle>
            <a:lvl1pPr lv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1pPr>
            <a:lvl2pPr lvl="1"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lvl="2"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lvl="3"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lvl="4"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lvl="5"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7" name="Google Shape;7;p1"/>
          <p:cNvSpPr txBox="1"/>
          <p:nvPr>
            <p:ph idx="1" type="body"/>
          </p:nvPr>
        </p:nvSpPr>
        <p:spPr>
          <a:xfrm>
            <a:off x="457200" y="1600200"/>
            <a:ext cx="8229600" cy="4525963"/>
          </a:xfrm>
          <a:prstGeom prst="rect">
            <a:avLst/>
          </a:prstGeom>
          <a:noFill/>
          <a:ln>
            <a:noFill/>
          </a:ln>
        </p:spPr>
        <p:txBody>
          <a:bodyPr anchorCtr="0" anchor="t" bIns="45675" lIns="91375" spcFirstLastPara="1" rIns="91375" wrap="square" tIns="45675">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457200" y="6356350"/>
            <a:ext cx="2133600" cy="365125"/>
          </a:xfrm>
          <a:prstGeom prst="rect">
            <a:avLst/>
          </a:prstGeom>
          <a:noFill/>
          <a:ln>
            <a:noFill/>
          </a:ln>
        </p:spPr>
        <p:txBody>
          <a:bodyPr anchorCtr="0" anchor="ctr" bIns="45675" lIns="91375" spcFirstLastPara="1" rIns="91375" wrap="square" tIns="45675">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9" name="Google Shape;9;p1"/>
          <p:cNvSpPr txBox="1"/>
          <p:nvPr>
            <p:ph idx="11" type="ftr"/>
          </p:nvPr>
        </p:nvSpPr>
        <p:spPr>
          <a:xfrm>
            <a:off x="3124200" y="6356350"/>
            <a:ext cx="2895600" cy="365125"/>
          </a:xfrm>
          <a:prstGeom prst="rect">
            <a:avLst/>
          </a:prstGeom>
          <a:noFill/>
          <a:ln>
            <a:noFill/>
          </a:ln>
        </p:spPr>
        <p:txBody>
          <a:bodyPr anchorCtr="0" anchor="ctr" bIns="45675" lIns="91375" spcFirstLastPara="1" rIns="91375" wrap="square" tIns="45675">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0" name="Google Shape;10;p1"/>
          <p:cNvSpPr txBox="1"/>
          <p:nvPr>
            <p:ph idx="12" type="sldNum"/>
          </p:nvPr>
        </p:nvSpPr>
        <p:spPr>
          <a:xfrm>
            <a:off x="6553200" y="6356350"/>
            <a:ext cx="2133600" cy="365125"/>
          </a:xfrm>
          <a:prstGeom prst="rect">
            <a:avLst/>
          </a:prstGeom>
          <a:noFill/>
          <a:ln>
            <a:noFill/>
          </a:ln>
        </p:spPr>
        <p:txBody>
          <a:bodyPr anchorCtr="0" anchor="ctr" bIns="45675" lIns="91375" spcFirstLastPara="1" rIns="91375" wrap="square" tIns="45675">
            <a:noAutofit/>
          </a:bodyPr>
          <a:lstStyle>
            <a:lvl1pPr indent="0" lvl="0" marL="0" marR="0" rtl="0" algn="r">
              <a:spcBef>
                <a:spcPts val="0"/>
              </a:spcBef>
              <a:spcAft>
                <a:spcPts val="0"/>
              </a:spcAft>
              <a:buNone/>
              <a:defRPr b="0" i="0" sz="1200" u="none" cap="none" strike="noStrike">
                <a:solidFill>
                  <a:srgbClr val="898989"/>
                </a:solidFill>
                <a:latin typeface="Calibri"/>
                <a:ea typeface="Calibri"/>
                <a:cs typeface="Calibri"/>
                <a:sym typeface="Calibri"/>
              </a:defRPr>
            </a:lvl1pPr>
            <a:lvl2pPr indent="0" lvl="1" marL="0" marR="0" rtl="0" algn="r">
              <a:spcBef>
                <a:spcPts val="0"/>
              </a:spcBef>
              <a:spcAft>
                <a:spcPts val="0"/>
              </a:spcAft>
              <a:buNone/>
              <a:defRPr b="0" i="0" sz="1200" u="none" cap="none" strike="noStrike">
                <a:solidFill>
                  <a:srgbClr val="898989"/>
                </a:solidFill>
                <a:latin typeface="Calibri"/>
                <a:ea typeface="Calibri"/>
                <a:cs typeface="Calibri"/>
                <a:sym typeface="Calibri"/>
              </a:defRPr>
            </a:lvl2pPr>
            <a:lvl3pPr indent="0" lvl="2" marL="0" marR="0" rtl="0" algn="r">
              <a:spcBef>
                <a:spcPts val="0"/>
              </a:spcBef>
              <a:spcAft>
                <a:spcPts val="0"/>
              </a:spcAft>
              <a:buNone/>
              <a:defRPr b="0" i="0" sz="1200" u="none" cap="none" strike="noStrike">
                <a:solidFill>
                  <a:srgbClr val="898989"/>
                </a:solidFill>
                <a:latin typeface="Calibri"/>
                <a:ea typeface="Calibri"/>
                <a:cs typeface="Calibri"/>
                <a:sym typeface="Calibri"/>
              </a:defRPr>
            </a:lvl3pPr>
            <a:lvl4pPr indent="0" lvl="3" marL="0" marR="0" rtl="0" algn="r">
              <a:spcBef>
                <a:spcPts val="0"/>
              </a:spcBef>
              <a:spcAft>
                <a:spcPts val="0"/>
              </a:spcAft>
              <a:buNone/>
              <a:defRPr b="0" i="0" sz="1200" u="none" cap="none" strike="noStrike">
                <a:solidFill>
                  <a:srgbClr val="898989"/>
                </a:solidFill>
                <a:latin typeface="Calibri"/>
                <a:ea typeface="Calibri"/>
                <a:cs typeface="Calibri"/>
                <a:sym typeface="Calibri"/>
              </a:defRPr>
            </a:lvl4pPr>
            <a:lvl5pPr indent="0" lvl="4" marL="0" marR="0" rtl="0" algn="r">
              <a:spcBef>
                <a:spcPts val="0"/>
              </a:spcBef>
              <a:spcAft>
                <a:spcPts val="0"/>
              </a:spcAft>
              <a:buNone/>
              <a:defRPr b="0" i="0" sz="1200" u="none" cap="none" strike="noStrike">
                <a:solidFill>
                  <a:srgbClr val="898989"/>
                </a:solidFill>
                <a:latin typeface="Calibri"/>
                <a:ea typeface="Calibri"/>
                <a:cs typeface="Calibri"/>
                <a:sym typeface="Calibri"/>
              </a:defRPr>
            </a:lvl5pPr>
            <a:lvl6pPr indent="0" lvl="5" marL="0" marR="0" rtl="0" algn="r">
              <a:spcBef>
                <a:spcPts val="0"/>
              </a:spcBef>
              <a:spcAft>
                <a:spcPts val="0"/>
              </a:spcAft>
              <a:buNone/>
              <a:defRPr b="0" i="0" sz="1200" u="none" cap="none" strike="noStrike">
                <a:solidFill>
                  <a:srgbClr val="898989"/>
                </a:solidFill>
                <a:latin typeface="Calibri"/>
                <a:ea typeface="Calibri"/>
                <a:cs typeface="Calibri"/>
                <a:sym typeface="Calibri"/>
              </a:defRPr>
            </a:lvl6pPr>
            <a:lvl7pPr indent="0" lvl="6" marL="0" marR="0" rtl="0" algn="r">
              <a:spcBef>
                <a:spcPts val="0"/>
              </a:spcBef>
              <a:spcAft>
                <a:spcPts val="0"/>
              </a:spcAft>
              <a:buNone/>
              <a:defRPr b="0" i="0" sz="1200" u="none" cap="none" strike="noStrike">
                <a:solidFill>
                  <a:srgbClr val="898989"/>
                </a:solidFill>
                <a:latin typeface="Calibri"/>
                <a:ea typeface="Calibri"/>
                <a:cs typeface="Calibri"/>
                <a:sym typeface="Calibri"/>
              </a:defRPr>
            </a:lvl7pPr>
            <a:lvl8pPr indent="0" lvl="7" marL="0" marR="0" rtl="0" algn="r">
              <a:spcBef>
                <a:spcPts val="0"/>
              </a:spcBef>
              <a:spcAft>
                <a:spcPts val="0"/>
              </a:spcAft>
              <a:buNone/>
              <a:defRPr b="0" i="0" sz="1200" u="none" cap="none" strike="noStrike">
                <a:solidFill>
                  <a:srgbClr val="898989"/>
                </a:solidFill>
                <a:latin typeface="Calibri"/>
                <a:ea typeface="Calibri"/>
                <a:cs typeface="Calibri"/>
                <a:sym typeface="Calibri"/>
              </a:defRPr>
            </a:lvl8pPr>
            <a:lvl9pPr indent="0" lvl="8" marL="0" marR="0" rtl="0" algn="r">
              <a:spcBef>
                <a:spcPts val="0"/>
              </a:spcBef>
              <a:spcAft>
                <a:spcPts val="0"/>
              </a:spcAft>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3"/>
          <p:cNvSpPr/>
          <p:nvPr/>
        </p:nvSpPr>
        <p:spPr>
          <a:xfrm flipH="1" rot="10800000">
            <a:off x="0" y="6858000"/>
            <a:ext cx="9144000" cy="46038"/>
          </a:xfrm>
          <a:prstGeom prst="rect">
            <a:avLst/>
          </a:prstGeom>
          <a:gradFill>
            <a:gsLst>
              <a:gs pos="0">
                <a:srgbClr val="1F447F"/>
              </a:gs>
              <a:gs pos="50000">
                <a:srgbClr val="BFCFEC"/>
              </a:gs>
              <a:gs pos="100000">
                <a:srgbClr val="E0E8F4"/>
              </a:gs>
            </a:gsLst>
            <a:lin ang="0" scaled="0"/>
          </a:gradFill>
          <a:ln>
            <a:noFill/>
          </a:ln>
        </p:spPr>
        <p:txBody>
          <a:bodyPr anchorCtr="0" anchor="ctr" bIns="45675" lIns="91375" spcFirstLastPara="1" rIns="91375" wrap="square" tIns="45675">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pic>
        <p:nvPicPr>
          <p:cNvPr id="85" name="Google Shape;85;p13"/>
          <p:cNvPicPr preferRelativeResize="0"/>
          <p:nvPr/>
        </p:nvPicPr>
        <p:blipFill rotWithShape="1">
          <a:blip r:embed="rId3">
            <a:alphaModFix/>
          </a:blip>
          <a:srcRect b="0" l="0" r="0" t="0"/>
          <a:stretch/>
        </p:blipFill>
        <p:spPr>
          <a:xfrm>
            <a:off x="6934200" y="71438"/>
            <a:ext cx="2209800" cy="895350"/>
          </a:xfrm>
          <a:prstGeom prst="rect">
            <a:avLst/>
          </a:prstGeom>
          <a:noFill/>
          <a:ln>
            <a:noFill/>
          </a:ln>
        </p:spPr>
      </p:pic>
      <p:sp>
        <p:nvSpPr>
          <p:cNvPr id="86" name="Google Shape;86;p13"/>
          <p:cNvSpPr txBox="1"/>
          <p:nvPr>
            <p:ph idx="1" type="body"/>
          </p:nvPr>
        </p:nvSpPr>
        <p:spPr>
          <a:xfrm>
            <a:off x="457200" y="2433638"/>
            <a:ext cx="8229600" cy="3687900"/>
          </a:xfrm>
          <a:prstGeom prst="rect">
            <a:avLst/>
          </a:prstGeom>
          <a:noFill/>
          <a:ln>
            <a:noFill/>
          </a:ln>
        </p:spPr>
        <p:txBody>
          <a:bodyPr anchorCtr="0" anchor="t" bIns="45675" lIns="91375" spcFirstLastPara="1" rIns="91375" wrap="square" tIns="45675">
            <a:noAutofit/>
          </a:bodyPr>
          <a:lstStyle/>
          <a:p>
            <a:pPr indent="0" lvl="0" marL="0" rtl="0" algn="l">
              <a:spcBef>
                <a:spcPts val="560"/>
              </a:spcBef>
              <a:spcAft>
                <a:spcPts val="0"/>
              </a:spcAft>
              <a:buClr>
                <a:schemeClr val="dk1"/>
              </a:buClr>
              <a:buSzPts val="2800"/>
              <a:buFont typeface="Arial"/>
              <a:buNone/>
            </a:pPr>
            <a:r>
              <a:rPr lang="en-US" sz="2800">
                <a:latin typeface="Times New Roman"/>
                <a:ea typeface="Times New Roman"/>
                <a:cs typeface="Times New Roman"/>
                <a:sym typeface="Times New Roman"/>
              </a:rPr>
              <a:t>The Fumbling Five</a:t>
            </a:r>
            <a:endParaRPr/>
          </a:p>
          <a:p>
            <a:pPr indent="0" lvl="0" marL="0" rtl="0" algn="l">
              <a:spcBef>
                <a:spcPts val="560"/>
              </a:spcBef>
              <a:spcAft>
                <a:spcPts val="0"/>
              </a:spcAft>
              <a:buClr>
                <a:schemeClr val="dk1"/>
              </a:buClr>
              <a:buSzPts val="2800"/>
              <a:buFont typeface="Arial"/>
              <a:buNone/>
            </a:pPr>
            <a:r>
              <a:rPr lang="en-US" sz="2800">
                <a:latin typeface="Times New Roman"/>
                <a:ea typeface="Times New Roman"/>
                <a:cs typeface="Times New Roman"/>
                <a:sym typeface="Times New Roman"/>
              </a:rPr>
              <a:t>Team member names </a:t>
            </a:r>
            <a:endParaRPr/>
          </a:p>
          <a:p>
            <a:pPr indent="0" lvl="0" marL="0" rtl="0" algn="l">
              <a:spcBef>
                <a:spcPts val="400"/>
              </a:spcBef>
              <a:spcAft>
                <a:spcPts val="0"/>
              </a:spcAft>
              <a:buClr>
                <a:schemeClr val="dk1"/>
              </a:buClr>
              <a:buSzPts val="2000"/>
              <a:buFont typeface="Arial"/>
              <a:buNone/>
            </a:pPr>
            <a:r>
              <a:rPr lang="en-US" sz="2000">
                <a:latin typeface="Times New Roman"/>
                <a:ea typeface="Times New Roman"/>
                <a:cs typeface="Times New Roman"/>
                <a:sym typeface="Times New Roman"/>
              </a:rPr>
              <a:t>     Product Owner: Yong Lu</a:t>
            </a:r>
            <a:endParaRPr/>
          </a:p>
          <a:p>
            <a:pPr indent="0" lvl="0" marL="0" rtl="0" algn="l">
              <a:spcBef>
                <a:spcPts val="400"/>
              </a:spcBef>
              <a:spcAft>
                <a:spcPts val="0"/>
              </a:spcAft>
              <a:buClr>
                <a:schemeClr val="dk1"/>
              </a:buClr>
              <a:buSzPts val="2000"/>
              <a:buFont typeface="Arial"/>
              <a:buNone/>
            </a:pPr>
            <a:r>
              <a:rPr lang="en-US" sz="2000">
                <a:latin typeface="Times New Roman"/>
                <a:ea typeface="Times New Roman"/>
                <a:cs typeface="Times New Roman"/>
                <a:sym typeface="Times New Roman"/>
              </a:rPr>
              <a:t>     Initial Scrum Master: Victor Chung</a:t>
            </a:r>
            <a:endParaRPr sz="2000">
              <a:latin typeface="Times New Roman"/>
              <a:ea typeface="Times New Roman"/>
              <a:cs typeface="Times New Roman"/>
              <a:sym typeface="Times New Roman"/>
            </a:endParaRPr>
          </a:p>
          <a:p>
            <a:pPr indent="0" lvl="0" marL="0" rtl="0" algn="l">
              <a:spcBef>
                <a:spcPts val="400"/>
              </a:spcBef>
              <a:spcAft>
                <a:spcPts val="0"/>
              </a:spcAft>
              <a:buClr>
                <a:schemeClr val="dk1"/>
              </a:buClr>
              <a:buSzPts val="2000"/>
              <a:buFont typeface="Arial"/>
              <a:buNone/>
            </a:pPr>
            <a:r>
              <a:rPr lang="en-US" sz="2000">
                <a:latin typeface="Times New Roman"/>
                <a:ea typeface="Times New Roman"/>
                <a:cs typeface="Times New Roman"/>
                <a:sym typeface="Times New Roman"/>
              </a:rPr>
              <a:t>     Team: Jared Tran, Jeremy Euchi, Brooke Clement</a:t>
            </a:r>
            <a:endParaRPr sz="2000">
              <a:latin typeface="Times New Roman"/>
              <a:ea typeface="Times New Roman"/>
              <a:cs typeface="Times New Roman"/>
              <a:sym typeface="Times New Roman"/>
            </a:endParaRPr>
          </a:p>
          <a:p>
            <a:pPr indent="0" lvl="0" marL="0" rtl="0" algn="ctr">
              <a:spcBef>
                <a:spcPts val="400"/>
              </a:spcBef>
              <a:spcAft>
                <a:spcPts val="0"/>
              </a:spcAft>
              <a:buClr>
                <a:schemeClr val="dk1"/>
              </a:buClr>
              <a:buSzPts val="2000"/>
              <a:buFont typeface="Arial"/>
              <a:buNone/>
            </a:pPr>
            <a:r>
              <a:t/>
            </a:r>
            <a:endParaRPr sz="2000">
              <a:latin typeface="Times New Roman"/>
              <a:ea typeface="Times New Roman"/>
              <a:cs typeface="Times New Roman"/>
              <a:sym typeface="Times New Roman"/>
            </a:endParaRPr>
          </a:p>
          <a:p>
            <a:pPr indent="0" lvl="0" marL="0" rtl="0" algn="ctr">
              <a:spcBef>
                <a:spcPts val="640"/>
              </a:spcBef>
              <a:spcAft>
                <a:spcPts val="0"/>
              </a:spcAft>
              <a:buClr>
                <a:schemeClr val="dk1"/>
              </a:buClr>
              <a:buSzPts val="3200"/>
              <a:buFont typeface="Arial"/>
              <a:buNone/>
            </a:pPr>
            <a:r>
              <a:rPr lang="en-US">
                <a:latin typeface="Times New Roman"/>
                <a:ea typeface="Times New Roman"/>
                <a:cs typeface="Times New Roman"/>
                <a:sym typeface="Times New Roman"/>
              </a:rPr>
              <a:t> </a:t>
            </a:r>
            <a:endParaRPr sz="2800">
              <a:latin typeface="Times New Roman"/>
              <a:ea typeface="Times New Roman"/>
              <a:cs typeface="Times New Roman"/>
              <a:sym typeface="Times New Roman"/>
            </a:endParaRPr>
          </a:p>
          <a:p>
            <a:pPr indent="0" lvl="0" marL="0" rtl="0" algn="ctr">
              <a:spcBef>
                <a:spcPts val="640"/>
              </a:spcBef>
              <a:spcAft>
                <a:spcPts val="0"/>
              </a:spcAft>
              <a:buClr>
                <a:schemeClr val="dk1"/>
              </a:buClr>
              <a:buSzPts val="3200"/>
              <a:buFont typeface="Arial"/>
              <a:buNone/>
            </a:pPr>
            <a:r>
              <a:t/>
            </a:r>
            <a:endParaRPr>
              <a:latin typeface="Times New Roman"/>
              <a:ea typeface="Times New Roman"/>
              <a:cs typeface="Times New Roman"/>
              <a:sym typeface="Times New Roman"/>
            </a:endParaRPr>
          </a:p>
        </p:txBody>
      </p:sp>
      <p:sp>
        <p:nvSpPr>
          <p:cNvPr id="87" name="Google Shape;87;p13"/>
          <p:cNvSpPr txBox="1"/>
          <p:nvPr>
            <p:ph type="title"/>
          </p:nvPr>
        </p:nvSpPr>
        <p:spPr>
          <a:xfrm>
            <a:off x="457200" y="1046163"/>
            <a:ext cx="8229600" cy="1260475"/>
          </a:xfrm>
          <a:prstGeom prst="rect">
            <a:avLst/>
          </a:prstGeom>
          <a:noFill/>
          <a:ln>
            <a:noFill/>
          </a:ln>
        </p:spPr>
        <p:txBody>
          <a:bodyPr anchorCtr="0" anchor="ctr" bIns="45675" lIns="91375" spcFirstLastPara="1" rIns="91375" wrap="square" tIns="45675">
            <a:noAutofit/>
          </a:bodyPr>
          <a:lstStyle/>
          <a:p>
            <a:pPr indent="0" lvl="0" marL="0" rtl="0" algn="ctr">
              <a:spcBef>
                <a:spcPts val="0"/>
              </a:spcBef>
              <a:spcAft>
                <a:spcPts val="0"/>
              </a:spcAft>
              <a:buNone/>
            </a:pPr>
            <a:r>
              <a:rPr lang="en-US" sz="4000">
                <a:latin typeface="Times New Roman"/>
                <a:ea typeface="Times New Roman"/>
                <a:cs typeface="Times New Roman"/>
                <a:sym typeface="Times New Roman"/>
              </a:rPr>
              <a:t>Rage Quit</a:t>
            </a:r>
            <a:r>
              <a:rPr lang="en-US" sz="4000">
                <a:latin typeface="Times New Roman"/>
                <a:ea typeface="Times New Roman"/>
                <a:cs typeface="Times New Roman"/>
                <a:sym typeface="Times New Roman"/>
              </a:rPr>
              <a:t> </a:t>
            </a:r>
            <a:br>
              <a:rPr lang="en-US" sz="4000">
                <a:latin typeface="Times New Roman"/>
                <a:ea typeface="Times New Roman"/>
                <a:cs typeface="Times New Roman"/>
                <a:sym typeface="Times New Roman"/>
              </a:rPr>
            </a:br>
            <a:r>
              <a:rPr lang="en-US" sz="3600">
                <a:latin typeface="Times New Roman"/>
                <a:ea typeface="Times New Roman"/>
                <a:cs typeface="Times New Roman"/>
                <a:sym typeface="Times New Roman"/>
              </a:rPr>
              <a:t>October 12, 2020</a:t>
            </a:r>
            <a:endParaRPr/>
          </a:p>
        </p:txBody>
      </p:sp>
      <p:sp>
        <p:nvSpPr>
          <p:cNvPr id="88" name="Google Shape;88;p13"/>
          <p:cNvSpPr/>
          <p:nvPr/>
        </p:nvSpPr>
        <p:spPr>
          <a:xfrm>
            <a:off x="0" y="6248400"/>
            <a:ext cx="9144000" cy="609600"/>
          </a:xfrm>
          <a:prstGeom prst="rect">
            <a:avLst/>
          </a:prstGeom>
          <a:gradFill>
            <a:gsLst>
              <a:gs pos="0">
                <a:srgbClr val="1F447F"/>
              </a:gs>
              <a:gs pos="50000">
                <a:srgbClr val="BFCFEC"/>
              </a:gs>
              <a:gs pos="100000">
                <a:srgbClr val="E0E8F4"/>
              </a:gs>
            </a:gsLst>
            <a:lin ang="0" scaled="0"/>
          </a:gradFill>
          <a:ln>
            <a:noFill/>
          </a:ln>
        </p:spPr>
        <p:txBody>
          <a:bodyPr anchorCtr="0" anchor="ctr" bIns="45675" lIns="91375" spcFirstLastPara="1" rIns="91375" wrap="square" tIns="45675">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pic>
        <p:nvPicPr>
          <p:cNvPr id="158" name="Google Shape;158;p22"/>
          <p:cNvPicPr preferRelativeResize="0"/>
          <p:nvPr/>
        </p:nvPicPr>
        <p:blipFill rotWithShape="1">
          <a:blip r:embed="rId3">
            <a:alphaModFix/>
          </a:blip>
          <a:srcRect b="0" l="0" r="0" t="0"/>
          <a:stretch/>
        </p:blipFill>
        <p:spPr>
          <a:xfrm>
            <a:off x="6915150" y="76200"/>
            <a:ext cx="2209800" cy="895350"/>
          </a:xfrm>
          <a:prstGeom prst="rect">
            <a:avLst/>
          </a:prstGeom>
          <a:noFill/>
          <a:ln>
            <a:noFill/>
          </a:ln>
        </p:spPr>
      </p:pic>
      <p:sp>
        <p:nvSpPr>
          <p:cNvPr id="159" name="Google Shape;159;p22"/>
          <p:cNvSpPr txBox="1"/>
          <p:nvPr>
            <p:ph type="title"/>
          </p:nvPr>
        </p:nvSpPr>
        <p:spPr>
          <a:xfrm>
            <a:off x="609600" y="103833"/>
            <a:ext cx="8229600" cy="1143000"/>
          </a:xfrm>
          <a:prstGeom prst="rect">
            <a:avLst/>
          </a:prstGeom>
          <a:noFill/>
          <a:ln>
            <a:noFill/>
          </a:ln>
        </p:spPr>
        <p:txBody>
          <a:bodyPr anchorCtr="0" anchor="ctr" bIns="45675" lIns="91375" spcFirstLastPara="1" rIns="91375" wrap="square" tIns="45675">
            <a:noAutofit/>
          </a:bodyPr>
          <a:lstStyle/>
          <a:p>
            <a:pPr indent="0" lvl="0" marL="0" rtl="0" algn="ctr">
              <a:spcBef>
                <a:spcPts val="0"/>
              </a:spcBef>
              <a:spcAft>
                <a:spcPts val="0"/>
              </a:spcAft>
              <a:buNone/>
            </a:pPr>
            <a:r>
              <a:rPr lang="en-US">
                <a:solidFill>
                  <a:srgbClr val="17365D"/>
                </a:solidFill>
                <a:latin typeface="Times New Roman"/>
                <a:ea typeface="Times New Roman"/>
                <a:cs typeface="Times New Roman"/>
                <a:sym typeface="Times New Roman"/>
              </a:rPr>
              <a:t>Challenges/Risks</a:t>
            </a:r>
            <a:endParaRPr/>
          </a:p>
        </p:txBody>
      </p:sp>
      <p:sp>
        <p:nvSpPr>
          <p:cNvPr id="160" name="Google Shape;160;p22"/>
          <p:cNvSpPr txBox="1"/>
          <p:nvPr>
            <p:ph idx="1" type="body"/>
          </p:nvPr>
        </p:nvSpPr>
        <p:spPr>
          <a:xfrm>
            <a:off x="457200" y="1371600"/>
            <a:ext cx="8229600" cy="4754700"/>
          </a:xfrm>
          <a:prstGeom prst="rect">
            <a:avLst/>
          </a:prstGeom>
          <a:noFill/>
          <a:ln>
            <a:noFill/>
          </a:ln>
        </p:spPr>
        <p:txBody>
          <a:bodyPr anchorCtr="0" anchor="t" bIns="45675" lIns="91375" spcFirstLastPara="1" rIns="91375" wrap="square" tIns="45675">
            <a:noAutofit/>
          </a:bodyPr>
          <a:lstStyle/>
          <a:p>
            <a:pPr indent="0" lvl="0" marL="0" rtl="0" algn="l">
              <a:spcBef>
                <a:spcPts val="0"/>
              </a:spcBef>
              <a:spcAft>
                <a:spcPts val="0"/>
              </a:spcAft>
              <a:buClr>
                <a:schemeClr val="dk1"/>
              </a:buClr>
              <a:buSzPts val="3200"/>
              <a:buFont typeface="Arial"/>
              <a:buNone/>
            </a:pPr>
            <a:r>
              <a:t/>
            </a:r>
            <a:endParaRPr>
              <a:latin typeface="Times New Roman"/>
              <a:ea typeface="Times New Roman"/>
              <a:cs typeface="Times New Roman"/>
              <a:sym typeface="Times New Roman"/>
            </a:endParaRPr>
          </a:p>
          <a:p>
            <a:pPr indent="-342900" lvl="0" marL="457200" rtl="0" algn="l">
              <a:spcBef>
                <a:spcPts val="640"/>
              </a:spcBef>
              <a:spcAft>
                <a:spcPts val="0"/>
              </a:spcAft>
              <a:buSzPts val="1800"/>
              <a:buChar char="•"/>
            </a:pPr>
            <a:r>
              <a:rPr lang="en-US">
                <a:latin typeface="Times New Roman"/>
                <a:ea typeface="Times New Roman"/>
                <a:cs typeface="Times New Roman"/>
                <a:sym typeface="Times New Roman"/>
              </a:rPr>
              <a:t>Unfamiliar technology</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US">
                <a:latin typeface="Times New Roman"/>
                <a:ea typeface="Times New Roman"/>
                <a:cs typeface="Times New Roman"/>
                <a:sym typeface="Times New Roman"/>
              </a:rPr>
              <a:t>Getting art assets. Creating art without an artist.</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US">
                <a:latin typeface="Times New Roman"/>
                <a:ea typeface="Times New Roman"/>
                <a:cs typeface="Times New Roman"/>
                <a:sym typeface="Times New Roman"/>
              </a:rPr>
              <a:t>Working with the physics of objects</a:t>
            </a:r>
            <a:endParaRPr>
              <a:latin typeface="Times New Roman"/>
              <a:ea typeface="Times New Roman"/>
              <a:cs typeface="Times New Roman"/>
              <a:sym typeface="Times New Roman"/>
            </a:endParaRPr>
          </a:p>
        </p:txBody>
      </p:sp>
      <p:sp>
        <p:nvSpPr>
          <p:cNvPr id="161" name="Google Shape;161;p22"/>
          <p:cNvSpPr/>
          <p:nvPr/>
        </p:nvSpPr>
        <p:spPr>
          <a:xfrm>
            <a:off x="0" y="6248400"/>
            <a:ext cx="9144000" cy="609600"/>
          </a:xfrm>
          <a:prstGeom prst="rect">
            <a:avLst/>
          </a:prstGeom>
          <a:gradFill>
            <a:gsLst>
              <a:gs pos="0">
                <a:srgbClr val="1F447F"/>
              </a:gs>
              <a:gs pos="50000">
                <a:srgbClr val="BFCFEC"/>
              </a:gs>
              <a:gs pos="100000">
                <a:srgbClr val="E0E8F4"/>
              </a:gs>
            </a:gsLst>
            <a:lin ang="0" scaled="0"/>
          </a:gradFill>
          <a:ln>
            <a:noFill/>
          </a:ln>
        </p:spPr>
        <p:txBody>
          <a:bodyPr anchorCtr="0" anchor="ctr" bIns="45675" lIns="91375" spcFirstLastPara="1" rIns="91375" wrap="square" tIns="45675">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pic>
        <p:nvPicPr>
          <p:cNvPr id="166" name="Google Shape;166;p23"/>
          <p:cNvPicPr preferRelativeResize="0"/>
          <p:nvPr/>
        </p:nvPicPr>
        <p:blipFill rotWithShape="1">
          <a:blip r:embed="rId3">
            <a:alphaModFix/>
          </a:blip>
          <a:srcRect b="0" l="0" r="0" t="0"/>
          <a:stretch/>
        </p:blipFill>
        <p:spPr>
          <a:xfrm>
            <a:off x="6915150" y="76200"/>
            <a:ext cx="2209800" cy="895350"/>
          </a:xfrm>
          <a:prstGeom prst="rect">
            <a:avLst/>
          </a:prstGeom>
          <a:noFill/>
          <a:ln>
            <a:noFill/>
          </a:ln>
        </p:spPr>
      </p:pic>
      <p:sp>
        <p:nvSpPr>
          <p:cNvPr id="167" name="Google Shape;167;p23"/>
          <p:cNvSpPr txBox="1"/>
          <p:nvPr>
            <p:ph type="title"/>
          </p:nvPr>
        </p:nvSpPr>
        <p:spPr>
          <a:xfrm>
            <a:off x="457200" y="76200"/>
            <a:ext cx="8229600" cy="1143000"/>
          </a:xfrm>
          <a:prstGeom prst="rect">
            <a:avLst/>
          </a:prstGeom>
          <a:noFill/>
          <a:ln>
            <a:noFill/>
          </a:ln>
        </p:spPr>
        <p:txBody>
          <a:bodyPr anchorCtr="0" anchor="ctr" bIns="45675" lIns="91375" spcFirstLastPara="1" rIns="91375" wrap="square" tIns="45675">
            <a:noAutofit/>
          </a:bodyPr>
          <a:lstStyle/>
          <a:p>
            <a:pPr indent="0" lvl="0" marL="0" rtl="0" algn="l">
              <a:spcBef>
                <a:spcPts val="0"/>
              </a:spcBef>
              <a:spcAft>
                <a:spcPts val="0"/>
              </a:spcAft>
              <a:buNone/>
            </a:pPr>
            <a:r>
              <a:rPr lang="en-US">
                <a:latin typeface="Times New Roman"/>
                <a:ea typeface="Times New Roman"/>
                <a:cs typeface="Times New Roman"/>
                <a:sym typeface="Times New Roman"/>
              </a:rPr>
              <a:t>Minimum Viable Product</a:t>
            </a:r>
            <a:endParaRPr/>
          </a:p>
        </p:txBody>
      </p:sp>
      <p:sp>
        <p:nvSpPr>
          <p:cNvPr id="168" name="Google Shape;168;p23"/>
          <p:cNvSpPr txBox="1"/>
          <p:nvPr>
            <p:ph idx="1" type="body"/>
          </p:nvPr>
        </p:nvSpPr>
        <p:spPr>
          <a:xfrm>
            <a:off x="457200" y="1219200"/>
            <a:ext cx="8229600" cy="4906963"/>
          </a:xfrm>
          <a:prstGeom prst="rect">
            <a:avLst/>
          </a:prstGeom>
          <a:noFill/>
          <a:ln>
            <a:noFill/>
          </a:ln>
        </p:spPr>
        <p:txBody>
          <a:bodyPr anchorCtr="0" anchor="t" bIns="45675" lIns="91375" spcFirstLastPara="1" rIns="91375" wrap="square" tIns="45675">
            <a:noAutofit/>
          </a:bodyPr>
          <a:lstStyle/>
          <a:p>
            <a:pPr indent="0" lvl="0" marL="0" rtl="0" algn="l">
              <a:spcBef>
                <a:spcPts val="0"/>
              </a:spcBef>
              <a:spcAft>
                <a:spcPts val="0"/>
              </a:spcAft>
              <a:buClr>
                <a:schemeClr val="dk1"/>
              </a:buClr>
              <a:buSzPts val="3200"/>
              <a:buFont typeface="Arial"/>
              <a:buNone/>
            </a:pPr>
            <a:r>
              <a:t/>
            </a:r>
            <a:endParaRPr>
              <a:latin typeface="Times New Roman"/>
              <a:ea typeface="Times New Roman"/>
              <a:cs typeface="Times New Roman"/>
              <a:sym typeface="Times New Roman"/>
            </a:endParaRPr>
          </a:p>
          <a:p>
            <a:pPr indent="-387350" lvl="0" marL="457200" rtl="0" algn="l">
              <a:spcBef>
                <a:spcPts val="640"/>
              </a:spcBef>
              <a:spcAft>
                <a:spcPts val="0"/>
              </a:spcAft>
              <a:buSzPts val="2500"/>
              <a:buFont typeface="Times New Roman"/>
              <a:buChar char="•"/>
            </a:pPr>
            <a:r>
              <a:rPr lang="en-US" sz="2500">
                <a:latin typeface="Times New Roman"/>
                <a:ea typeface="Times New Roman"/>
                <a:cs typeface="Times New Roman"/>
                <a:sym typeface="Times New Roman"/>
              </a:rPr>
              <a:t>First person 3D game</a:t>
            </a:r>
            <a:endParaRPr sz="2500">
              <a:latin typeface="Times New Roman"/>
              <a:ea typeface="Times New Roman"/>
              <a:cs typeface="Times New Roman"/>
              <a:sym typeface="Times New Roman"/>
            </a:endParaRPr>
          </a:p>
          <a:p>
            <a:pPr indent="-387350" lvl="0" marL="457200" rtl="0" algn="l">
              <a:spcBef>
                <a:spcPts val="0"/>
              </a:spcBef>
              <a:spcAft>
                <a:spcPts val="0"/>
              </a:spcAft>
              <a:buSzPts val="2500"/>
              <a:buFont typeface="Times New Roman"/>
              <a:buChar char="•"/>
            </a:pPr>
            <a:r>
              <a:rPr lang="en-US" sz="2500">
                <a:latin typeface="Times New Roman"/>
                <a:ea typeface="Times New Roman"/>
                <a:cs typeface="Times New Roman"/>
                <a:sym typeface="Times New Roman"/>
              </a:rPr>
              <a:t>Interactable E</a:t>
            </a:r>
            <a:r>
              <a:rPr lang="en-US" sz="2500">
                <a:latin typeface="Times New Roman"/>
                <a:ea typeface="Times New Roman"/>
                <a:cs typeface="Times New Roman"/>
                <a:sym typeface="Times New Roman"/>
              </a:rPr>
              <a:t>nvironment</a:t>
            </a:r>
            <a:r>
              <a:rPr lang="en-US" sz="2500">
                <a:latin typeface="Times New Roman"/>
                <a:ea typeface="Times New Roman"/>
                <a:cs typeface="Times New Roman"/>
                <a:sym typeface="Times New Roman"/>
              </a:rPr>
              <a:t> for the player </a:t>
            </a:r>
            <a:endParaRPr sz="2500">
              <a:latin typeface="Times New Roman"/>
              <a:ea typeface="Times New Roman"/>
              <a:cs typeface="Times New Roman"/>
              <a:sym typeface="Times New Roman"/>
            </a:endParaRPr>
          </a:p>
          <a:p>
            <a:pPr indent="-387350" lvl="0" marL="457200" rtl="0" algn="l">
              <a:spcBef>
                <a:spcPts val="0"/>
              </a:spcBef>
              <a:spcAft>
                <a:spcPts val="0"/>
              </a:spcAft>
              <a:buSzPts val="2500"/>
              <a:buFont typeface="Times New Roman"/>
              <a:buChar char="•"/>
            </a:pPr>
            <a:r>
              <a:rPr lang="en-US" sz="2500">
                <a:latin typeface="Times New Roman"/>
                <a:ea typeface="Times New Roman"/>
                <a:cs typeface="Times New Roman"/>
                <a:sym typeface="Times New Roman"/>
              </a:rPr>
              <a:t>Objects that the player can destroy</a:t>
            </a:r>
            <a:endParaRPr sz="2500">
              <a:latin typeface="Times New Roman"/>
              <a:ea typeface="Times New Roman"/>
              <a:cs typeface="Times New Roman"/>
              <a:sym typeface="Times New Roman"/>
            </a:endParaRPr>
          </a:p>
          <a:p>
            <a:pPr indent="-387350" lvl="0" marL="457200" rtl="0" algn="l">
              <a:spcBef>
                <a:spcPts val="0"/>
              </a:spcBef>
              <a:spcAft>
                <a:spcPts val="0"/>
              </a:spcAft>
              <a:buSzPts val="2500"/>
              <a:buFont typeface="Times New Roman"/>
              <a:buChar char="•"/>
            </a:pPr>
            <a:r>
              <a:rPr lang="en-US" sz="2500">
                <a:latin typeface="Times New Roman"/>
                <a:ea typeface="Times New Roman"/>
                <a:cs typeface="Times New Roman"/>
                <a:sym typeface="Times New Roman"/>
              </a:rPr>
              <a:t>Tools for the player to destroy the items with</a:t>
            </a:r>
            <a:endParaRPr sz="2500">
              <a:latin typeface="Times New Roman"/>
              <a:ea typeface="Times New Roman"/>
              <a:cs typeface="Times New Roman"/>
              <a:sym typeface="Times New Roman"/>
            </a:endParaRPr>
          </a:p>
          <a:p>
            <a:pPr indent="0" lvl="0" marL="0" rtl="0" algn="l">
              <a:spcBef>
                <a:spcPts val="400"/>
              </a:spcBef>
              <a:spcAft>
                <a:spcPts val="0"/>
              </a:spcAft>
              <a:buClr>
                <a:schemeClr val="dk1"/>
              </a:buClr>
              <a:buSzPts val="2000"/>
              <a:buFont typeface="Arial"/>
              <a:buNone/>
            </a:pPr>
            <a:r>
              <a:t/>
            </a:r>
            <a:endParaRPr sz="2000">
              <a:latin typeface="Times New Roman"/>
              <a:ea typeface="Times New Roman"/>
              <a:cs typeface="Times New Roman"/>
              <a:sym typeface="Times New Roman"/>
            </a:endParaRPr>
          </a:p>
          <a:p>
            <a:pPr indent="0" lvl="0" marL="0" rtl="0" algn="l">
              <a:spcBef>
                <a:spcPts val="640"/>
              </a:spcBef>
              <a:spcAft>
                <a:spcPts val="0"/>
              </a:spcAft>
              <a:buClr>
                <a:schemeClr val="dk1"/>
              </a:buClr>
              <a:buSzPts val="3200"/>
              <a:buFont typeface="Arial"/>
              <a:buNone/>
            </a:pPr>
            <a:r>
              <a:t/>
            </a:r>
            <a:endParaRPr/>
          </a:p>
        </p:txBody>
      </p:sp>
      <p:sp>
        <p:nvSpPr>
          <p:cNvPr id="169" name="Google Shape;169;p23"/>
          <p:cNvSpPr/>
          <p:nvPr/>
        </p:nvSpPr>
        <p:spPr>
          <a:xfrm>
            <a:off x="0" y="6248400"/>
            <a:ext cx="9144000" cy="609600"/>
          </a:xfrm>
          <a:prstGeom prst="rect">
            <a:avLst/>
          </a:prstGeom>
          <a:gradFill>
            <a:gsLst>
              <a:gs pos="0">
                <a:srgbClr val="1F447F"/>
              </a:gs>
              <a:gs pos="50000">
                <a:srgbClr val="BFCFEC"/>
              </a:gs>
              <a:gs pos="100000">
                <a:srgbClr val="E0E8F4"/>
              </a:gs>
            </a:gsLst>
            <a:lin ang="0" scaled="0"/>
          </a:gradFill>
          <a:ln>
            <a:noFill/>
          </a:ln>
        </p:spPr>
        <p:txBody>
          <a:bodyPr anchorCtr="0" anchor="ctr" bIns="45675" lIns="91375" spcFirstLastPara="1" rIns="91375" wrap="square" tIns="45675">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4"/>
          <p:cNvSpPr/>
          <p:nvPr/>
        </p:nvSpPr>
        <p:spPr>
          <a:xfrm>
            <a:off x="0" y="6248400"/>
            <a:ext cx="9144000" cy="609600"/>
          </a:xfrm>
          <a:prstGeom prst="rect">
            <a:avLst/>
          </a:prstGeom>
          <a:gradFill>
            <a:gsLst>
              <a:gs pos="0">
                <a:srgbClr val="1F447F"/>
              </a:gs>
              <a:gs pos="50000">
                <a:srgbClr val="BFCFEC"/>
              </a:gs>
              <a:gs pos="100000">
                <a:srgbClr val="E0E8F4"/>
              </a:gs>
            </a:gsLst>
            <a:lin ang="0" scaled="0"/>
          </a:gradFill>
          <a:ln>
            <a:noFill/>
          </a:ln>
        </p:spPr>
        <p:txBody>
          <a:bodyPr anchorCtr="0" anchor="ctr" bIns="45675" lIns="91375" spcFirstLastPara="1" rIns="91375" wrap="square" tIns="45675">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pic>
        <p:nvPicPr>
          <p:cNvPr id="94" name="Google Shape;94;p14"/>
          <p:cNvPicPr preferRelativeResize="0"/>
          <p:nvPr/>
        </p:nvPicPr>
        <p:blipFill rotWithShape="1">
          <a:blip r:embed="rId3">
            <a:alphaModFix/>
          </a:blip>
          <a:srcRect b="0" l="0" r="0" t="0"/>
          <a:stretch/>
        </p:blipFill>
        <p:spPr>
          <a:xfrm>
            <a:off x="6934200" y="0"/>
            <a:ext cx="2209800" cy="895350"/>
          </a:xfrm>
          <a:prstGeom prst="rect">
            <a:avLst/>
          </a:prstGeom>
          <a:noFill/>
          <a:ln>
            <a:noFill/>
          </a:ln>
        </p:spPr>
      </p:pic>
      <p:sp>
        <p:nvSpPr>
          <p:cNvPr id="95" name="Google Shape;95;p14"/>
          <p:cNvSpPr txBox="1"/>
          <p:nvPr>
            <p:ph type="title"/>
          </p:nvPr>
        </p:nvSpPr>
        <p:spPr>
          <a:xfrm>
            <a:off x="0" y="0"/>
            <a:ext cx="8229600" cy="1143000"/>
          </a:xfrm>
          <a:prstGeom prst="rect">
            <a:avLst/>
          </a:prstGeom>
          <a:noFill/>
          <a:ln>
            <a:noFill/>
          </a:ln>
        </p:spPr>
        <p:txBody>
          <a:bodyPr anchorCtr="0" anchor="ctr" bIns="45675" lIns="91375" spcFirstLastPara="1" rIns="91375" wrap="square" tIns="45675">
            <a:noAutofit/>
          </a:bodyPr>
          <a:lstStyle/>
          <a:p>
            <a:pPr indent="0" lvl="0" marL="0" rtl="0" algn="ctr">
              <a:spcBef>
                <a:spcPts val="0"/>
              </a:spcBef>
              <a:spcAft>
                <a:spcPts val="0"/>
              </a:spcAft>
              <a:buNone/>
            </a:pPr>
            <a:r>
              <a:rPr lang="en-US">
                <a:latin typeface="Times New Roman"/>
                <a:ea typeface="Times New Roman"/>
                <a:cs typeface="Times New Roman"/>
                <a:sym typeface="Times New Roman"/>
              </a:rPr>
              <a:t>Rage Quit </a:t>
            </a:r>
            <a:endParaRPr/>
          </a:p>
        </p:txBody>
      </p:sp>
      <p:sp>
        <p:nvSpPr>
          <p:cNvPr id="96" name="Google Shape;96;p14"/>
          <p:cNvSpPr txBox="1"/>
          <p:nvPr>
            <p:ph idx="1" type="body"/>
          </p:nvPr>
        </p:nvSpPr>
        <p:spPr>
          <a:xfrm>
            <a:off x="457200" y="895350"/>
            <a:ext cx="8229600" cy="3840300"/>
          </a:xfrm>
          <a:prstGeom prst="rect">
            <a:avLst/>
          </a:prstGeom>
          <a:noFill/>
          <a:ln>
            <a:noFill/>
          </a:ln>
        </p:spPr>
        <p:txBody>
          <a:bodyPr anchorCtr="0" anchor="t" bIns="45675" lIns="91375" spcFirstLastPara="1" rIns="91375" wrap="square" tIns="45675">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a:p>
            <a:pPr indent="0" lvl="0" marL="741362" rtl="0" algn="ctr">
              <a:spcBef>
                <a:spcPts val="560"/>
              </a:spcBef>
              <a:spcAft>
                <a:spcPts val="0"/>
              </a:spcAft>
              <a:buNone/>
            </a:pPr>
            <a:r>
              <a:t/>
            </a:r>
            <a:endParaRPr sz="2300">
              <a:latin typeface="Times New Roman"/>
              <a:ea typeface="Times New Roman"/>
              <a:cs typeface="Times New Roman"/>
              <a:sym typeface="Times New Roman"/>
            </a:endParaRPr>
          </a:p>
          <a:p>
            <a:pPr indent="0" lvl="0" marL="0" rtl="0" algn="ctr">
              <a:lnSpc>
                <a:spcPct val="115000"/>
              </a:lnSpc>
              <a:spcBef>
                <a:spcPts val="0"/>
              </a:spcBef>
              <a:spcAft>
                <a:spcPts val="0"/>
              </a:spcAft>
              <a:buNone/>
            </a:pPr>
            <a:r>
              <a:rPr lang="en-US" sz="2300">
                <a:solidFill>
                  <a:srgbClr val="333333"/>
                </a:solidFill>
                <a:latin typeface="Arial"/>
                <a:ea typeface="Arial"/>
                <a:cs typeface="Arial"/>
                <a:sym typeface="Arial"/>
              </a:rPr>
              <a:t>Having a bad day? Want to take out your rage and frustrations on expensive objects but can't because you're broke? No worries! With the Expensive Item Destruction Simulator, you can have the second-best option!</a:t>
            </a:r>
            <a:endParaRPr sz="2300">
              <a:solidFill>
                <a:srgbClr val="333333"/>
              </a:solidFill>
              <a:latin typeface="Arial"/>
              <a:ea typeface="Arial"/>
              <a:cs typeface="Arial"/>
              <a:sym typeface="Arial"/>
            </a:endParaRPr>
          </a:p>
          <a:p>
            <a:pPr indent="0" lvl="0" marL="0" rtl="0" algn="ctr">
              <a:lnSpc>
                <a:spcPct val="115000"/>
              </a:lnSpc>
              <a:spcBef>
                <a:spcPts val="800"/>
              </a:spcBef>
              <a:spcAft>
                <a:spcPts val="0"/>
              </a:spcAft>
              <a:buNone/>
            </a:pPr>
            <a:r>
              <a:t/>
            </a:r>
            <a:endParaRPr sz="2300">
              <a:solidFill>
                <a:srgbClr val="333333"/>
              </a:solidFill>
              <a:latin typeface="Arial"/>
              <a:ea typeface="Arial"/>
              <a:cs typeface="Arial"/>
              <a:sym typeface="Arial"/>
            </a:endParaRPr>
          </a:p>
          <a:p>
            <a:pPr indent="0" lvl="0" marL="0" rtl="0" algn="ctr">
              <a:lnSpc>
                <a:spcPct val="115000"/>
              </a:lnSpc>
              <a:spcBef>
                <a:spcPts val="800"/>
              </a:spcBef>
              <a:spcAft>
                <a:spcPts val="800"/>
              </a:spcAft>
              <a:buNone/>
            </a:pPr>
            <a:r>
              <a:rPr b="1" lang="en-US" sz="2300">
                <a:solidFill>
                  <a:srgbClr val="333333"/>
                </a:solidFill>
                <a:latin typeface="Arial"/>
                <a:ea typeface="Arial"/>
                <a:cs typeface="Arial"/>
                <a:sym typeface="Arial"/>
              </a:rPr>
              <a:t>Idea: The simulator consists of you (the player) and expensive items. You break the items with various available tools. This project will use the Unity engine. </a:t>
            </a:r>
            <a:endParaRPr b="1" sz="2300">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5"/>
          <p:cNvSpPr/>
          <p:nvPr/>
        </p:nvSpPr>
        <p:spPr>
          <a:xfrm>
            <a:off x="0" y="6248400"/>
            <a:ext cx="9144000" cy="609600"/>
          </a:xfrm>
          <a:prstGeom prst="rect">
            <a:avLst/>
          </a:prstGeom>
          <a:gradFill>
            <a:gsLst>
              <a:gs pos="0">
                <a:srgbClr val="1F447F"/>
              </a:gs>
              <a:gs pos="50000">
                <a:srgbClr val="BFCFEC"/>
              </a:gs>
              <a:gs pos="100000">
                <a:srgbClr val="E0E8F4"/>
              </a:gs>
            </a:gsLst>
            <a:lin ang="0" scaled="0"/>
          </a:gradFill>
          <a:ln>
            <a:noFill/>
          </a:ln>
        </p:spPr>
        <p:txBody>
          <a:bodyPr anchorCtr="0" anchor="ctr" bIns="45675" lIns="91375" spcFirstLastPara="1" rIns="91375" wrap="square" tIns="45675">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pic>
        <p:nvPicPr>
          <p:cNvPr id="102" name="Google Shape;102;p15"/>
          <p:cNvPicPr preferRelativeResize="0"/>
          <p:nvPr/>
        </p:nvPicPr>
        <p:blipFill rotWithShape="1">
          <a:blip r:embed="rId3">
            <a:alphaModFix/>
          </a:blip>
          <a:srcRect b="0" l="0" r="0" t="0"/>
          <a:stretch/>
        </p:blipFill>
        <p:spPr>
          <a:xfrm>
            <a:off x="6934200" y="0"/>
            <a:ext cx="2209800" cy="895350"/>
          </a:xfrm>
          <a:prstGeom prst="rect">
            <a:avLst/>
          </a:prstGeom>
          <a:noFill/>
          <a:ln>
            <a:noFill/>
          </a:ln>
        </p:spPr>
      </p:pic>
      <p:sp>
        <p:nvSpPr>
          <p:cNvPr id="103" name="Google Shape;103;p15"/>
          <p:cNvSpPr txBox="1"/>
          <p:nvPr>
            <p:ph type="title"/>
          </p:nvPr>
        </p:nvSpPr>
        <p:spPr>
          <a:xfrm>
            <a:off x="0" y="0"/>
            <a:ext cx="8229600" cy="1143000"/>
          </a:xfrm>
          <a:prstGeom prst="rect">
            <a:avLst/>
          </a:prstGeom>
          <a:noFill/>
          <a:ln>
            <a:noFill/>
          </a:ln>
        </p:spPr>
        <p:txBody>
          <a:bodyPr anchorCtr="0" anchor="ctr" bIns="45675" lIns="91375" spcFirstLastPara="1" rIns="91375" wrap="square" tIns="45675">
            <a:noAutofit/>
          </a:bodyPr>
          <a:lstStyle/>
          <a:p>
            <a:pPr indent="0" lvl="0" marL="0" rtl="0" algn="ctr">
              <a:spcBef>
                <a:spcPts val="0"/>
              </a:spcBef>
              <a:spcAft>
                <a:spcPts val="0"/>
              </a:spcAft>
              <a:buNone/>
            </a:pPr>
            <a:r>
              <a:rPr lang="en-US">
                <a:latin typeface="Times New Roman"/>
                <a:ea typeface="Times New Roman"/>
                <a:cs typeface="Times New Roman"/>
                <a:sym typeface="Times New Roman"/>
              </a:rPr>
              <a:t>Project Scope</a:t>
            </a:r>
            <a:endParaRPr/>
          </a:p>
        </p:txBody>
      </p:sp>
      <p:sp>
        <p:nvSpPr>
          <p:cNvPr id="104" name="Google Shape;104;p15"/>
          <p:cNvSpPr txBox="1"/>
          <p:nvPr>
            <p:ph idx="1" type="body"/>
          </p:nvPr>
        </p:nvSpPr>
        <p:spPr>
          <a:xfrm>
            <a:off x="457200" y="1508913"/>
            <a:ext cx="8229600" cy="3840300"/>
          </a:xfrm>
          <a:prstGeom prst="rect">
            <a:avLst/>
          </a:prstGeom>
          <a:noFill/>
          <a:ln>
            <a:noFill/>
          </a:ln>
        </p:spPr>
        <p:txBody>
          <a:bodyPr anchorCtr="0" anchor="t" bIns="45675" lIns="91375" spcFirstLastPara="1" rIns="91375" wrap="square" tIns="45675">
            <a:noAutofit/>
          </a:bodyPr>
          <a:lstStyle/>
          <a:p>
            <a:pPr indent="0" lvl="0" marL="0" rtl="0" algn="l">
              <a:lnSpc>
                <a:spcPct val="115000"/>
              </a:lnSpc>
              <a:spcBef>
                <a:spcPts val="0"/>
              </a:spcBef>
              <a:spcAft>
                <a:spcPts val="0"/>
              </a:spcAft>
              <a:buNone/>
            </a:pPr>
            <a:r>
              <a:rPr lang="en-US" sz="2100">
                <a:solidFill>
                  <a:srgbClr val="333333"/>
                </a:solidFill>
                <a:latin typeface="Arial"/>
                <a:ea typeface="Arial"/>
                <a:cs typeface="Arial"/>
                <a:sym typeface="Arial"/>
              </a:rPr>
              <a:t>Priority One: Our minimum viable product will be a 3D style game.</a:t>
            </a:r>
            <a:endParaRPr sz="2100">
              <a:solidFill>
                <a:srgbClr val="333333"/>
              </a:solidFill>
              <a:latin typeface="Arial"/>
              <a:ea typeface="Arial"/>
              <a:cs typeface="Arial"/>
              <a:sym typeface="Arial"/>
            </a:endParaRPr>
          </a:p>
          <a:p>
            <a:pPr indent="-361950" lvl="0" marL="457200" rtl="0" algn="l">
              <a:lnSpc>
                <a:spcPct val="115000"/>
              </a:lnSpc>
              <a:spcBef>
                <a:spcPts val="800"/>
              </a:spcBef>
              <a:spcAft>
                <a:spcPts val="0"/>
              </a:spcAft>
              <a:buClr>
                <a:srgbClr val="333333"/>
              </a:buClr>
              <a:buSzPts val="2100"/>
              <a:buChar char="●"/>
            </a:pPr>
            <a:r>
              <a:rPr lang="en-US" sz="2100">
                <a:solidFill>
                  <a:srgbClr val="333333"/>
                </a:solidFill>
                <a:latin typeface="Arial"/>
                <a:ea typeface="Arial"/>
                <a:cs typeface="Arial"/>
                <a:sym typeface="Arial"/>
              </a:rPr>
              <a:t>Interactable Surroundings</a:t>
            </a:r>
            <a:endParaRPr sz="2100">
              <a:solidFill>
                <a:srgbClr val="333333"/>
              </a:solidFill>
              <a:latin typeface="Arial"/>
              <a:ea typeface="Arial"/>
              <a:cs typeface="Arial"/>
              <a:sym typeface="Arial"/>
            </a:endParaRPr>
          </a:p>
          <a:p>
            <a:pPr indent="-361950" lvl="0" marL="457200" rtl="0" algn="l">
              <a:lnSpc>
                <a:spcPct val="115000"/>
              </a:lnSpc>
              <a:spcBef>
                <a:spcPts val="0"/>
              </a:spcBef>
              <a:spcAft>
                <a:spcPts val="0"/>
              </a:spcAft>
              <a:buClr>
                <a:srgbClr val="333333"/>
              </a:buClr>
              <a:buSzPts val="2100"/>
              <a:buChar char="●"/>
            </a:pPr>
            <a:r>
              <a:rPr lang="en-US" sz="2100">
                <a:solidFill>
                  <a:srgbClr val="333333"/>
                </a:solidFill>
                <a:latin typeface="Arial"/>
                <a:ea typeface="Arial"/>
                <a:cs typeface="Arial"/>
                <a:sym typeface="Arial"/>
              </a:rPr>
              <a:t>First-person player experience</a:t>
            </a:r>
            <a:endParaRPr sz="2100">
              <a:solidFill>
                <a:srgbClr val="333333"/>
              </a:solidFill>
              <a:latin typeface="Arial"/>
              <a:ea typeface="Arial"/>
              <a:cs typeface="Arial"/>
              <a:sym typeface="Arial"/>
            </a:endParaRPr>
          </a:p>
          <a:p>
            <a:pPr indent="-361950" lvl="0" marL="457200" rtl="0" algn="l">
              <a:lnSpc>
                <a:spcPct val="115000"/>
              </a:lnSpc>
              <a:spcBef>
                <a:spcPts val="0"/>
              </a:spcBef>
              <a:spcAft>
                <a:spcPts val="0"/>
              </a:spcAft>
              <a:buClr>
                <a:srgbClr val="333333"/>
              </a:buClr>
              <a:buSzPts val="2100"/>
              <a:buChar char="●"/>
            </a:pPr>
            <a:r>
              <a:rPr lang="en-US" sz="2100">
                <a:solidFill>
                  <a:srgbClr val="333333"/>
                </a:solidFill>
                <a:latin typeface="Arial"/>
                <a:ea typeface="Arial"/>
                <a:cs typeface="Arial"/>
                <a:sym typeface="Arial"/>
              </a:rPr>
              <a:t>There will be a couple of items and accompanying tools to break these items. Each item will have different interactions and animations with each tool.</a:t>
            </a:r>
            <a:endParaRPr sz="2100">
              <a:solidFill>
                <a:srgbClr val="333333"/>
              </a:solidFill>
              <a:latin typeface="Arial"/>
              <a:ea typeface="Arial"/>
              <a:cs typeface="Arial"/>
              <a:sym typeface="Arial"/>
            </a:endParaRPr>
          </a:p>
          <a:p>
            <a:pPr indent="0" lvl="0" marL="0" rtl="0" algn="l">
              <a:lnSpc>
                <a:spcPct val="115000"/>
              </a:lnSpc>
              <a:spcBef>
                <a:spcPts val="800"/>
              </a:spcBef>
              <a:spcAft>
                <a:spcPts val="0"/>
              </a:spcAft>
              <a:buNone/>
            </a:pPr>
            <a:r>
              <a:rPr lang="en-US" sz="2100">
                <a:solidFill>
                  <a:srgbClr val="333333"/>
                </a:solidFill>
                <a:latin typeface="Arial"/>
                <a:ea typeface="Arial"/>
                <a:cs typeface="Arial"/>
                <a:sym typeface="Arial"/>
              </a:rPr>
              <a:t>Priority Two: A house for the player to explore and breakable items inside. Particularly the player's room.</a:t>
            </a:r>
            <a:endParaRPr sz="2100">
              <a:solidFill>
                <a:srgbClr val="333333"/>
              </a:solidFill>
              <a:latin typeface="Arial"/>
              <a:ea typeface="Arial"/>
              <a:cs typeface="Arial"/>
              <a:sym typeface="Arial"/>
            </a:endParaRPr>
          </a:p>
          <a:p>
            <a:pPr indent="0" lvl="0" marL="0" rtl="0" algn="l">
              <a:lnSpc>
                <a:spcPct val="115000"/>
              </a:lnSpc>
              <a:spcBef>
                <a:spcPts val="800"/>
              </a:spcBef>
              <a:spcAft>
                <a:spcPts val="0"/>
              </a:spcAft>
              <a:buNone/>
            </a:pPr>
            <a:r>
              <a:rPr lang="en-US" sz="2100">
                <a:solidFill>
                  <a:srgbClr val="333333"/>
                </a:solidFill>
                <a:latin typeface="Arial"/>
                <a:ea typeface="Arial"/>
                <a:cs typeface="Arial"/>
                <a:sym typeface="Arial"/>
              </a:rPr>
              <a:t>Priority Three: The player's room is customizable.</a:t>
            </a:r>
            <a:endParaRPr sz="2100">
              <a:solidFill>
                <a:srgbClr val="333333"/>
              </a:solidFill>
              <a:latin typeface="Arial"/>
              <a:ea typeface="Arial"/>
              <a:cs typeface="Arial"/>
              <a:sym typeface="Arial"/>
            </a:endParaRPr>
          </a:p>
          <a:p>
            <a:pPr indent="0" lvl="0" marL="0" rtl="0" algn="l">
              <a:lnSpc>
                <a:spcPct val="115000"/>
              </a:lnSpc>
              <a:spcBef>
                <a:spcPts val="800"/>
              </a:spcBef>
              <a:spcAft>
                <a:spcPts val="800"/>
              </a:spcAft>
              <a:buNone/>
            </a:pPr>
            <a:r>
              <a:rPr lang="en-US" sz="2100">
                <a:solidFill>
                  <a:srgbClr val="333333"/>
                </a:solidFill>
                <a:latin typeface="Arial"/>
                <a:ea typeface="Arial"/>
                <a:cs typeface="Arial"/>
                <a:sym typeface="Arial"/>
              </a:rPr>
              <a:t>Priority Four: Coop/Multiplayer. (Destroy your friend's custom room)</a:t>
            </a:r>
            <a:endParaRPr sz="4200">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pic>
        <p:nvPicPr>
          <p:cNvPr id="109" name="Google Shape;109;p16"/>
          <p:cNvPicPr preferRelativeResize="0"/>
          <p:nvPr/>
        </p:nvPicPr>
        <p:blipFill rotWithShape="1">
          <a:blip r:embed="rId3">
            <a:alphaModFix/>
          </a:blip>
          <a:srcRect b="0" l="0" r="0" t="0"/>
          <a:stretch/>
        </p:blipFill>
        <p:spPr>
          <a:xfrm>
            <a:off x="6915150" y="76200"/>
            <a:ext cx="2209800" cy="895350"/>
          </a:xfrm>
          <a:prstGeom prst="rect">
            <a:avLst/>
          </a:prstGeom>
          <a:noFill/>
          <a:ln>
            <a:noFill/>
          </a:ln>
        </p:spPr>
      </p:pic>
      <p:sp>
        <p:nvSpPr>
          <p:cNvPr id="110" name="Google Shape;110;p16"/>
          <p:cNvSpPr txBox="1"/>
          <p:nvPr>
            <p:ph type="title"/>
          </p:nvPr>
        </p:nvSpPr>
        <p:spPr>
          <a:xfrm>
            <a:off x="533400" y="20097"/>
            <a:ext cx="8229600" cy="1143000"/>
          </a:xfrm>
          <a:prstGeom prst="rect">
            <a:avLst/>
          </a:prstGeom>
          <a:noFill/>
          <a:ln>
            <a:noFill/>
          </a:ln>
        </p:spPr>
        <p:txBody>
          <a:bodyPr anchorCtr="0" anchor="ctr" bIns="45675" lIns="91375" spcFirstLastPara="1" rIns="91375" wrap="square" tIns="45675">
            <a:noAutofit/>
          </a:bodyPr>
          <a:lstStyle/>
          <a:p>
            <a:pPr indent="0" lvl="0" marL="0" rtl="0" algn="ctr">
              <a:spcBef>
                <a:spcPts val="0"/>
              </a:spcBef>
              <a:spcAft>
                <a:spcPts val="0"/>
              </a:spcAft>
              <a:buNone/>
            </a:pPr>
            <a:r>
              <a:rPr lang="en-US">
                <a:latin typeface="Times New Roman"/>
                <a:ea typeface="Times New Roman"/>
                <a:cs typeface="Times New Roman"/>
                <a:sym typeface="Times New Roman"/>
              </a:rPr>
              <a:t>Sprint 1</a:t>
            </a:r>
            <a:endParaRPr/>
          </a:p>
        </p:txBody>
      </p:sp>
      <p:sp>
        <p:nvSpPr>
          <p:cNvPr id="111" name="Google Shape;111;p16"/>
          <p:cNvSpPr txBox="1"/>
          <p:nvPr>
            <p:ph idx="1" type="body"/>
          </p:nvPr>
        </p:nvSpPr>
        <p:spPr>
          <a:xfrm>
            <a:off x="457200" y="1295400"/>
            <a:ext cx="8229600" cy="4830763"/>
          </a:xfrm>
          <a:prstGeom prst="rect">
            <a:avLst/>
          </a:prstGeom>
          <a:noFill/>
          <a:ln>
            <a:noFill/>
          </a:ln>
        </p:spPr>
        <p:txBody>
          <a:bodyPr anchorCtr="0" anchor="t" bIns="45675" lIns="91375" spcFirstLastPara="1" rIns="91375" wrap="square" tIns="45675">
            <a:noAutofit/>
          </a:bodyPr>
          <a:lstStyle/>
          <a:p>
            <a:pPr indent="0" lvl="0" marL="0" rtl="0" algn="l">
              <a:spcBef>
                <a:spcPts val="640"/>
              </a:spcBef>
              <a:spcAft>
                <a:spcPts val="0"/>
              </a:spcAft>
              <a:buClr>
                <a:schemeClr val="dk1"/>
              </a:buClr>
              <a:buSzPts val="3200"/>
              <a:buFont typeface="Arial"/>
              <a:buNone/>
            </a:pPr>
            <a:r>
              <a:t/>
            </a:r>
            <a:endParaRPr>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b="1" lang="en-US" sz="1800">
                <a:latin typeface="Arial"/>
                <a:ea typeface="Arial"/>
                <a:cs typeface="Arial"/>
                <a:sym typeface="Arial"/>
              </a:rPr>
              <a:t>User Stories</a:t>
            </a:r>
            <a:endParaRPr b="1" sz="1800">
              <a:latin typeface="Arial"/>
              <a:ea typeface="Arial"/>
              <a:cs typeface="Arial"/>
              <a:sym typeface="Arial"/>
            </a:endParaRPr>
          </a:p>
          <a:p>
            <a:pPr indent="-342900" lvl="0" marL="914400" rtl="0" algn="l">
              <a:lnSpc>
                <a:spcPct val="115000"/>
              </a:lnSpc>
              <a:spcBef>
                <a:spcPts val="0"/>
              </a:spcBef>
              <a:spcAft>
                <a:spcPts val="0"/>
              </a:spcAft>
              <a:buSzPts val="1800"/>
              <a:buChar char="●"/>
            </a:pPr>
            <a:r>
              <a:rPr lang="en-US" sz="1800">
                <a:latin typeface="Arial"/>
                <a:ea typeface="Arial"/>
                <a:cs typeface="Arial"/>
                <a:sym typeface="Arial"/>
              </a:rPr>
              <a:t>As a player, I want a starting room with objects so I can have a bunch of items to choose from</a:t>
            </a:r>
            <a:endParaRPr sz="1800">
              <a:latin typeface="Arial"/>
              <a:ea typeface="Arial"/>
              <a:cs typeface="Arial"/>
              <a:sym typeface="Arial"/>
            </a:endParaRPr>
          </a:p>
          <a:p>
            <a:pPr indent="-342900" lvl="0" marL="914400" rtl="0" algn="l">
              <a:lnSpc>
                <a:spcPct val="115000"/>
              </a:lnSpc>
              <a:spcBef>
                <a:spcPts val="0"/>
              </a:spcBef>
              <a:spcAft>
                <a:spcPts val="0"/>
              </a:spcAft>
              <a:buSzPts val="1800"/>
              <a:buChar char="●"/>
            </a:pPr>
            <a:r>
              <a:rPr lang="en-US" sz="1800">
                <a:latin typeface="Arial"/>
                <a:ea typeface="Arial"/>
                <a:cs typeface="Arial"/>
                <a:sym typeface="Arial"/>
              </a:rPr>
              <a:t>As a player, I want interactive controls so that I can be able to move around the world and destroy objects</a:t>
            </a:r>
            <a:endParaRPr sz="1800">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b="1" lang="en-US" sz="1800">
                <a:latin typeface="Arial"/>
                <a:ea typeface="Arial"/>
                <a:cs typeface="Arial"/>
                <a:sym typeface="Arial"/>
              </a:rPr>
              <a:t>Spikes</a:t>
            </a:r>
            <a:endParaRPr b="1" sz="1800">
              <a:latin typeface="Arial"/>
              <a:ea typeface="Arial"/>
              <a:cs typeface="Arial"/>
              <a:sym typeface="Arial"/>
            </a:endParaRPr>
          </a:p>
          <a:p>
            <a:pPr indent="-342900" lvl="0" marL="914400" rtl="0" algn="l">
              <a:lnSpc>
                <a:spcPct val="115000"/>
              </a:lnSpc>
              <a:spcBef>
                <a:spcPts val="0"/>
              </a:spcBef>
              <a:spcAft>
                <a:spcPts val="0"/>
              </a:spcAft>
              <a:buSzPts val="1800"/>
              <a:buChar char="●"/>
            </a:pPr>
            <a:r>
              <a:rPr lang="en-US" sz="1800">
                <a:latin typeface="Arial"/>
                <a:ea typeface="Arial"/>
                <a:cs typeface="Arial"/>
                <a:sym typeface="Arial"/>
              </a:rPr>
              <a:t>Check out the game Where is My Hammer or Kill it with fire in order to understand FPS mechanics.</a:t>
            </a:r>
            <a:endParaRPr sz="1800">
              <a:latin typeface="Arial"/>
              <a:ea typeface="Arial"/>
              <a:cs typeface="Arial"/>
              <a:sym typeface="Arial"/>
            </a:endParaRPr>
          </a:p>
          <a:p>
            <a:pPr indent="-342900" lvl="0" marL="914400" rtl="0" algn="l">
              <a:lnSpc>
                <a:spcPct val="115000"/>
              </a:lnSpc>
              <a:spcBef>
                <a:spcPts val="0"/>
              </a:spcBef>
              <a:spcAft>
                <a:spcPts val="0"/>
              </a:spcAft>
              <a:buSzPts val="1800"/>
              <a:buChar char="●"/>
            </a:pPr>
            <a:r>
              <a:rPr lang="en-US" sz="1800">
                <a:latin typeface="Arial"/>
                <a:ea typeface="Arial"/>
                <a:cs typeface="Arial"/>
                <a:sym typeface="Arial"/>
              </a:rPr>
              <a:t>Get familiar with Unity and C#</a:t>
            </a:r>
            <a:endParaRPr sz="1800">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b="1" lang="en-US" sz="1800">
                <a:latin typeface="Arial"/>
                <a:ea typeface="Arial"/>
                <a:cs typeface="Arial"/>
                <a:sym typeface="Arial"/>
              </a:rPr>
              <a:t>Infrastructure Tasks</a:t>
            </a:r>
            <a:endParaRPr b="1" sz="1800">
              <a:latin typeface="Arial"/>
              <a:ea typeface="Arial"/>
              <a:cs typeface="Arial"/>
              <a:sym typeface="Arial"/>
            </a:endParaRPr>
          </a:p>
          <a:p>
            <a:pPr indent="-342900" lvl="0" marL="914400" rtl="0" algn="l">
              <a:lnSpc>
                <a:spcPct val="115000"/>
              </a:lnSpc>
              <a:spcBef>
                <a:spcPts val="0"/>
              </a:spcBef>
              <a:spcAft>
                <a:spcPts val="0"/>
              </a:spcAft>
              <a:buSzPts val="1800"/>
              <a:buChar char="●"/>
            </a:pPr>
            <a:r>
              <a:rPr lang="en-US" sz="1800">
                <a:latin typeface="Arial"/>
                <a:ea typeface="Arial"/>
                <a:cs typeface="Arial"/>
                <a:sym typeface="Arial"/>
              </a:rPr>
              <a:t>Install Unity and Visual Studio or code editor of choice</a:t>
            </a:r>
            <a:endParaRPr sz="1800">
              <a:latin typeface="Arial"/>
              <a:ea typeface="Arial"/>
              <a:cs typeface="Arial"/>
              <a:sym typeface="Arial"/>
            </a:endParaRPr>
          </a:p>
          <a:p>
            <a:pPr indent="0" lvl="0" marL="0" rtl="0" algn="l">
              <a:spcBef>
                <a:spcPts val="640"/>
              </a:spcBef>
              <a:spcAft>
                <a:spcPts val="0"/>
              </a:spcAft>
              <a:buClr>
                <a:schemeClr val="dk1"/>
              </a:buClr>
              <a:buSzPts val="3200"/>
              <a:buNone/>
            </a:pPr>
            <a:r>
              <a:t/>
            </a:r>
            <a:endParaRPr>
              <a:latin typeface="Times New Roman"/>
              <a:ea typeface="Times New Roman"/>
              <a:cs typeface="Times New Roman"/>
              <a:sym typeface="Times New Roman"/>
            </a:endParaRPr>
          </a:p>
          <a:p>
            <a:pPr indent="0" lvl="0" marL="0" rtl="0" algn="l">
              <a:spcBef>
                <a:spcPts val="400"/>
              </a:spcBef>
              <a:spcAft>
                <a:spcPts val="0"/>
              </a:spcAft>
              <a:buClr>
                <a:schemeClr val="dk1"/>
              </a:buClr>
              <a:buSzPts val="2000"/>
              <a:buFont typeface="Arial"/>
              <a:buNone/>
            </a:pPr>
            <a:r>
              <a:t/>
            </a:r>
            <a:endParaRPr sz="2000">
              <a:latin typeface="Times New Roman"/>
              <a:ea typeface="Times New Roman"/>
              <a:cs typeface="Times New Roman"/>
              <a:sym typeface="Times New Roman"/>
            </a:endParaRPr>
          </a:p>
          <a:p>
            <a:pPr indent="0" lvl="0" marL="0" rtl="0" algn="l">
              <a:spcBef>
                <a:spcPts val="640"/>
              </a:spcBef>
              <a:spcAft>
                <a:spcPts val="0"/>
              </a:spcAft>
              <a:buClr>
                <a:schemeClr val="dk1"/>
              </a:buClr>
              <a:buSzPts val="3200"/>
              <a:buFont typeface="Arial"/>
              <a:buNone/>
            </a:pPr>
            <a:r>
              <a:t/>
            </a:r>
            <a:endParaRPr/>
          </a:p>
        </p:txBody>
      </p:sp>
      <p:sp>
        <p:nvSpPr>
          <p:cNvPr id="112" name="Google Shape;112;p16"/>
          <p:cNvSpPr/>
          <p:nvPr/>
        </p:nvSpPr>
        <p:spPr>
          <a:xfrm>
            <a:off x="0" y="6248400"/>
            <a:ext cx="9144000" cy="609600"/>
          </a:xfrm>
          <a:prstGeom prst="rect">
            <a:avLst/>
          </a:prstGeom>
          <a:gradFill>
            <a:gsLst>
              <a:gs pos="0">
                <a:srgbClr val="1F447F"/>
              </a:gs>
              <a:gs pos="50000">
                <a:srgbClr val="BFCFEC"/>
              </a:gs>
              <a:gs pos="100000">
                <a:srgbClr val="E0E8F4"/>
              </a:gs>
            </a:gsLst>
            <a:lin ang="0" scaled="0"/>
          </a:gradFill>
          <a:ln>
            <a:noFill/>
          </a:ln>
        </p:spPr>
        <p:txBody>
          <a:bodyPr anchorCtr="0" anchor="ctr" bIns="45675" lIns="91375" spcFirstLastPara="1" rIns="91375" wrap="square" tIns="45675">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pic>
        <p:nvPicPr>
          <p:cNvPr id="117" name="Google Shape;117;p17"/>
          <p:cNvPicPr preferRelativeResize="0"/>
          <p:nvPr/>
        </p:nvPicPr>
        <p:blipFill rotWithShape="1">
          <a:blip r:embed="rId3">
            <a:alphaModFix/>
          </a:blip>
          <a:srcRect b="0" l="0" r="0" t="0"/>
          <a:stretch/>
        </p:blipFill>
        <p:spPr>
          <a:xfrm>
            <a:off x="6915150" y="76200"/>
            <a:ext cx="2209800" cy="895350"/>
          </a:xfrm>
          <a:prstGeom prst="rect">
            <a:avLst/>
          </a:prstGeom>
          <a:noFill/>
          <a:ln>
            <a:noFill/>
          </a:ln>
        </p:spPr>
      </p:pic>
      <p:sp>
        <p:nvSpPr>
          <p:cNvPr id="118" name="Google Shape;118;p17"/>
          <p:cNvSpPr txBox="1"/>
          <p:nvPr>
            <p:ph type="title"/>
          </p:nvPr>
        </p:nvSpPr>
        <p:spPr>
          <a:xfrm>
            <a:off x="609600" y="76200"/>
            <a:ext cx="8229600" cy="1143000"/>
          </a:xfrm>
          <a:prstGeom prst="rect">
            <a:avLst/>
          </a:prstGeom>
          <a:noFill/>
          <a:ln>
            <a:noFill/>
          </a:ln>
        </p:spPr>
        <p:txBody>
          <a:bodyPr anchorCtr="0" anchor="ctr" bIns="45675" lIns="91375" spcFirstLastPara="1" rIns="91375" wrap="square" tIns="45675">
            <a:noAutofit/>
          </a:bodyPr>
          <a:lstStyle/>
          <a:p>
            <a:pPr indent="0" lvl="0" marL="0" rtl="0" algn="ctr">
              <a:spcBef>
                <a:spcPts val="0"/>
              </a:spcBef>
              <a:spcAft>
                <a:spcPts val="0"/>
              </a:spcAft>
              <a:buNone/>
            </a:pPr>
            <a:r>
              <a:rPr lang="en-US">
                <a:latin typeface="Times New Roman"/>
                <a:ea typeface="Times New Roman"/>
                <a:cs typeface="Times New Roman"/>
                <a:sym typeface="Times New Roman"/>
              </a:rPr>
              <a:t>Sprint 2</a:t>
            </a:r>
            <a:endParaRPr/>
          </a:p>
        </p:txBody>
      </p:sp>
      <p:sp>
        <p:nvSpPr>
          <p:cNvPr id="119" name="Google Shape;119;p17"/>
          <p:cNvSpPr txBox="1"/>
          <p:nvPr>
            <p:ph idx="1" type="body"/>
          </p:nvPr>
        </p:nvSpPr>
        <p:spPr>
          <a:xfrm>
            <a:off x="457200" y="1295400"/>
            <a:ext cx="8229600" cy="4830763"/>
          </a:xfrm>
          <a:prstGeom prst="rect">
            <a:avLst/>
          </a:prstGeom>
          <a:noFill/>
          <a:ln>
            <a:noFill/>
          </a:ln>
        </p:spPr>
        <p:txBody>
          <a:bodyPr anchorCtr="0" anchor="t" bIns="45675" lIns="91375" spcFirstLastPara="1" rIns="91375" wrap="square" tIns="45675">
            <a:noAutofit/>
          </a:bodyPr>
          <a:lstStyle/>
          <a:p>
            <a:pPr indent="0" lvl="0" marL="0" rtl="0" algn="l">
              <a:lnSpc>
                <a:spcPct val="115000"/>
              </a:lnSpc>
              <a:spcBef>
                <a:spcPts val="0"/>
              </a:spcBef>
              <a:spcAft>
                <a:spcPts val="0"/>
              </a:spcAft>
              <a:buClr>
                <a:schemeClr val="dk1"/>
              </a:buClr>
              <a:buSzPts val="1100"/>
              <a:buFont typeface="Arial"/>
              <a:buNone/>
            </a:pPr>
            <a:r>
              <a:rPr b="1" lang="en-US" sz="1800">
                <a:latin typeface="Arial"/>
                <a:ea typeface="Arial"/>
                <a:cs typeface="Arial"/>
                <a:sym typeface="Arial"/>
              </a:rPr>
              <a:t>User Stories</a:t>
            </a:r>
            <a:endParaRPr b="1" sz="1800">
              <a:latin typeface="Arial"/>
              <a:ea typeface="Arial"/>
              <a:cs typeface="Arial"/>
              <a:sym typeface="Arial"/>
            </a:endParaRPr>
          </a:p>
          <a:p>
            <a:pPr indent="-342900" lvl="0" marL="914400" rtl="0" algn="l">
              <a:lnSpc>
                <a:spcPct val="115000"/>
              </a:lnSpc>
              <a:spcBef>
                <a:spcPts val="0"/>
              </a:spcBef>
              <a:spcAft>
                <a:spcPts val="0"/>
              </a:spcAft>
              <a:buSzPts val="1800"/>
              <a:buChar char="●"/>
            </a:pPr>
            <a:r>
              <a:rPr lang="en-US" sz="1800">
                <a:latin typeface="Arial"/>
                <a:ea typeface="Arial"/>
                <a:cs typeface="Arial"/>
                <a:sym typeface="Arial"/>
              </a:rPr>
              <a:t>As a player, I want the environment I’m in to feel real. (Models and assets for the objects)</a:t>
            </a:r>
            <a:endParaRPr sz="1800">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b="1" lang="en-US" sz="1800">
                <a:latin typeface="Arial"/>
                <a:ea typeface="Arial"/>
                <a:cs typeface="Arial"/>
                <a:sym typeface="Arial"/>
              </a:rPr>
              <a:t>Spikes</a:t>
            </a:r>
            <a:endParaRPr b="1" sz="1800">
              <a:latin typeface="Arial"/>
              <a:ea typeface="Arial"/>
              <a:cs typeface="Arial"/>
              <a:sym typeface="Arial"/>
            </a:endParaRPr>
          </a:p>
          <a:p>
            <a:pPr indent="-342900" lvl="0" marL="914400" rtl="0" algn="l">
              <a:lnSpc>
                <a:spcPct val="115000"/>
              </a:lnSpc>
              <a:spcBef>
                <a:spcPts val="0"/>
              </a:spcBef>
              <a:spcAft>
                <a:spcPts val="0"/>
              </a:spcAft>
              <a:buSzPts val="1800"/>
              <a:buChar char="●"/>
            </a:pPr>
            <a:r>
              <a:rPr lang="en-US" sz="1800">
                <a:latin typeface="Arial"/>
                <a:ea typeface="Arial"/>
                <a:cs typeface="Arial"/>
                <a:sym typeface="Arial"/>
              </a:rPr>
              <a:t>Research how to create custom Models and assets for objects</a:t>
            </a:r>
            <a:endParaRPr sz="1800">
              <a:latin typeface="Arial"/>
              <a:ea typeface="Arial"/>
              <a:cs typeface="Arial"/>
              <a:sym typeface="Arial"/>
            </a:endParaRPr>
          </a:p>
          <a:p>
            <a:pPr indent="-342900" lvl="0" marL="914400" rtl="0" algn="l">
              <a:lnSpc>
                <a:spcPct val="115000"/>
              </a:lnSpc>
              <a:spcBef>
                <a:spcPts val="0"/>
              </a:spcBef>
              <a:spcAft>
                <a:spcPts val="0"/>
              </a:spcAft>
              <a:buSzPts val="1800"/>
              <a:buFont typeface="Arial"/>
              <a:buChar char="●"/>
            </a:pPr>
            <a:r>
              <a:rPr lang="en-US" sz="1800">
                <a:latin typeface="Arial"/>
                <a:ea typeface="Arial"/>
                <a:cs typeface="Arial"/>
                <a:sym typeface="Arial"/>
              </a:rPr>
              <a:t>Look into possible premade assets</a:t>
            </a:r>
            <a:endParaRPr sz="1800">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b="1" lang="en-US" sz="1800">
                <a:latin typeface="Arial"/>
                <a:ea typeface="Arial"/>
                <a:cs typeface="Arial"/>
                <a:sym typeface="Arial"/>
              </a:rPr>
              <a:t>Infrastructure Tasks</a:t>
            </a:r>
            <a:endParaRPr b="1" sz="1800">
              <a:latin typeface="Arial"/>
              <a:ea typeface="Arial"/>
              <a:cs typeface="Arial"/>
              <a:sym typeface="Arial"/>
            </a:endParaRPr>
          </a:p>
          <a:p>
            <a:pPr indent="-342900" lvl="0" marL="914400" rtl="0" algn="l">
              <a:lnSpc>
                <a:spcPct val="115000"/>
              </a:lnSpc>
              <a:spcBef>
                <a:spcPts val="0"/>
              </a:spcBef>
              <a:spcAft>
                <a:spcPts val="0"/>
              </a:spcAft>
              <a:buSzPts val="1800"/>
              <a:buChar char="●"/>
            </a:pPr>
            <a:r>
              <a:rPr lang="en-US" sz="1800">
                <a:latin typeface="Arial"/>
                <a:ea typeface="Arial"/>
                <a:cs typeface="Arial"/>
                <a:sym typeface="Arial"/>
              </a:rPr>
              <a:t>Import necessary and appropriate 3D assets and models from available sources</a:t>
            </a:r>
            <a:endParaRPr sz="1800">
              <a:latin typeface="Arial"/>
              <a:ea typeface="Arial"/>
              <a:cs typeface="Arial"/>
              <a:sym typeface="Arial"/>
            </a:endParaRPr>
          </a:p>
          <a:p>
            <a:pPr indent="-342900" lvl="0" marL="914400" rtl="0" algn="l">
              <a:lnSpc>
                <a:spcPct val="115000"/>
              </a:lnSpc>
              <a:spcBef>
                <a:spcPts val="0"/>
              </a:spcBef>
              <a:spcAft>
                <a:spcPts val="0"/>
              </a:spcAft>
              <a:buSzPts val="1800"/>
              <a:buChar char="●"/>
            </a:pPr>
            <a:r>
              <a:rPr lang="en-US" sz="1800">
                <a:latin typeface="Arial"/>
                <a:ea typeface="Arial"/>
                <a:cs typeface="Arial"/>
                <a:sym typeface="Arial"/>
              </a:rPr>
              <a:t>Determine software (such as Blender) for creation of models and assets. </a:t>
            </a:r>
            <a:endParaRPr sz="1800">
              <a:latin typeface="Arial"/>
              <a:ea typeface="Arial"/>
              <a:cs typeface="Arial"/>
              <a:sym typeface="Arial"/>
            </a:endParaRPr>
          </a:p>
          <a:p>
            <a:pPr indent="0" lvl="0" marL="0" rtl="0" algn="l">
              <a:spcBef>
                <a:spcPts val="640"/>
              </a:spcBef>
              <a:spcAft>
                <a:spcPts val="0"/>
              </a:spcAft>
              <a:buClr>
                <a:schemeClr val="dk1"/>
              </a:buClr>
              <a:buSzPts val="3200"/>
              <a:buFont typeface="Arial"/>
              <a:buNone/>
            </a:pPr>
            <a:r>
              <a:t/>
            </a:r>
            <a:endParaRPr>
              <a:latin typeface="Times New Roman"/>
              <a:ea typeface="Times New Roman"/>
              <a:cs typeface="Times New Roman"/>
              <a:sym typeface="Times New Roman"/>
            </a:endParaRPr>
          </a:p>
        </p:txBody>
      </p:sp>
      <p:sp>
        <p:nvSpPr>
          <p:cNvPr id="120" name="Google Shape;120;p17"/>
          <p:cNvSpPr/>
          <p:nvPr/>
        </p:nvSpPr>
        <p:spPr>
          <a:xfrm>
            <a:off x="0" y="6248400"/>
            <a:ext cx="9144000" cy="609600"/>
          </a:xfrm>
          <a:prstGeom prst="rect">
            <a:avLst/>
          </a:prstGeom>
          <a:gradFill>
            <a:gsLst>
              <a:gs pos="0">
                <a:srgbClr val="1F447F"/>
              </a:gs>
              <a:gs pos="50000">
                <a:srgbClr val="BFCFEC"/>
              </a:gs>
              <a:gs pos="100000">
                <a:srgbClr val="E0E8F4"/>
              </a:gs>
            </a:gsLst>
            <a:lin ang="0" scaled="0"/>
          </a:gradFill>
          <a:ln>
            <a:noFill/>
          </a:ln>
        </p:spPr>
        <p:txBody>
          <a:bodyPr anchorCtr="0" anchor="ctr" bIns="45675" lIns="91375" spcFirstLastPara="1" rIns="91375" wrap="square" tIns="45675">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pic>
        <p:nvPicPr>
          <p:cNvPr id="125" name="Google Shape;125;p18"/>
          <p:cNvPicPr preferRelativeResize="0"/>
          <p:nvPr/>
        </p:nvPicPr>
        <p:blipFill rotWithShape="1">
          <a:blip r:embed="rId3">
            <a:alphaModFix/>
          </a:blip>
          <a:srcRect b="0" l="0" r="0" t="0"/>
          <a:stretch/>
        </p:blipFill>
        <p:spPr>
          <a:xfrm>
            <a:off x="6915150" y="76200"/>
            <a:ext cx="2209800" cy="895350"/>
          </a:xfrm>
          <a:prstGeom prst="rect">
            <a:avLst/>
          </a:prstGeom>
          <a:noFill/>
          <a:ln>
            <a:noFill/>
          </a:ln>
        </p:spPr>
      </p:pic>
      <p:sp>
        <p:nvSpPr>
          <p:cNvPr id="126" name="Google Shape;126;p18"/>
          <p:cNvSpPr txBox="1"/>
          <p:nvPr>
            <p:ph type="title"/>
          </p:nvPr>
        </p:nvSpPr>
        <p:spPr>
          <a:xfrm>
            <a:off x="489857" y="60290"/>
            <a:ext cx="8229600" cy="1143000"/>
          </a:xfrm>
          <a:prstGeom prst="rect">
            <a:avLst/>
          </a:prstGeom>
          <a:noFill/>
          <a:ln>
            <a:noFill/>
          </a:ln>
        </p:spPr>
        <p:txBody>
          <a:bodyPr anchorCtr="0" anchor="ctr" bIns="45675" lIns="91375" spcFirstLastPara="1" rIns="91375" wrap="square" tIns="45675">
            <a:noAutofit/>
          </a:bodyPr>
          <a:lstStyle/>
          <a:p>
            <a:pPr indent="0" lvl="0" marL="0" rtl="0" algn="ctr">
              <a:spcBef>
                <a:spcPts val="0"/>
              </a:spcBef>
              <a:spcAft>
                <a:spcPts val="0"/>
              </a:spcAft>
              <a:buNone/>
            </a:pPr>
            <a:r>
              <a:rPr lang="en-US">
                <a:latin typeface="Times New Roman"/>
                <a:ea typeface="Times New Roman"/>
                <a:cs typeface="Times New Roman"/>
                <a:sym typeface="Times New Roman"/>
              </a:rPr>
              <a:t>Sprint 3</a:t>
            </a:r>
            <a:endParaRPr/>
          </a:p>
        </p:txBody>
      </p:sp>
      <p:sp>
        <p:nvSpPr>
          <p:cNvPr id="127" name="Google Shape;127;p18"/>
          <p:cNvSpPr txBox="1"/>
          <p:nvPr>
            <p:ph idx="1" type="body"/>
          </p:nvPr>
        </p:nvSpPr>
        <p:spPr>
          <a:xfrm>
            <a:off x="457200" y="1219200"/>
            <a:ext cx="8229600" cy="4906963"/>
          </a:xfrm>
          <a:prstGeom prst="rect">
            <a:avLst/>
          </a:prstGeom>
          <a:noFill/>
          <a:ln>
            <a:noFill/>
          </a:ln>
        </p:spPr>
        <p:txBody>
          <a:bodyPr anchorCtr="0" anchor="t" bIns="45675" lIns="91375" spcFirstLastPara="1" rIns="91375" wrap="square" tIns="45675">
            <a:noAutofit/>
          </a:bodyPr>
          <a:lstStyle/>
          <a:p>
            <a:pPr indent="0" lvl="0" marL="0" rtl="0" algn="l">
              <a:spcBef>
                <a:spcPts val="640"/>
              </a:spcBef>
              <a:spcAft>
                <a:spcPts val="0"/>
              </a:spcAft>
              <a:buClr>
                <a:schemeClr val="dk1"/>
              </a:buClr>
              <a:buSzPts val="3200"/>
              <a:buNone/>
            </a:pPr>
            <a:r>
              <a:t/>
            </a:r>
            <a:endParaRPr>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b="1" lang="en-US" sz="1800">
                <a:latin typeface="Arial"/>
                <a:ea typeface="Arial"/>
                <a:cs typeface="Arial"/>
                <a:sym typeface="Arial"/>
              </a:rPr>
              <a:t>User Stories</a:t>
            </a:r>
            <a:endParaRPr b="1" sz="1800">
              <a:latin typeface="Arial"/>
              <a:ea typeface="Arial"/>
              <a:cs typeface="Arial"/>
              <a:sym typeface="Arial"/>
            </a:endParaRPr>
          </a:p>
          <a:p>
            <a:pPr indent="-342900" lvl="0" marL="914400" rtl="0" algn="l">
              <a:lnSpc>
                <a:spcPct val="115000"/>
              </a:lnSpc>
              <a:spcBef>
                <a:spcPts val="0"/>
              </a:spcBef>
              <a:spcAft>
                <a:spcPts val="0"/>
              </a:spcAft>
              <a:buSzPts val="1800"/>
              <a:buChar char="●"/>
            </a:pPr>
            <a:r>
              <a:rPr lang="en-US" sz="1800">
                <a:latin typeface="Arial"/>
                <a:ea typeface="Arial"/>
                <a:cs typeface="Arial"/>
                <a:sym typeface="Arial"/>
              </a:rPr>
              <a:t>As a player, I want clear information on how to play and how to win. Basically an instructional UI. </a:t>
            </a:r>
            <a:endParaRPr sz="1800">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b="1" lang="en-US" sz="1800">
                <a:latin typeface="Arial"/>
                <a:ea typeface="Arial"/>
                <a:cs typeface="Arial"/>
                <a:sym typeface="Arial"/>
              </a:rPr>
              <a:t>Spikes</a:t>
            </a:r>
            <a:endParaRPr b="1" sz="1800">
              <a:latin typeface="Arial"/>
              <a:ea typeface="Arial"/>
              <a:cs typeface="Arial"/>
              <a:sym typeface="Arial"/>
            </a:endParaRPr>
          </a:p>
          <a:p>
            <a:pPr indent="-342900" lvl="0" marL="914400" rtl="0" algn="l">
              <a:lnSpc>
                <a:spcPct val="115000"/>
              </a:lnSpc>
              <a:spcBef>
                <a:spcPts val="0"/>
              </a:spcBef>
              <a:spcAft>
                <a:spcPts val="0"/>
              </a:spcAft>
              <a:buSzPts val="1800"/>
              <a:buChar char="●"/>
            </a:pPr>
            <a:r>
              <a:rPr lang="en-US" sz="1800">
                <a:latin typeface="Arial"/>
                <a:ea typeface="Arial"/>
                <a:cs typeface="Arial"/>
                <a:sym typeface="Arial"/>
              </a:rPr>
              <a:t>Research and come to a consensus with a design for the “How to Play” menu.</a:t>
            </a:r>
            <a:endParaRPr sz="1800">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b="1" lang="en-US" sz="1800">
                <a:latin typeface="Arial"/>
                <a:ea typeface="Arial"/>
                <a:cs typeface="Arial"/>
                <a:sym typeface="Arial"/>
              </a:rPr>
              <a:t>Infrastructure Tasks</a:t>
            </a:r>
            <a:endParaRPr b="1" sz="1800">
              <a:latin typeface="Arial"/>
              <a:ea typeface="Arial"/>
              <a:cs typeface="Arial"/>
              <a:sym typeface="Arial"/>
            </a:endParaRPr>
          </a:p>
          <a:p>
            <a:pPr indent="-342900" lvl="0" marL="914400" rtl="0" algn="l">
              <a:lnSpc>
                <a:spcPct val="115000"/>
              </a:lnSpc>
              <a:spcBef>
                <a:spcPts val="0"/>
              </a:spcBef>
              <a:spcAft>
                <a:spcPts val="0"/>
              </a:spcAft>
              <a:buSzPts val="1800"/>
              <a:buChar char="●"/>
            </a:pPr>
            <a:r>
              <a:rPr lang="en-US" sz="1800">
                <a:latin typeface="Times New Roman"/>
                <a:ea typeface="Times New Roman"/>
                <a:cs typeface="Times New Roman"/>
                <a:sym typeface="Times New Roman"/>
              </a:rPr>
              <a:t>Install relevant Unity packages</a:t>
            </a:r>
            <a:endParaRPr sz="1800">
              <a:latin typeface="Times New Roman"/>
              <a:ea typeface="Times New Roman"/>
              <a:cs typeface="Times New Roman"/>
              <a:sym typeface="Times New Roman"/>
            </a:endParaRPr>
          </a:p>
          <a:p>
            <a:pPr indent="0" lvl="0" marL="0" rtl="0" algn="l">
              <a:spcBef>
                <a:spcPts val="640"/>
              </a:spcBef>
              <a:spcAft>
                <a:spcPts val="0"/>
              </a:spcAft>
              <a:buClr>
                <a:schemeClr val="dk1"/>
              </a:buClr>
              <a:buSzPts val="3200"/>
              <a:buFont typeface="Arial"/>
              <a:buNone/>
            </a:pPr>
            <a:r>
              <a:t/>
            </a:r>
            <a:endParaRPr/>
          </a:p>
        </p:txBody>
      </p:sp>
      <p:sp>
        <p:nvSpPr>
          <p:cNvPr id="128" name="Google Shape;128;p18"/>
          <p:cNvSpPr/>
          <p:nvPr/>
        </p:nvSpPr>
        <p:spPr>
          <a:xfrm>
            <a:off x="0" y="6248400"/>
            <a:ext cx="9144000" cy="609600"/>
          </a:xfrm>
          <a:prstGeom prst="rect">
            <a:avLst/>
          </a:prstGeom>
          <a:gradFill>
            <a:gsLst>
              <a:gs pos="0">
                <a:srgbClr val="1F447F"/>
              </a:gs>
              <a:gs pos="50000">
                <a:srgbClr val="BFCFEC"/>
              </a:gs>
              <a:gs pos="100000">
                <a:srgbClr val="E0E8F4"/>
              </a:gs>
            </a:gsLst>
            <a:lin ang="0" scaled="0"/>
          </a:gradFill>
          <a:ln>
            <a:noFill/>
          </a:ln>
        </p:spPr>
        <p:txBody>
          <a:bodyPr anchorCtr="0" anchor="ctr" bIns="45675" lIns="91375" spcFirstLastPara="1" rIns="91375" wrap="square" tIns="45675">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pic>
        <p:nvPicPr>
          <p:cNvPr id="133" name="Google Shape;133;p19"/>
          <p:cNvPicPr preferRelativeResize="0"/>
          <p:nvPr/>
        </p:nvPicPr>
        <p:blipFill rotWithShape="1">
          <a:blip r:embed="rId3">
            <a:alphaModFix/>
          </a:blip>
          <a:srcRect b="0" l="0" r="0" t="0"/>
          <a:stretch/>
        </p:blipFill>
        <p:spPr>
          <a:xfrm>
            <a:off x="6915150" y="76200"/>
            <a:ext cx="2209800" cy="895350"/>
          </a:xfrm>
          <a:prstGeom prst="rect">
            <a:avLst/>
          </a:prstGeom>
          <a:noFill/>
          <a:ln>
            <a:noFill/>
          </a:ln>
        </p:spPr>
      </p:pic>
      <p:sp>
        <p:nvSpPr>
          <p:cNvPr id="134" name="Google Shape;134;p19"/>
          <p:cNvSpPr txBox="1"/>
          <p:nvPr>
            <p:ph type="title"/>
          </p:nvPr>
        </p:nvSpPr>
        <p:spPr>
          <a:xfrm>
            <a:off x="489857" y="60290"/>
            <a:ext cx="8229600" cy="1143000"/>
          </a:xfrm>
          <a:prstGeom prst="rect">
            <a:avLst/>
          </a:prstGeom>
          <a:noFill/>
          <a:ln>
            <a:noFill/>
          </a:ln>
        </p:spPr>
        <p:txBody>
          <a:bodyPr anchorCtr="0" anchor="ctr" bIns="45675" lIns="91375" spcFirstLastPara="1" rIns="91375" wrap="square" tIns="45675">
            <a:noAutofit/>
          </a:bodyPr>
          <a:lstStyle/>
          <a:p>
            <a:pPr indent="0" lvl="0" marL="0" rtl="0" algn="ctr">
              <a:spcBef>
                <a:spcPts val="0"/>
              </a:spcBef>
              <a:spcAft>
                <a:spcPts val="0"/>
              </a:spcAft>
              <a:buNone/>
            </a:pPr>
            <a:r>
              <a:rPr lang="en-US">
                <a:latin typeface="Times New Roman"/>
                <a:ea typeface="Times New Roman"/>
                <a:cs typeface="Times New Roman"/>
                <a:sym typeface="Times New Roman"/>
              </a:rPr>
              <a:t>Sprint 4</a:t>
            </a:r>
            <a:endParaRPr/>
          </a:p>
        </p:txBody>
      </p:sp>
      <p:sp>
        <p:nvSpPr>
          <p:cNvPr id="135" name="Google Shape;135;p19"/>
          <p:cNvSpPr txBox="1"/>
          <p:nvPr>
            <p:ph idx="1" type="body"/>
          </p:nvPr>
        </p:nvSpPr>
        <p:spPr>
          <a:xfrm>
            <a:off x="457200" y="1219200"/>
            <a:ext cx="8229600" cy="4906963"/>
          </a:xfrm>
          <a:prstGeom prst="rect">
            <a:avLst/>
          </a:prstGeom>
          <a:noFill/>
          <a:ln>
            <a:noFill/>
          </a:ln>
        </p:spPr>
        <p:txBody>
          <a:bodyPr anchorCtr="0" anchor="t" bIns="45675" lIns="91375" spcFirstLastPara="1" rIns="91375" wrap="square" tIns="45675">
            <a:noAutofit/>
          </a:bodyPr>
          <a:lstStyle/>
          <a:p>
            <a:pPr indent="0" lvl="0" marL="0" rtl="0" algn="l">
              <a:spcBef>
                <a:spcPts val="0"/>
              </a:spcBef>
              <a:spcAft>
                <a:spcPts val="0"/>
              </a:spcAft>
              <a:buClr>
                <a:schemeClr val="dk1"/>
              </a:buClr>
              <a:buSzPts val="3200"/>
              <a:buNone/>
            </a:pPr>
            <a:r>
              <a:t/>
            </a:r>
            <a:endParaRPr>
              <a:latin typeface="Times New Roman"/>
              <a:ea typeface="Times New Roman"/>
              <a:cs typeface="Times New Roman"/>
              <a:sym typeface="Times New Roman"/>
            </a:endParaRPr>
          </a:p>
          <a:p>
            <a:pPr indent="0" lvl="0" marL="0" rtl="0" algn="l">
              <a:spcBef>
                <a:spcPts val="640"/>
              </a:spcBef>
              <a:spcAft>
                <a:spcPts val="0"/>
              </a:spcAft>
              <a:buClr>
                <a:schemeClr val="dk1"/>
              </a:buClr>
              <a:buSzPts val="3200"/>
              <a:buNone/>
            </a:pPr>
            <a:r>
              <a:t/>
            </a:r>
            <a:endParaRPr>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b="1" lang="en-US" sz="1800">
                <a:latin typeface="Arial"/>
                <a:ea typeface="Arial"/>
                <a:cs typeface="Arial"/>
                <a:sym typeface="Arial"/>
              </a:rPr>
              <a:t>User Stories:</a:t>
            </a:r>
            <a:endParaRPr b="1" sz="1800">
              <a:latin typeface="Arial"/>
              <a:ea typeface="Arial"/>
              <a:cs typeface="Arial"/>
              <a:sym typeface="Arial"/>
            </a:endParaRPr>
          </a:p>
          <a:p>
            <a:pPr indent="-342900" lvl="0" marL="914400" rtl="0" algn="l">
              <a:lnSpc>
                <a:spcPct val="115000"/>
              </a:lnSpc>
              <a:spcBef>
                <a:spcPts val="0"/>
              </a:spcBef>
              <a:spcAft>
                <a:spcPts val="0"/>
              </a:spcAft>
              <a:buSzPts val="1800"/>
              <a:buChar char="●"/>
            </a:pPr>
            <a:r>
              <a:rPr lang="en-US" sz="1800">
                <a:latin typeface="Arial"/>
                <a:ea typeface="Arial"/>
                <a:cs typeface="Arial"/>
                <a:sym typeface="Arial"/>
              </a:rPr>
              <a:t>As a player, I want a game where I can take my anger out on any objects in a virtual environment. (physics of the game)</a:t>
            </a:r>
            <a:endParaRPr sz="1800">
              <a:latin typeface="Arial"/>
              <a:ea typeface="Arial"/>
              <a:cs typeface="Arial"/>
              <a:sym typeface="Arial"/>
            </a:endParaRPr>
          </a:p>
          <a:p>
            <a:pPr indent="-342900" lvl="0" marL="914400" rtl="0" algn="l">
              <a:lnSpc>
                <a:spcPct val="115000"/>
              </a:lnSpc>
              <a:spcBef>
                <a:spcPts val="0"/>
              </a:spcBef>
              <a:spcAft>
                <a:spcPts val="0"/>
              </a:spcAft>
              <a:buSzPts val="1800"/>
              <a:buChar char="●"/>
            </a:pPr>
            <a:r>
              <a:rPr lang="en-US" sz="1800">
                <a:latin typeface="Arial"/>
                <a:ea typeface="Arial"/>
                <a:cs typeface="Arial"/>
                <a:sym typeface="Arial"/>
              </a:rPr>
              <a:t>As a player, I want more tools and items to break</a:t>
            </a:r>
            <a:endParaRPr sz="1800">
              <a:latin typeface="Arial"/>
              <a:ea typeface="Arial"/>
              <a:cs typeface="Arial"/>
              <a:sym typeface="Arial"/>
            </a:endParaRPr>
          </a:p>
          <a:p>
            <a:pPr indent="-342900" lvl="0" marL="914400" rtl="0" algn="l">
              <a:lnSpc>
                <a:spcPct val="115000"/>
              </a:lnSpc>
              <a:spcBef>
                <a:spcPts val="0"/>
              </a:spcBef>
              <a:spcAft>
                <a:spcPts val="0"/>
              </a:spcAft>
              <a:buSzPts val="1800"/>
              <a:buChar char="●"/>
            </a:pPr>
            <a:r>
              <a:rPr lang="en-US" sz="1800">
                <a:latin typeface="Arial"/>
                <a:ea typeface="Arial"/>
                <a:cs typeface="Arial"/>
                <a:sym typeface="Arial"/>
              </a:rPr>
              <a:t>As a player, I want a polished game. (Lighting + post-processing)</a:t>
            </a:r>
            <a:endParaRPr sz="1800">
              <a:latin typeface="Arial"/>
              <a:ea typeface="Arial"/>
              <a:cs typeface="Arial"/>
              <a:sym typeface="Arial"/>
            </a:endParaRPr>
          </a:p>
          <a:p>
            <a:pPr indent="-342900" lvl="0" marL="914400" rtl="0" algn="l">
              <a:lnSpc>
                <a:spcPct val="115000"/>
              </a:lnSpc>
              <a:spcBef>
                <a:spcPts val="0"/>
              </a:spcBef>
              <a:spcAft>
                <a:spcPts val="0"/>
              </a:spcAft>
              <a:buSzPts val="1800"/>
              <a:buChar char="●"/>
            </a:pPr>
            <a:r>
              <a:rPr lang="en-US" sz="1800">
                <a:latin typeface="Arial"/>
                <a:ea typeface="Arial"/>
                <a:cs typeface="Arial"/>
                <a:sym typeface="Arial"/>
              </a:rPr>
              <a:t>As a player, I want to play with my friends. (Multiplayer)</a:t>
            </a:r>
            <a:endParaRPr sz="1800">
              <a:latin typeface="Arial"/>
              <a:ea typeface="Arial"/>
              <a:cs typeface="Arial"/>
              <a:sym typeface="Arial"/>
            </a:endParaRPr>
          </a:p>
          <a:p>
            <a:pPr indent="-342900" lvl="0" marL="914400" rtl="0" algn="l">
              <a:lnSpc>
                <a:spcPct val="115000"/>
              </a:lnSpc>
              <a:spcBef>
                <a:spcPts val="0"/>
              </a:spcBef>
              <a:spcAft>
                <a:spcPts val="0"/>
              </a:spcAft>
              <a:buSzPts val="1800"/>
              <a:buChar char="●"/>
            </a:pPr>
            <a:r>
              <a:rPr lang="en-US" sz="1800">
                <a:latin typeface="Arial"/>
                <a:ea typeface="Arial"/>
                <a:cs typeface="Arial"/>
                <a:sym typeface="Arial"/>
              </a:rPr>
              <a:t>As a player, I want to customize my room. </a:t>
            </a:r>
            <a:endParaRPr sz="1800">
              <a:latin typeface="Arial"/>
              <a:ea typeface="Arial"/>
              <a:cs typeface="Arial"/>
              <a:sym typeface="Arial"/>
            </a:endParaRPr>
          </a:p>
          <a:p>
            <a:pPr indent="0" lvl="0" marL="0" rtl="0" algn="l">
              <a:spcBef>
                <a:spcPts val="640"/>
              </a:spcBef>
              <a:spcAft>
                <a:spcPts val="0"/>
              </a:spcAft>
              <a:buClr>
                <a:schemeClr val="dk1"/>
              </a:buClr>
              <a:buSzPts val="3200"/>
              <a:buNone/>
            </a:pPr>
            <a:r>
              <a:rPr b="1" lang="en-US" sz="1800">
                <a:latin typeface="Arial"/>
                <a:ea typeface="Arial"/>
                <a:cs typeface="Arial"/>
                <a:sym typeface="Arial"/>
              </a:rPr>
              <a:t>Spikes: </a:t>
            </a:r>
            <a:endParaRPr b="1" sz="1800">
              <a:latin typeface="Arial"/>
              <a:ea typeface="Arial"/>
              <a:cs typeface="Arial"/>
              <a:sym typeface="Arial"/>
            </a:endParaRPr>
          </a:p>
          <a:p>
            <a:pPr indent="-342900" lvl="0" marL="914400" rtl="0" algn="l">
              <a:spcBef>
                <a:spcPts val="640"/>
              </a:spcBef>
              <a:spcAft>
                <a:spcPts val="0"/>
              </a:spcAft>
              <a:buSzPts val="1800"/>
              <a:buChar char="•"/>
            </a:pPr>
            <a:r>
              <a:rPr lang="en-US" sz="1800">
                <a:latin typeface="Arial"/>
                <a:ea typeface="Arial"/>
                <a:cs typeface="Arial"/>
                <a:sym typeface="Arial"/>
              </a:rPr>
              <a:t>Do research on the physics engines in Unity</a:t>
            </a:r>
            <a:endParaRPr sz="1800">
              <a:latin typeface="Arial"/>
              <a:ea typeface="Arial"/>
              <a:cs typeface="Arial"/>
              <a:sym typeface="Arial"/>
            </a:endParaRPr>
          </a:p>
          <a:p>
            <a:pPr indent="-342900" lvl="0" marL="914400" rtl="0" algn="l">
              <a:spcBef>
                <a:spcPts val="0"/>
              </a:spcBef>
              <a:spcAft>
                <a:spcPts val="0"/>
              </a:spcAft>
              <a:buSzPts val="1800"/>
              <a:buChar char="•"/>
            </a:pPr>
            <a:r>
              <a:rPr lang="en-US" sz="1800">
                <a:latin typeface="Arial"/>
                <a:ea typeface="Arial"/>
                <a:cs typeface="Arial"/>
                <a:sym typeface="Arial"/>
              </a:rPr>
              <a:t>Look into implementation of multiplayer functions</a:t>
            </a:r>
            <a:endParaRPr sz="1800">
              <a:latin typeface="Arial"/>
              <a:ea typeface="Arial"/>
              <a:cs typeface="Arial"/>
              <a:sym typeface="Arial"/>
            </a:endParaRPr>
          </a:p>
          <a:p>
            <a:pPr indent="0" lvl="0" marL="914400" rtl="0" algn="l">
              <a:spcBef>
                <a:spcPts val="640"/>
              </a:spcBef>
              <a:spcAft>
                <a:spcPts val="0"/>
              </a:spcAft>
              <a:buNone/>
            </a:pPr>
            <a:r>
              <a:t/>
            </a:r>
            <a:endParaRPr sz="1800">
              <a:latin typeface="Arial"/>
              <a:ea typeface="Arial"/>
              <a:cs typeface="Arial"/>
              <a:sym typeface="Arial"/>
            </a:endParaRPr>
          </a:p>
          <a:p>
            <a:pPr indent="0" lvl="0" marL="0" rtl="0" algn="l">
              <a:spcBef>
                <a:spcPts val="640"/>
              </a:spcBef>
              <a:spcAft>
                <a:spcPts val="0"/>
              </a:spcAft>
              <a:buClr>
                <a:schemeClr val="dk1"/>
              </a:buClr>
              <a:buSzPts val="3200"/>
              <a:buFont typeface="Arial"/>
              <a:buNone/>
            </a:pPr>
            <a:r>
              <a:t/>
            </a:r>
            <a:endParaRPr/>
          </a:p>
        </p:txBody>
      </p:sp>
      <p:sp>
        <p:nvSpPr>
          <p:cNvPr id="136" name="Google Shape;136;p19"/>
          <p:cNvSpPr/>
          <p:nvPr/>
        </p:nvSpPr>
        <p:spPr>
          <a:xfrm>
            <a:off x="0" y="6248400"/>
            <a:ext cx="9144000" cy="609600"/>
          </a:xfrm>
          <a:prstGeom prst="rect">
            <a:avLst/>
          </a:prstGeom>
          <a:gradFill>
            <a:gsLst>
              <a:gs pos="0">
                <a:srgbClr val="1F447F"/>
              </a:gs>
              <a:gs pos="50000">
                <a:srgbClr val="BFCFEC"/>
              </a:gs>
              <a:gs pos="100000">
                <a:srgbClr val="E0E8F4"/>
              </a:gs>
            </a:gsLst>
            <a:lin ang="0" scaled="0"/>
          </a:gradFill>
          <a:ln>
            <a:noFill/>
          </a:ln>
        </p:spPr>
        <p:txBody>
          <a:bodyPr anchorCtr="0" anchor="ctr" bIns="45675" lIns="91375" spcFirstLastPara="1" rIns="91375" wrap="square" tIns="45675">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pic>
        <p:nvPicPr>
          <p:cNvPr id="141" name="Google Shape;141;p20"/>
          <p:cNvPicPr preferRelativeResize="0"/>
          <p:nvPr/>
        </p:nvPicPr>
        <p:blipFill rotWithShape="1">
          <a:blip r:embed="rId3">
            <a:alphaModFix/>
          </a:blip>
          <a:srcRect b="0" l="0" r="0" t="0"/>
          <a:stretch/>
        </p:blipFill>
        <p:spPr>
          <a:xfrm>
            <a:off x="6915150" y="76200"/>
            <a:ext cx="2209800" cy="895350"/>
          </a:xfrm>
          <a:prstGeom prst="rect">
            <a:avLst/>
          </a:prstGeom>
          <a:noFill/>
          <a:ln>
            <a:noFill/>
          </a:ln>
        </p:spPr>
      </p:pic>
      <p:sp>
        <p:nvSpPr>
          <p:cNvPr id="142" name="Google Shape;142;p20"/>
          <p:cNvSpPr txBox="1"/>
          <p:nvPr>
            <p:ph type="title"/>
          </p:nvPr>
        </p:nvSpPr>
        <p:spPr>
          <a:xfrm>
            <a:off x="533400" y="76200"/>
            <a:ext cx="8229600" cy="1143000"/>
          </a:xfrm>
          <a:prstGeom prst="rect">
            <a:avLst/>
          </a:prstGeom>
          <a:noFill/>
          <a:ln>
            <a:noFill/>
          </a:ln>
        </p:spPr>
        <p:txBody>
          <a:bodyPr anchorCtr="0" anchor="ctr" bIns="45675" lIns="91375" spcFirstLastPara="1" rIns="91375" wrap="square" tIns="45675">
            <a:noAutofit/>
          </a:bodyPr>
          <a:lstStyle/>
          <a:p>
            <a:pPr indent="0" lvl="0" marL="0" rtl="0" algn="ctr">
              <a:spcBef>
                <a:spcPts val="0"/>
              </a:spcBef>
              <a:spcAft>
                <a:spcPts val="0"/>
              </a:spcAft>
              <a:buNone/>
            </a:pPr>
            <a:r>
              <a:rPr lang="en-US">
                <a:latin typeface="Times New Roman"/>
                <a:ea typeface="Times New Roman"/>
                <a:cs typeface="Times New Roman"/>
                <a:sym typeface="Times New Roman"/>
              </a:rPr>
              <a:t>Architecture</a:t>
            </a:r>
            <a:endParaRPr/>
          </a:p>
        </p:txBody>
      </p:sp>
      <p:sp>
        <p:nvSpPr>
          <p:cNvPr id="143" name="Google Shape;143;p20"/>
          <p:cNvSpPr txBox="1"/>
          <p:nvPr>
            <p:ph idx="1" type="body"/>
          </p:nvPr>
        </p:nvSpPr>
        <p:spPr>
          <a:xfrm>
            <a:off x="457200" y="1295400"/>
            <a:ext cx="8229600" cy="4830763"/>
          </a:xfrm>
          <a:prstGeom prst="rect">
            <a:avLst/>
          </a:prstGeom>
          <a:noFill/>
          <a:ln>
            <a:noFill/>
          </a:ln>
        </p:spPr>
        <p:txBody>
          <a:bodyPr anchorCtr="0" anchor="t" bIns="45675" lIns="91375" spcFirstLastPara="1" rIns="91375" wrap="square" tIns="45675">
            <a:noAutofit/>
          </a:bodyPr>
          <a:lstStyle/>
          <a:p>
            <a:pPr indent="0" lvl="0" marL="0" rtl="0" algn="l">
              <a:spcBef>
                <a:spcPts val="0"/>
              </a:spcBef>
              <a:spcAft>
                <a:spcPts val="0"/>
              </a:spcAft>
              <a:buClr>
                <a:schemeClr val="dk1"/>
              </a:buClr>
              <a:buSzPts val="3200"/>
              <a:buFont typeface="Arial"/>
              <a:buNone/>
            </a:pPr>
            <a:r>
              <a:t/>
            </a:r>
            <a:endParaRPr>
              <a:latin typeface="Times New Roman"/>
              <a:ea typeface="Times New Roman"/>
              <a:cs typeface="Times New Roman"/>
              <a:sym typeface="Times New Roman"/>
            </a:endParaRPr>
          </a:p>
          <a:p>
            <a:pPr indent="0" lvl="0" marL="0" rtl="0" algn="l">
              <a:spcBef>
                <a:spcPts val="640"/>
              </a:spcBef>
              <a:spcAft>
                <a:spcPts val="0"/>
              </a:spcAft>
              <a:buClr>
                <a:schemeClr val="dk1"/>
              </a:buClr>
              <a:buSzPts val="3200"/>
              <a:buFont typeface="Arial"/>
              <a:buNone/>
            </a:pPr>
            <a:r>
              <a:t/>
            </a:r>
            <a:endParaRPr/>
          </a:p>
        </p:txBody>
      </p:sp>
      <p:sp>
        <p:nvSpPr>
          <p:cNvPr id="144" name="Google Shape;144;p20"/>
          <p:cNvSpPr/>
          <p:nvPr/>
        </p:nvSpPr>
        <p:spPr>
          <a:xfrm>
            <a:off x="0" y="6248400"/>
            <a:ext cx="9144000" cy="609600"/>
          </a:xfrm>
          <a:prstGeom prst="rect">
            <a:avLst/>
          </a:prstGeom>
          <a:gradFill>
            <a:gsLst>
              <a:gs pos="0">
                <a:srgbClr val="1F447F"/>
              </a:gs>
              <a:gs pos="50000">
                <a:srgbClr val="BFCFEC"/>
              </a:gs>
              <a:gs pos="100000">
                <a:srgbClr val="E0E8F4"/>
              </a:gs>
            </a:gsLst>
            <a:lin ang="0" scaled="0"/>
          </a:gradFill>
          <a:ln>
            <a:noFill/>
          </a:ln>
        </p:spPr>
        <p:txBody>
          <a:bodyPr anchorCtr="0" anchor="ctr" bIns="45675" lIns="91375" spcFirstLastPara="1" rIns="91375" wrap="square" tIns="45675">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pic>
        <p:nvPicPr>
          <p:cNvPr id="145" name="Google Shape;145;p20"/>
          <p:cNvPicPr preferRelativeResize="0"/>
          <p:nvPr/>
        </p:nvPicPr>
        <p:blipFill>
          <a:blip r:embed="rId4">
            <a:alphaModFix/>
          </a:blip>
          <a:stretch>
            <a:fillRect/>
          </a:stretch>
        </p:blipFill>
        <p:spPr>
          <a:xfrm>
            <a:off x="283650" y="1194587"/>
            <a:ext cx="8576706" cy="483077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pic>
        <p:nvPicPr>
          <p:cNvPr id="150" name="Google Shape;150;p21"/>
          <p:cNvPicPr preferRelativeResize="0"/>
          <p:nvPr/>
        </p:nvPicPr>
        <p:blipFill rotWithShape="1">
          <a:blip r:embed="rId3">
            <a:alphaModFix/>
          </a:blip>
          <a:srcRect b="0" l="0" r="0" t="0"/>
          <a:stretch/>
        </p:blipFill>
        <p:spPr>
          <a:xfrm>
            <a:off x="6915150" y="76200"/>
            <a:ext cx="2209800" cy="895350"/>
          </a:xfrm>
          <a:prstGeom prst="rect">
            <a:avLst/>
          </a:prstGeom>
          <a:noFill/>
          <a:ln>
            <a:noFill/>
          </a:ln>
        </p:spPr>
      </p:pic>
      <p:sp>
        <p:nvSpPr>
          <p:cNvPr id="151" name="Google Shape;151;p21"/>
          <p:cNvSpPr txBox="1"/>
          <p:nvPr>
            <p:ph type="title"/>
          </p:nvPr>
        </p:nvSpPr>
        <p:spPr>
          <a:xfrm>
            <a:off x="457200" y="76200"/>
            <a:ext cx="8229600" cy="1143000"/>
          </a:xfrm>
          <a:prstGeom prst="rect">
            <a:avLst/>
          </a:prstGeom>
          <a:noFill/>
          <a:ln>
            <a:noFill/>
          </a:ln>
        </p:spPr>
        <p:txBody>
          <a:bodyPr anchorCtr="0" anchor="ctr" bIns="45675" lIns="91375" spcFirstLastPara="1" rIns="91375" wrap="square" tIns="45675">
            <a:noAutofit/>
          </a:bodyPr>
          <a:lstStyle/>
          <a:p>
            <a:pPr indent="0" lvl="0" marL="0" rtl="0" algn="ctr">
              <a:spcBef>
                <a:spcPts val="0"/>
              </a:spcBef>
              <a:spcAft>
                <a:spcPts val="0"/>
              </a:spcAft>
              <a:buNone/>
            </a:pPr>
            <a:r>
              <a:rPr lang="en-US">
                <a:latin typeface="Times New Roman"/>
                <a:ea typeface="Times New Roman"/>
                <a:cs typeface="Times New Roman"/>
                <a:sym typeface="Times New Roman"/>
              </a:rPr>
              <a:t>Technologies</a:t>
            </a:r>
            <a:endParaRPr/>
          </a:p>
        </p:txBody>
      </p:sp>
      <p:sp>
        <p:nvSpPr>
          <p:cNvPr id="152" name="Google Shape;152;p21"/>
          <p:cNvSpPr txBox="1"/>
          <p:nvPr>
            <p:ph idx="1" type="body"/>
          </p:nvPr>
        </p:nvSpPr>
        <p:spPr>
          <a:xfrm>
            <a:off x="457200" y="1219200"/>
            <a:ext cx="8229600" cy="4906963"/>
          </a:xfrm>
          <a:prstGeom prst="rect">
            <a:avLst/>
          </a:prstGeom>
          <a:noFill/>
          <a:ln>
            <a:noFill/>
          </a:ln>
        </p:spPr>
        <p:txBody>
          <a:bodyPr anchorCtr="0" anchor="t" bIns="45675" lIns="91375" spcFirstLastPara="1" rIns="91375" wrap="square" tIns="45675">
            <a:noAutofit/>
          </a:bodyPr>
          <a:lstStyle/>
          <a:p>
            <a:pPr indent="0" lvl="0" marL="0" rtl="0" algn="l">
              <a:spcBef>
                <a:spcPts val="0"/>
              </a:spcBef>
              <a:spcAft>
                <a:spcPts val="0"/>
              </a:spcAft>
              <a:buClr>
                <a:schemeClr val="dk1"/>
              </a:buClr>
              <a:buSzPts val="3200"/>
              <a:buFont typeface="Arial"/>
              <a:buNone/>
            </a:pPr>
            <a:r>
              <a:t/>
            </a:r>
            <a:endParaRPr sz="3400">
              <a:latin typeface="Times New Roman"/>
              <a:ea typeface="Times New Roman"/>
              <a:cs typeface="Times New Roman"/>
              <a:sym typeface="Times New Roman"/>
            </a:endParaRPr>
          </a:p>
          <a:p>
            <a:pPr indent="-431800" lvl="0" marL="457200" rtl="0" algn="l">
              <a:spcBef>
                <a:spcPts val="640"/>
              </a:spcBef>
              <a:spcAft>
                <a:spcPts val="0"/>
              </a:spcAft>
              <a:buSzPts val="3200"/>
              <a:buFont typeface="Times New Roman"/>
              <a:buChar char="•"/>
            </a:pPr>
            <a:r>
              <a:rPr lang="en-US">
                <a:latin typeface="Times New Roman"/>
                <a:ea typeface="Times New Roman"/>
                <a:cs typeface="Times New Roman"/>
                <a:sym typeface="Times New Roman"/>
              </a:rPr>
              <a:t>C#</a:t>
            </a:r>
            <a:endParaRPr sz="4400"/>
          </a:p>
          <a:p>
            <a:pPr indent="-431800" lvl="0" marL="457200" rtl="0" algn="l">
              <a:spcBef>
                <a:spcPts val="0"/>
              </a:spcBef>
              <a:spcAft>
                <a:spcPts val="0"/>
              </a:spcAft>
              <a:buSzPts val="3200"/>
              <a:buFont typeface="Times New Roman"/>
              <a:buChar char="•"/>
            </a:pPr>
            <a:r>
              <a:rPr lang="en-US">
                <a:latin typeface="Times New Roman"/>
                <a:ea typeface="Times New Roman"/>
                <a:cs typeface="Times New Roman"/>
                <a:sym typeface="Times New Roman"/>
              </a:rPr>
              <a:t>Unity</a:t>
            </a:r>
            <a:endParaRPr sz="4400"/>
          </a:p>
          <a:p>
            <a:pPr indent="-431800" lvl="0" marL="457200" rtl="0" algn="l">
              <a:spcBef>
                <a:spcPts val="0"/>
              </a:spcBef>
              <a:spcAft>
                <a:spcPts val="0"/>
              </a:spcAft>
              <a:buSzPts val="3200"/>
              <a:buFont typeface="Times New Roman"/>
              <a:buChar char="•"/>
            </a:pPr>
            <a:r>
              <a:rPr lang="en-US">
                <a:latin typeface="Times New Roman"/>
                <a:ea typeface="Times New Roman"/>
                <a:cs typeface="Times New Roman"/>
                <a:sym typeface="Times New Roman"/>
              </a:rPr>
              <a:t>Unity Teams</a:t>
            </a:r>
            <a:endParaRPr sz="4400"/>
          </a:p>
          <a:p>
            <a:pPr indent="0" lvl="0" marL="0" rtl="0" algn="l">
              <a:spcBef>
                <a:spcPts val="560"/>
              </a:spcBef>
              <a:spcAft>
                <a:spcPts val="0"/>
              </a:spcAft>
              <a:buClr>
                <a:schemeClr val="dk1"/>
              </a:buClr>
              <a:buSzPts val="2800"/>
              <a:buFont typeface="Arial"/>
              <a:buNone/>
            </a:pPr>
            <a:r>
              <a:t/>
            </a:r>
            <a:endParaRPr sz="3400"/>
          </a:p>
          <a:p>
            <a:pPr indent="0" lvl="0" marL="0" rtl="0" algn="l">
              <a:spcBef>
                <a:spcPts val="640"/>
              </a:spcBef>
              <a:spcAft>
                <a:spcPts val="0"/>
              </a:spcAft>
              <a:buClr>
                <a:schemeClr val="dk1"/>
              </a:buClr>
              <a:buSzPts val="3200"/>
              <a:buFont typeface="Arial"/>
              <a:buNone/>
            </a:pPr>
            <a:r>
              <a:t/>
            </a:r>
            <a:endParaRPr sz="3400"/>
          </a:p>
        </p:txBody>
      </p:sp>
      <p:sp>
        <p:nvSpPr>
          <p:cNvPr id="153" name="Google Shape;153;p21"/>
          <p:cNvSpPr/>
          <p:nvPr/>
        </p:nvSpPr>
        <p:spPr>
          <a:xfrm>
            <a:off x="0" y="6248400"/>
            <a:ext cx="9144000" cy="609600"/>
          </a:xfrm>
          <a:prstGeom prst="rect">
            <a:avLst/>
          </a:prstGeom>
          <a:gradFill>
            <a:gsLst>
              <a:gs pos="0">
                <a:srgbClr val="1F447F"/>
              </a:gs>
              <a:gs pos="50000">
                <a:srgbClr val="BFCFEC"/>
              </a:gs>
              <a:gs pos="100000">
                <a:srgbClr val="E0E8F4"/>
              </a:gs>
            </a:gsLst>
            <a:lin ang="0" scaled="0"/>
          </a:gradFill>
          <a:ln>
            <a:noFill/>
          </a:ln>
        </p:spPr>
        <p:txBody>
          <a:bodyPr anchorCtr="0" anchor="ctr" bIns="45675" lIns="91375" spcFirstLastPara="1" rIns="91375" wrap="square" tIns="45675">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