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Project Definition and Objectives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Team Formation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Data Collection and </a:t>
          </a:r>
          <a:r>
            <a:rPr lang="en-IN" b="1" i="0" dirty="0" err="1"/>
            <a:t>Preprocessing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Feature Engineering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Model Selection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GB" b="1" i="0" dirty="0"/>
            <a:t>6)</a:t>
          </a:r>
          <a:r>
            <a:rPr lang="en-IN" b="1" i="0" dirty="0"/>
            <a:t> Model Training and Tuning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rgbClr val="FFC000"/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rgbClr val="00B0F0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rgbClr val="FFC000"/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GB" dirty="0"/>
            <a:t>7)</a:t>
          </a:r>
          <a:r>
            <a:rPr lang="en-IN" b="1" i="0" dirty="0"/>
            <a:t> Evaluation Metrics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GB" dirty="0"/>
            <a:t>8)</a:t>
          </a:r>
          <a:r>
            <a:rPr lang="en-IN" b="1" i="0" dirty="0"/>
            <a:t> Testing and Validation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GB" b="0" i="0" dirty="0"/>
            <a:t>9)</a:t>
          </a:r>
          <a:r>
            <a:rPr lang="en-IN" b="1" i="0" dirty="0"/>
            <a:t> Post-processing and Optimization</a:t>
          </a:r>
          <a:endParaRPr lang="en-IN" b="0" i="0" dirty="0"/>
        </a:p>
        <a:p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rgbClr val="FFFF00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/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GB" dirty="0"/>
            <a:t>10)</a:t>
          </a:r>
          <a:r>
            <a:rPr lang="en-IN" b="1" i="0" dirty="0"/>
            <a:t> Integration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GB" dirty="0"/>
            <a:t>11)</a:t>
          </a:r>
          <a:r>
            <a:rPr lang="en-GB" b="1" i="0" dirty="0"/>
            <a:t> Continuous Learning and Feedback Loop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GB" dirty="0"/>
            <a:t>12)</a:t>
          </a:r>
          <a:r>
            <a:rPr lang="en-IN" b="1" i="0" dirty="0"/>
            <a:t> User Interface and Reporting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rgbClr val="00B050"/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>
            <a:lumMod val="85000"/>
          </a:schemeClr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accent3">
            <a:lumMod val="75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13) Security and Privacy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14) User Education and Training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15) Maintenance and Updates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tx1"/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accent1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16) Marketing and Adoption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17) Future Enhancements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18) Evaluation and Feedback Loop</a:t>
          </a:r>
          <a:endParaRPr lang="en-IN" b="0" i="0" dirty="0"/>
        </a:p>
        <a:p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rgbClr val="FFFF00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/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1) Project Definition and Objectives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2) Team Formation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3) Data Collection and </a:t>
          </a:r>
          <a:r>
            <a:rPr lang="en-IN" sz="1100" b="1" i="0" kern="1200" dirty="0" err="1"/>
            <a:t>Preprocessing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4) Feature Engineering</a:t>
          </a:r>
          <a:endParaRPr lang="en-IN" sz="12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5) Model Selection</a:t>
          </a:r>
          <a:endParaRPr lang="en-IN" sz="12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/>
            <a:t>6)</a:t>
          </a:r>
          <a:r>
            <a:rPr lang="en-IN" sz="1200" b="1" i="0" kern="1200" dirty="0"/>
            <a:t> Model Training and Tuning</a:t>
          </a:r>
          <a:endParaRPr lang="en-IN" sz="12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7)</a:t>
          </a:r>
          <a:r>
            <a:rPr lang="en-IN" sz="1000" b="1" i="0" kern="1200" dirty="0"/>
            <a:t> Evaluation Metrics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8)</a:t>
          </a:r>
          <a:r>
            <a:rPr lang="en-IN" sz="1000" b="1" i="0" kern="1200" dirty="0"/>
            <a:t> Testing and Validation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0" i="0" kern="1200" dirty="0"/>
            <a:t>9)</a:t>
          </a:r>
          <a:r>
            <a:rPr lang="en-IN" sz="1000" b="1" i="0" kern="1200" dirty="0"/>
            <a:t> Post-processing and Optimization</a:t>
          </a:r>
          <a:endParaRPr lang="en-IN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10)</a:t>
          </a:r>
          <a:r>
            <a:rPr lang="en-IN" sz="1100" b="1" i="0" kern="1200" dirty="0"/>
            <a:t> Integration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>
            <a:lumMod val="8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11)</a:t>
          </a:r>
          <a:r>
            <a:rPr lang="en-GB" sz="1100" b="1" i="0" kern="1200" dirty="0"/>
            <a:t> Continuous Learning and Feedback Loop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accent3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12)</a:t>
          </a:r>
          <a:r>
            <a:rPr lang="en-IN" sz="1100" b="1" i="0" kern="1200" dirty="0"/>
            <a:t> User Interface and Reporting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13) Security and Privacy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14) User Education and Training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accent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15) Maintenance and Updates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16) Marketing and Adoption</a:t>
          </a:r>
          <a:endParaRPr lang="en-IN" sz="10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17) Future Enhancements</a:t>
          </a:r>
          <a:endParaRPr lang="en-IN" sz="10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18) Evaluation and Feedback Loop</a:t>
          </a:r>
          <a:endParaRPr lang="en-IN" sz="1000" b="0" i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4486581" y="1208848"/>
        <a:ext cx="1438739" cy="636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6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4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5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20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56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5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6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0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4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64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4.png" /><Relationship Id="rId2" Type="http://schemas.microsoft.com/office/2017/06/relationships/model3d" Target="../media/model3d1.glb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microsoft.com/office/2017/06/relationships/model3d" Target="../media/model3d2.glb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 /><Relationship Id="rId13" Type="http://schemas.openxmlformats.org/officeDocument/2006/relationships/diagramLayout" Target="../diagrams/layout6.xml" /><Relationship Id="rId3" Type="http://schemas.openxmlformats.org/officeDocument/2006/relationships/diagramLayout" Target="../diagrams/layout4.xml" /><Relationship Id="rId7" Type="http://schemas.openxmlformats.org/officeDocument/2006/relationships/diagramData" Target="../diagrams/data5.xml" /><Relationship Id="rId12" Type="http://schemas.openxmlformats.org/officeDocument/2006/relationships/diagramData" Target="../diagrams/data6.xml" /><Relationship Id="rId2" Type="http://schemas.openxmlformats.org/officeDocument/2006/relationships/diagramData" Target="../diagrams/data4.xml" /><Relationship Id="rId16" Type="http://schemas.microsoft.com/office/2007/relationships/diagramDrawing" Target="../diagrams/drawing6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4.xml" /><Relationship Id="rId11" Type="http://schemas.microsoft.com/office/2007/relationships/diagramDrawing" Target="../diagrams/drawing5.xml" /><Relationship Id="rId5" Type="http://schemas.openxmlformats.org/officeDocument/2006/relationships/diagramColors" Target="../diagrams/colors4.xml" /><Relationship Id="rId15" Type="http://schemas.openxmlformats.org/officeDocument/2006/relationships/diagramColors" Target="../diagrams/colors6.xml" /><Relationship Id="rId10" Type="http://schemas.openxmlformats.org/officeDocument/2006/relationships/diagramColors" Target="../diagrams/colors5.xml" /><Relationship Id="rId4" Type="http://schemas.openxmlformats.org/officeDocument/2006/relationships/diagramQuickStyle" Target="../diagrams/quickStyle4.xml" /><Relationship Id="rId9" Type="http://schemas.openxmlformats.org/officeDocument/2006/relationships/diagramQuickStyle" Target="../diagrams/quickStyle5.xml" /><Relationship Id="rId14" Type="http://schemas.openxmlformats.org/officeDocument/2006/relationships/diagramQuickStyle" Target="../diagrams/quickStyle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BDBA-6B22-4B45-B730-D7E069B4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645" y="-107337"/>
            <a:ext cx="8019506" cy="3919966"/>
          </a:xfrm>
        </p:spPr>
        <p:txBody>
          <a:bodyPr/>
          <a:lstStyle/>
          <a:p>
            <a:r>
              <a:rPr lang="en-GB" sz="5400" dirty="0"/>
              <a:t>BUILDING A SMARTER AI POWERED SPAM CLASSIFIER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AD848-7EA6-4862-8D28-025DF5436076}"/>
              </a:ext>
            </a:extLst>
          </p:cNvPr>
          <p:cNvSpPr/>
          <p:nvPr/>
        </p:nvSpPr>
        <p:spPr>
          <a:xfrm>
            <a:off x="5499652" y="48857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NAME		:     </a:t>
            </a:r>
            <a:r>
              <a:rPr lang="en-US" b="1" dirty="0"/>
              <a:t>CHRISTOPHER S T</a:t>
            </a:r>
            <a:endParaRPr lang="en-GB" b="1" dirty="0"/>
          </a:p>
          <a:p>
            <a:r>
              <a:rPr lang="en-GB" b="1" dirty="0"/>
              <a:t>REG.NO  	:     212921104</a:t>
            </a:r>
            <a:r>
              <a:rPr lang="en-US" b="1" dirty="0"/>
              <a:t>302</a:t>
            </a:r>
            <a:endParaRPr lang="en-GB" b="1" dirty="0"/>
          </a:p>
          <a:p>
            <a:r>
              <a:rPr lang="en-GB" b="1" dirty="0"/>
              <a:t>DEPT/SEM	:     CSE/V</a:t>
            </a:r>
          </a:p>
          <a:p>
            <a:r>
              <a:rPr lang="en-GB" b="1" dirty="0"/>
              <a:t>COLLEGE	:     2129-SJCE</a:t>
            </a:r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6" name="3D Model 5" descr="Email">
                <a:extLst>
                  <a:ext uri="{FF2B5EF4-FFF2-40B4-BE49-F238E27FC236}">
                    <a16:creationId xmlns:a16="http://schemas.microsoft.com/office/drawing/2014/main" id="{3B1223A5-E62E-4C85-8E5F-1223C53129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2295058"/>
                  </p:ext>
                </p:extLst>
              </p:nvPr>
            </p:nvGraphicFramePr>
            <p:xfrm>
              <a:off x="7917404" y="1517372"/>
              <a:ext cx="3042142" cy="296609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42142" cy="2966090"/>
                    </a:xfrm>
                    <a:prstGeom prst="rect">
                      <a:avLst/>
                    </a:prstGeom>
                  </am3d:spPr>
                  <am3d:camera>
                    <am3d:pos x="0" y="0" z="6043734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43480" d="1000000"/>
                    <am3d:preTrans dx="1429321" dy="-13682864" dz="299478"/>
                    <am3d:scale>
                      <am3d:sx n="1000000" d="1000000"/>
                      <am3d:sy n="1000000" d="1000000"/>
                      <am3d:sz n="1000000" d="1000000"/>
                    </am3d:scale>
                    <am3d:rot ax="2128938" ay="1621806" az="107698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4491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Email">
                <a:extLst>
                  <a:ext uri="{FF2B5EF4-FFF2-40B4-BE49-F238E27FC236}">
                    <a16:creationId xmlns:a16="http://schemas.microsoft.com/office/drawing/2014/main" id="{3B1223A5-E62E-4C85-8E5F-1223C53129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7404" y="1517372"/>
                <a:ext cx="3042142" cy="2966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7" name="3D Model 6" descr="Magnifying Glass">
                <a:extLst>
                  <a:ext uri="{FF2B5EF4-FFF2-40B4-BE49-F238E27FC236}">
                    <a16:creationId xmlns:a16="http://schemas.microsoft.com/office/drawing/2014/main" id="{2DC5ADA9-E433-4947-BD0B-5F025271D2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713407"/>
                  </p:ext>
                </p:extLst>
              </p:nvPr>
            </p:nvGraphicFramePr>
            <p:xfrm>
              <a:off x="1556996" y="4224712"/>
              <a:ext cx="2341098" cy="1861349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341098" cy="1861349"/>
                    </a:xfrm>
                    <a:prstGeom prst="rect">
                      <a:avLst/>
                    </a:prstGeom>
                  </am3d:spPr>
                  <am3d:camera>
                    <am3d:pos x="0" y="0" z="661145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0478" d="1000000"/>
                    <am3d:preTrans dx="3477914" dy="-15515201" dz="-2432555"/>
                    <am3d:scale>
                      <am3d:sx n="1000000" d="1000000"/>
                      <am3d:sy n="1000000" d="1000000"/>
                      <am3d:sz n="1000000" d="1000000"/>
                    </am3d:scale>
                    <am3d:rot ax="1073583" ay="505539" az="162518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235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Magnifying Glass">
                <a:extLst>
                  <a:ext uri="{FF2B5EF4-FFF2-40B4-BE49-F238E27FC236}">
                    <a16:creationId xmlns:a16="http://schemas.microsoft.com/office/drawing/2014/main" id="{2DC5ADA9-E433-4947-BD0B-5F025271D2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6996" y="4224712"/>
                <a:ext cx="2341098" cy="18613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888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D181-40A0-4433-B46E-83C39EC3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49611" cy="1376082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TITLE: </a:t>
            </a:r>
            <a:r>
              <a:rPr lang="en-GB" sz="4400" dirty="0"/>
              <a:t>BUILDING A SMARTER AI POWERED SPAM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6A7B-8BA3-42A6-A465-4B33ECB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Creating an innovation project for Building a smarter AI powered spam classifier can help businesses better understand customer </a:t>
            </a:r>
            <a:r>
              <a:rPr lang="en-GB" dirty="0" err="1"/>
              <a:t>behavior</a:t>
            </a:r>
            <a:r>
              <a:rPr lang="en-GB" dirty="0"/>
              <a:t>, improve sales strategies, and enhance overall customer satisfaction. Below is a step-by-step outline of an innovation project focused on this topic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Project Overview:</a:t>
            </a:r>
            <a:r>
              <a:rPr lang="en-GB" dirty="0"/>
              <a:t> Creating a smarter AI-powered spam classifier is a valuable project that can greatly enhance email and communication systems. Here's a step-by-step outline for an innovation project to build such a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BD7DC2-1343-40ED-B3DA-57589AD14D6B}"/>
              </a:ext>
            </a:extLst>
          </p:cNvPr>
          <p:cNvSpPr/>
          <p:nvPr/>
        </p:nvSpPr>
        <p:spPr>
          <a:xfrm>
            <a:off x="281245" y="275847"/>
            <a:ext cx="4859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Project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393E669-C64D-4760-970C-E534156F0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119039"/>
              </p:ext>
            </p:extLst>
          </p:nvPr>
        </p:nvGraphicFramePr>
        <p:xfrm>
          <a:off x="1276626" y="511457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529592-973E-4940-986F-DA70D0E5B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005482"/>
              </p:ext>
            </p:extLst>
          </p:nvPr>
        </p:nvGraphicFramePr>
        <p:xfrm>
          <a:off x="3719442" y="2189529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CCCBF92-EDD4-4D6E-B8EC-86AF8F784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037070"/>
              </p:ext>
            </p:extLst>
          </p:nvPr>
        </p:nvGraphicFramePr>
        <p:xfrm>
          <a:off x="5543825" y="397307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7035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A8D61AC-A7EC-4320-BD7E-B522BB95DB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577658"/>
              </p:ext>
            </p:extLst>
          </p:nvPr>
        </p:nvGraphicFramePr>
        <p:xfrm>
          <a:off x="1051339" y="0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A3100D6-FA8A-43A2-B639-9F51D3D11E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238219"/>
              </p:ext>
            </p:extLst>
          </p:nvPr>
        </p:nvGraphicFramePr>
        <p:xfrm>
          <a:off x="3123095" y="186726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0EEB71-788F-4E47-8783-3A7075AAA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495421"/>
              </p:ext>
            </p:extLst>
          </p:nvPr>
        </p:nvGraphicFramePr>
        <p:xfrm>
          <a:off x="5689599" y="3718708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9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FE01CE-C05D-48D3-914C-13D5C7D292CB}"/>
              </a:ext>
            </a:extLst>
          </p:cNvPr>
          <p:cNvSpPr/>
          <p:nvPr/>
        </p:nvSpPr>
        <p:spPr>
          <a:xfrm>
            <a:off x="861391" y="1736035"/>
            <a:ext cx="102306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Remember that creating a smarter AI-powered spam classifier is an ongoing process, and staying up-to-date with the latest developments in AI and cybersecurity is crucial for long-term success.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568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</TotalTime>
  <Words>244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BUILDING A SMARTER AI POWERED SPAM CLASSIFIER</vt:lpstr>
      <vt:lpstr>PROJECT TITLE: BUILDING A SMARTER AI POWERED SPAM CLASSIFIER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stchristopher902@gmail.com</cp:lastModifiedBy>
  <cp:revision>15</cp:revision>
  <dcterms:created xsi:type="dcterms:W3CDTF">2023-10-08T12:53:54Z</dcterms:created>
  <dcterms:modified xsi:type="dcterms:W3CDTF">2023-10-11T16:43:14Z</dcterms:modified>
</cp:coreProperties>
</file>