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57" r:id="rId4"/>
    <p:sldId id="259"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54"/>
  </p:normalViewPr>
  <p:slideViewPr>
    <p:cSldViewPr snapToGrid="0" snapToObjects="1">
      <p:cViewPr varScale="1">
        <p:scale>
          <a:sx n="90" d="100"/>
          <a:sy n="90" d="100"/>
        </p:scale>
        <p:origin x="23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2751-3D66-A048-8065-F50EDA45AE72}"/>
              </a:ext>
            </a:extLst>
          </p:cNvPr>
          <p:cNvSpPr>
            <a:spLocks noGrp="1"/>
          </p:cNvSpPr>
          <p:nvPr>
            <p:ph type="ctrTitle"/>
          </p:nvPr>
        </p:nvSpPr>
        <p:spPr/>
        <p:txBody>
          <a:bodyPr/>
          <a:lstStyle/>
          <a:p>
            <a:r>
              <a:rPr lang="en-US" dirty="0"/>
              <a:t>CIS444 final project </a:t>
            </a:r>
          </a:p>
        </p:txBody>
      </p:sp>
      <p:sp>
        <p:nvSpPr>
          <p:cNvPr id="3" name="Subtitle 2">
            <a:extLst>
              <a:ext uri="{FF2B5EF4-FFF2-40B4-BE49-F238E27FC236}">
                <a16:creationId xmlns:a16="http://schemas.microsoft.com/office/drawing/2014/main" id="{D797134A-F482-554B-A229-A828B8AB6177}"/>
              </a:ext>
            </a:extLst>
          </p:cNvPr>
          <p:cNvSpPr>
            <a:spLocks noGrp="1"/>
          </p:cNvSpPr>
          <p:nvPr>
            <p:ph type="subTitle" idx="1"/>
          </p:nvPr>
        </p:nvSpPr>
        <p:spPr/>
        <p:txBody>
          <a:bodyPr/>
          <a:lstStyle/>
          <a:p>
            <a:r>
              <a:rPr lang="en-US" dirty="0"/>
              <a:t>Group member: Shania </a:t>
            </a:r>
            <a:r>
              <a:rPr lang="en-US" dirty="0" err="1"/>
              <a:t>T.Daley</a:t>
            </a:r>
            <a:r>
              <a:rPr lang="en-US" dirty="0"/>
              <a:t>, </a:t>
            </a:r>
            <a:r>
              <a:rPr lang="en-US" dirty="0" err="1"/>
              <a:t>MinYen</a:t>
            </a:r>
            <a:r>
              <a:rPr lang="en-US" dirty="0"/>
              <a:t> Chiang</a:t>
            </a:r>
          </a:p>
        </p:txBody>
      </p:sp>
    </p:spTree>
    <p:extLst>
      <p:ext uri="{BB962C8B-B14F-4D97-AF65-F5344CB8AC3E}">
        <p14:creationId xmlns:p14="http://schemas.microsoft.com/office/powerpoint/2010/main" val="68395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1FF7-12F9-0848-AC95-579D9BD7B738}"/>
              </a:ext>
            </a:extLst>
          </p:cNvPr>
          <p:cNvSpPr>
            <a:spLocks noGrp="1"/>
          </p:cNvSpPr>
          <p:nvPr>
            <p:ph type="title"/>
          </p:nvPr>
        </p:nvSpPr>
        <p:spPr/>
        <p:txBody>
          <a:bodyPr/>
          <a:lstStyle/>
          <a:p>
            <a:r>
              <a:rPr lang="en-US" altLang="en-US" dirty="0" err="1">
                <a:solidFill>
                  <a:srgbClr val="AD7A4F"/>
                </a:solidFill>
                <a:latin typeface="Arial" panose="020B0604020202020204" pitchFamily="34" charset="0"/>
                <a:ea typeface="Nunito" pitchFamily="2" charset="77"/>
              </a:rPr>
              <a:t>Competitors:feedS</a:t>
            </a:r>
            <a:endParaRPr lang="en-US" dirty="0"/>
          </a:p>
        </p:txBody>
      </p:sp>
      <p:sp>
        <p:nvSpPr>
          <p:cNvPr id="3" name="Content Placeholder 2">
            <a:extLst>
              <a:ext uri="{FF2B5EF4-FFF2-40B4-BE49-F238E27FC236}">
                <a16:creationId xmlns:a16="http://schemas.microsoft.com/office/drawing/2014/main" id="{127C6E37-EFD7-5F42-B6BC-C026B172B927}"/>
              </a:ext>
            </a:extLst>
          </p:cNvPr>
          <p:cNvSpPr>
            <a:spLocks noGrp="1"/>
          </p:cNvSpPr>
          <p:nvPr>
            <p:ph idx="1"/>
          </p:nvPr>
        </p:nvSpPr>
        <p:spPr>
          <a:xfrm>
            <a:off x="930974" y="2766635"/>
            <a:ext cx="7729728" cy="3101983"/>
          </a:xfrm>
        </p:spPr>
        <p:txBody>
          <a:bodyPr>
            <a:normAutofit fontScale="92500" lnSpcReduction="10000"/>
          </a:bodyPr>
          <a:lstStyle/>
          <a:p>
            <a:pPr marL="0" lvl="0" indent="0" eaLnBrk="0" fontAlgn="base" hangingPunct="0">
              <a:spcBef>
                <a:spcPct val="0"/>
              </a:spcBef>
              <a:spcAft>
                <a:spcPct val="0"/>
              </a:spcAft>
              <a:buClrTx/>
              <a:buNone/>
            </a:pPr>
            <a:r>
              <a:rPr lang="en-US" altLang="en-US" sz="4400" dirty="0">
                <a:solidFill>
                  <a:srgbClr val="AD7A4F"/>
                </a:solidFill>
                <a:latin typeface="Arial" panose="020B0604020202020204" pitchFamily="34" charset="0"/>
                <a:ea typeface="Nunito" pitchFamily="2" charset="77"/>
              </a:rPr>
              <a:t> </a:t>
            </a:r>
            <a:endParaRPr lang="en-US" altLang="en-US" sz="1200" dirty="0">
              <a:solidFill>
                <a:schemeClr val="tx1"/>
              </a:solidFill>
              <a:latin typeface="Arial" panose="020B0604020202020204" pitchFamily="34" charset="0"/>
            </a:endParaRPr>
          </a:p>
          <a:p>
            <a:pPr marL="0" lvl="0" indent="0" eaLnBrk="0" fontAlgn="base" hangingPunct="0">
              <a:spcBef>
                <a:spcPct val="0"/>
              </a:spcBef>
              <a:spcAft>
                <a:spcPct val="0"/>
              </a:spcAft>
              <a:buClrTx/>
              <a:buNone/>
            </a:pPr>
            <a:r>
              <a:rPr lang="en-US" altLang="en-US" dirty="0">
                <a:solidFill>
                  <a:srgbClr val="333333"/>
                </a:solidFill>
                <a:latin typeface="Arial" panose="020B0604020202020204" pitchFamily="34" charset="0"/>
                <a:ea typeface="Nunito" pitchFamily="2" charset="77"/>
              </a:rPr>
              <a:t>Feeds is an ‘all-in-one’ social media integrator mobile app. With the ‘Feeds!’ Social Media Mobile App, you don’t have to separately deal with each social media, because they are all under one umbrella now. </a:t>
            </a:r>
            <a:endParaRPr lang="en-US" altLang="en-US" sz="1200" dirty="0">
              <a:solidFill>
                <a:schemeClr val="tx1"/>
              </a:solidFill>
              <a:latin typeface="Arial" panose="020B0604020202020204" pitchFamily="34" charset="0"/>
            </a:endParaRPr>
          </a:p>
          <a:p>
            <a:pPr marL="0" lvl="0" indent="0" eaLnBrk="0" fontAlgn="base" hangingPunct="0">
              <a:spcBef>
                <a:spcPct val="0"/>
              </a:spcBef>
              <a:spcAft>
                <a:spcPct val="0"/>
              </a:spcAft>
              <a:buClrTx/>
              <a:buNone/>
            </a:pPr>
            <a:r>
              <a:rPr lang="en-US" altLang="en-US" dirty="0">
                <a:solidFill>
                  <a:srgbClr val="333333"/>
                </a:solidFill>
                <a:latin typeface="Arial" panose="020B0604020202020204" pitchFamily="34" charset="0"/>
                <a:ea typeface="Nunito" pitchFamily="2" charset="77"/>
              </a:rPr>
              <a:t>This application is most similar to our app idea but we are significantly improving user productivity and time usefulness by implementing the reminder portion of the program. Visually it will be more user friendly and accepting with the implementation of the card deck. Location services will be connected to show news just for the user! No need to see local news related to other states or cities. We will be using repost, share, and comment features as this app does.</a:t>
            </a:r>
            <a:endParaRPr lang="en-US" dirty="0"/>
          </a:p>
        </p:txBody>
      </p:sp>
      <p:pic>
        <p:nvPicPr>
          <p:cNvPr id="1026" name="Picture 2" descr="page7image63417408">
            <a:extLst>
              <a:ext uri="{FF2B5EF4-FFF2-40B4-BE49-F238E27FC236}">
                <a16:creationId xmlns:a16="http://schemas.microsoft.com/office/drawing/2014/main" id="{CA33F2B1-91B0-D04E-A87D-066CD1487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057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age7image36244544">
            <a:extLst>
              <a:ext uri="{FF2B5EF4-FFF2-40B4-BE49-F238E27FC236}">
                <a16:creationId xmlns:a16="http://schemas.microsoft.com/office/drawing/2014/main" id="{D344A1DA-61F3-3C4F-8411-68F1DE2EA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0614" y="2895226"/>
            <a:ext cx="2557890" cy="249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64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5D1A-1201-FD4E-905D-AEF0282F5AE8}"/>
              </a:ext>
            </a:extLst>
          </p:cNvPr>
          <p:cNvSpPr>
            <a:spLocks noGrp="1"/>
          </p:cNvSpPr>
          <p:nvPr>
            <p:ph type="title"/>
          </p:nvPr>
        </p:nvSpPr>
        <p:spPr/>
        <p:txBody>
          <a:bodyPr/>
          <a:lstStyle/>
          <a:p>
            <a:r>
              <a:rPr lang="en-US" dirty="0" err="1"/>
              <a:t>Urfeeds</a:t>
            </a:r>
            <a:endParaRPr lang="en-US" dirty="0"/>
          </a:p>
        </p:txBody>
      </p:sp>
      <p:pic>
        <p:nvPicPr>
          <p:cNvPr id="4" name="image9.png">
            <a:extLst>
              <a:ext uri="{FF2B5EF4-FFF2-40B4-BE49-F238E27FC236}">
                <a16:creationId xmlns:a16="http://schemas.microsoft.com/office/drawing/2014/main" id="{53C8C437-5C81-E24F-9AA4-6F6DC1EDB3CA}"/>
              </a:ext>
            </a:extLst>
          </p:cNvPr>
          <p:cNvPicPr/>
          <p:nvPr/>
        </p:nvPicPr>
        <p:blipFill>
          <a:blip r:embed="rId2"/>
          <a:srcRect/>
          <a:stretch>
            <a:fillRect/>
          </a:stretch>
        </p:blipFill>
        <p:spPr>
          <a:xfrm>
            <a:off x="6951027" y="2567304"/>
            <a:ext cx="4150361" cy="3890645"/>
          </a:xfrm>
          <a:prstGeom prst="rect">
            <a:avLst/>
          </a:prstGeom>
          <a:ln/>
        </p:spPr>
      </p:pic>
      <p:sp>
        <p:nvSpPr>
          <p:cNvPr id="5" name="Rectangle 4">
            <a:extLst>
              <a:ext uri="{FF2B5EF4-FFF2-40B4-BE49-F238E27FC236}">
                <a16:creationId xmlns:a16="http://schemas.microsoft.com/office/drawing/2014/main" id="{C8E27F6A-3EE8-FE4C-A2BD-2337E7AF3D5F}"/>
              </a:ext>
            </a:extLst>
          </p:cNvPr>
          <p:cNvSpPr/>
          <p:nvPr/>
        </p:nvSpPr>
        <p:spPr>
          <a:xfrm>
            <a:off x="855027" y="2705785"/>
            <a:ext cx="6096000" cy="3139321"/>
          </a:xfrm>
          <a:prstGeom prst="rect">
            <a:avLst/>
          </a:prstGeom>
        </p:spPr>
        <p:txBody>
          <a:bodyPr>
            <a:spAutoFit/>
          </a:bodyPr>
          <a:lstStyle/>
          <a:p>
            <a:r>
              <a:rPr lang="en" dirty="0" err="1">
                <a:solidFill>
                  <a:srgbClr val="000000"/>
                </a:solidFill>
                <a:latin typeface="Quicksand"/>
                <a:ea typeface="Quicksand"/>
                <a:cs typeface="Quicksand"/>
                <a:sym typeface="Quicksand"/>
              </a:rPr>
              <a:t>UrFeeds</a:t>
            </a:r>
            <a:r>
              <a:rPr lang="en" dirty="0">
                <a:solidFill>
                  <a:srgbClr val="000000"/>
                </a:solidFill>
                <a:latin typeface="Quicksand"/>
                <a:ea typeface="Quicksand"/>
                <a:cs typeface="Quicksand"/>
                <a:sym typeface="Quicksand"/>
              </a:rPr>
              <a:t> is an application that will be a combination of current apps that focus on News and Social media feeds. </a:t>
            </a:r>
            <a:r>
              <a:rPr lang="en-US" dirty="0"/>
              <a:t>The use of swiping motions and </a:t>
            </a:r>
            <a:r>
              <a:rPr lang="en-US" dirty="0" err="1"/>
              <a:t>PageView</a:t>
            </a:r>
            <a:r>
              <a:rPr lang="en-US" dirty="0"/>
              <a:t> to move through each page and between social accounts makes it one of a kind. New features will be implemented, such as a setting timer that will remind you to stop procrastinating and step away from the phone. These reminders will be presented in the form of a notification with a funny message.</a:t>
            </a:r>
          </a:p>
          <a:p>
            <a:endParaRPr lang="en-US" dirty="0"/>
          </a:p>
          <a:p>
            <a:endParaRPr lang="en-US" dirty="0"/>
          </a:p>
          <a:p>
            <a:endParaRPr lang="en-US" dirty="0"/>
          </a:p>
        </p:txBody>
      </p:sp>
    </p:spTree>
    <p:extLst>
      <p:ext uri="{BB962C8B-B14F-4D97-AF65-F5344CB8AC3E}">
        <p14:creationId xmlns:p14="http://schemas.microsoft.com/office/powerpoint/2010/main" val="300829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0B55-68DC-764E-A3AA-0FFF67FDC378}"/>
              </a:ext>
            </a:extLst>
          </p:cNvPr>
          <p:cNvSpPr>
            <a:spLocks noGrp="1"/>
          </p:cNvSpPr>
          <p:nvPr>
            <p:ph type="title"/>
          </p:nvPr>
        </p:nvSpPr>
        <p:spPr>
          <a:xfrm>
            <a:off x="2216848" y="150304"/>
            <a:ext cx="7729728" cy="1188720"/>
          </a:xfrm>
        </p:spPr>
        <p:txBody>
          <a:bodyPr/>
          <a:lstStyle/>
          <a:p>
            <a:r>
              <a:rPr lang="en-US" dirty="0"/>
              <a:t>Overall</a:t>
            </a:r>
          </a:p>
        </p:txBody>
      </p:sp>
      <p:pic>
        <p:nvPicPr>
          <p:cNvPr id="5" name="Content Placeholder 4">
            <a:extLst>
              <a:ext uri="{FF2B5EF4-FFF2-40B4-BE49-F238E27FC236}">
                <a16:creationId xmlns:a16="http://schemas.microsoft.com/office/drawing/2014/main" id="{40C40370-29FD-DC45-B01F-F15628BD3DD2}"/>
              </a:ext>
            </a:extLst>
          </p:cNvPr>
          <p:cNvPicPr>
            <a:picLocks noGrp="1" noChangeAspect="1"/>
          </p:cNvPicPr>
          <p:nvPr>
            <p:ph idx="1"/>
          </p:nvPr>
        </p:nvPicPr>
        <p:blipFill>
          <a:blip r:embed="rId2"/>
          <a:stretch>
            <a:fillRect/>
          </a:stretch>
        </p:blipFill>
        <p:spPr>
          <a:xfrm>
            <a:off x="2685004" y="1652588"/>
            <a:ext cx="6793415" cy="4911631"/>
          </a:xfrm>
        </p:spPr>
      </p:pic>
    </p:spTree>
    <p:extLst>
      <p:ext uri="{BB962C8B-B14F-4D97-AF65-F5344CB8AC3E}">
        <p14:creationId xmlns:p14="http://schemas.microsoft.com/office/powerpoint/2010/main" val="272078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FE49-DE14-914C-95B6-276B71D47351}"/>
              </a:ext>
            </a:extLst>
          </p:cNvPr>
          <p:cNvSpPr>
            <a:spLocks noGrp="1"/>
          </p:cNvSpPr>
          <p:nvPr>
            <p:ph type="title"/>
          </p:nvPr>
        </p:nvSpPr>
        <p:spPr/>
        <p:txBody>
          <a:bodyPr/>
          <a:lstStyle/>
          <a:p>
            <a:r>
              <a:rPr lang="en-US" dirty="0" err="1"/>
              <a:t>tECHNICAL</a:t>
            </a:r>
            <a:r>
              <a:rPr lang="en-US" dirty="0"/>
              <a:t> </a:t>
            </a:r>
            <a:r>
              <a:rPr lang="en-US" dirty="0" err="1"/>
              <a:t>fUNCTIONS</a:t>
            </a:r>
            <a:endParaRPr lang="en-US" dirty="0"/>
          </a:p>
        </p:txBody>
      </p:sp>
      <p:sp>
        <p:nvSpPr>
          <p:cNvPr id="3" name="Content Placeholder 2">
            <a:extLst>
              <a:ext uri="{FF2B5EF4-FFF2-40B4-BE49-F238E27FC236}">
                <a16:creationId xmlns:a16="http://schemas.microsoft.com/office/drawing/2014/main" id="{AAC55AEB-1DFC-9045-A32D-2DE587F9E4CD}"/>
              </a:ext>
            </a:extLst>
          </p:cNvPr>
          <p:cNvSpPr>
            <a:spLocks noGrp="1"/>
          </p:cNvSpPr>
          <p:nvPr>
            <p:ph idx="1"/>
          </p:nvPr>
        </p:nvSpPr>
        <p:spPr/>
        <p:txBody>
          <a:bodyPr/>
          <a:lstStyle/>
          <a:p>
            <a:r>
              <a:rPr lang="en-US" dirty="0"/>
              <a:t>Implementing </a:t>
            </a:r>
            <a:r>
              <a:rPr lang="en-US" dirty="0" err="1"/>
              <a:t>Coredata</a:t>
            </a:r>
            <a:r>
              <a:rPr lang="en-US" dirty="0"/>
              <a:t> to save and fetch user data.</a:t>
            </a:r>
          </a:p>
          <a:p>
            <a:r>
              <a:rPr lang="en-US" dirty="0"/>
              <a:t>Animations: Slide out Navigation bar, Page View Controller(swiping out transition)</a:t>
            </a:r>
          </a:p>
          <a:p>
            <a:r>
              <a:rPr lang="en-US" dirty="0" err="1"/>
              <a:t>PickerViews</a:t>
            </a:r>
            <a:r>
              <a:rPr lang="en-US" dirty="0"/>
              <a:t>: news from different source websites to choose </a:t>
            </a:r>
          </a:p>
          <a:p>
            <a:r>
              <a:rPr lang="en-US" dirty="0" err="1"/>
              <a:t>CollectionViews</a:t>
            </a:r>
            <a:endParaRPr lang="en-US" dirty="0"/>
          </a:p>
          <a:p>
            <a:r>
              <a:rPr lang="en-US" dirty="0" err="1"/>
              <a:t>WKWebKit</a:t>
            </a:r>
            <a:r>
              <a:rPr lang="en-US" dirty="0"/>
              <a:t>: Instagram, Facebook, Twitter, etc.</a:t>
            </a:r>
          </a:p>
          <a:p>
            <a:r>
              <a:rPr lang="en-US" dirty="0" err="1"/>
              <a:t>CoreLocation</a:t>
            </a:r>
            <a:r>
              <a:rPr lang="en-US" dirty="0"/>
              <a:t>: getting users live location, updates new location when user moved 10000meters.</a:t>
            </a:r>
          </a:p>
        </p:txBody>
      </p:sp>
      <p:pic>
        <p:nvPicPr>
          <p:cNvPr id="5" name="Picture 4">
            <a:extLst>
              <a:ext uri="{FF2B5EF4-FFF2-40B4-BE49-F238E27FC236}">
                <a16:creationId xmlns:a16="http://schemas.microsoft.com/office/drawing/2014/main" id="{52C8E159-86CA-CD41-94AC-3B04CF4E72AC}"/>
              </a:ext>
            </a:extLst>
          </p:cNvPr>
          <p:cNvPicPr>
            <a:picLocks noChangeAspect="1"/>
          </p:cNvPicPr>
          <p:nvPr/>
        </p:nvPicPr>
        <p:blipFill>
          <a:blip r:embed="rId2"/>
          <a:stretch>
            <a:fillRect/>
          </a:stretch>
        </p:blipFill>
        <p:spPr>
          <a:xfrm>
            <a:off x="9955234" y="2275082"/>
            <a:ext cx="1840062" cy="3236345"/>
          </a:xfrm>
          <a:prstGeom prst="rect">
            <a:avLst/>
          </a:prstGeom>
        </p:spPr>
      </p:pic>
      <p:pic>
        <p:nvPicPr>
          <p:cNvPr id="7" name="Picture 6">
            <a:extLst>
              <a:ext uri="{FF2B5EF4-FFF2-40B4-BE49-F238E27FC236}">
                <a16:creationId xmlns:a16="http://schemas.microsoft.com/office/drawing/2014/main" id="{14814EAA-9CFB-A840-9A6F-4A10CC105EB4}"/>
              </a:ext>
            </a:extLst>
          </p:cNvPr>
          <p:cNvPicPr>
            <a:picLocks noChangeAspect="1"/>
          </p:cNvPicPr>
          <p:nvPr/>
        </p:nvPicPr>
        <p:blipFill>
          <a:blip r:embed="rId3"/>
          <a:stretch>
            <a:fillRect/>
          </a:stretch>
        </p:blipFill>
        <p:spPr>
          <a:xfrm>
            <a:off x="157350" y="2275082"/>
            <a:ext cx="1819086" cy="3236345"/>
          </a:xfrm>
          <a:prstGeom prst="rect">
            <a:avLst/>
          </a:prstGeom>
        </p:spPr>
      </p:pic>
    </p:spTree>
    <p:extLst>
      <p:ext uri="{BB962C8B-B14F-4D97-AF65-F5344CB8AC3E}">
        <p14:creationId xmlns:p14="http://schemas.microsoft.com/office/powerpoint/2010/main" val="331544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68F-AFA8-5E4E-9110-E7BD47E0D838}"/>
              </a:ext>
            </a:extLst>
          </p:cNvPr>
          <p:cNvSpPr>
            <a:spLocks noGrp="1"/>
          </p:cNvSpPr>
          <p:nvPr>
            <p:ph type="title"/>
          </p:nvPr>
        </p:nvSpPr>
        <p:spPr/>
        <p:txBody>
          <a:bodyPr/>
          <a:lstStyle/>
          <a:p>
            <a:r>
              <a:rPr lang="en-US" dirty="0"/>
              <a:t>Timer feature</a:t>
            </a:r>
          </a:p>
        </p:txBody>
      </p:sp>
      <p:pic>
        <p:nvPicPr>
          <p:cNvPr id="5" name="Picture 4">
            <a:extLst>
              <a:ext uri="{FF2B5EF4-FFF2-40B4-BE49-F238E27FC236}">
                <a16:creationId xmlns:a16="http://schemas.microsoft.com/office/drawing/2014/main" id="{C90A42AB-3603-D042-8DA5-05043924B635}"/>
              </a:ext>
            </a:extLst>
          </p:cNvPr>
          <p:cNvPicPr>
            <a:picLocks noChangeAspect="1"/>
          </p:cNvPicPr>
          <p:nvPr/>
        </p:nvPicPr>
        <p:blipFill>
          <a:blip r:embed="rId2"/>
          <a:stretch>
            <a:fillRect/>
          </a:stretch>
        </p:blipFill>
        <p:spPr>
          <a:xfrm>
            <a:off x="873823" y="2257426"/>
            <a:ext cx="2358358" cy="4171950"/>
          </a:xfrm>
          <a:prstGeom prst="rect">
            <a:avLst/>
          </a:prstGeom>
        </p:spPr>
      </p:pic>
      <p:pic>
        <p:nvPicPr>
          <p:cNvPr id="7" name="Picture 6">
            <a:extLst>
              <a:ext uri="{FF2B5EF4-FFF2-40B4-BE49-F238E27FC236}">
                <a16:creationId xmlns:a16="http://schemas.microsoft.com/office/drawing/2014/main" id="{6C07258C-BEA9-B545-A0B1-7732991B90DD}"/>
              </a:ext>
            </a:extLst>
          </p:cNvPr>
          <p:cNvPicPr>
            <a:picLocks noChangeAspect="1"/>
          </p:cNvPicPr>
          <p:nvPr/>
        </p:nvPicPr>
        <p:blipFill>
          <a:blip r:embed="rId3"/>
          <a:stretch>
            <a:fillRect/>
          </a:stretch>
        </p:blipFill>
        <p:spPr>
          <a:xfrm>
            <a:off x="3597931" y="2257426"/>
            <a:ext cx="2413525" cy="4171950"/>
          </a:xfrm>
          <a:prstGeom prst="rect">
            <a:avLst/>
          </a:prstGeom>
        </p:spPr>
      </p:pic>
      <p:sp>
        <p:nvSpPr>
          <p:cNvPr id="8" name="TextBox 7">
            <a:extLst>
              <a:ext uri="{FF2B5EF4-FFF2-40B4-BE49-F238E27FC236}">
                <a16:creationId xmlns:a16="http://schemas.microsoft.com/office/drawing/2014/main" id="{743B34AC-DFAE-C444-9165-84B878B16C1C}"/>
              </a:ext>
            </a:extLst>
          </p:cNvPr>
          <p:cNvSpPr txBox="1"/>
          <p:nvPr/>
        </p:nvSpPr>
        <p:spPr>
          <a:xfrm>
            <a:off x="6386513" y="2543175"/>
            <a:ext cx="4714875" cy="3693319"/>
          </a:xfrm>
          <a:prstGeom prst="rect">
            <a:avLst/>
          </a:prstGeom>
          <a:noFill/>
        </p:spPr>
        <p:txBody>
          <a:bodyPr wrap="square" rtlCol="0">
            <a:spAutoFit/>
          </a:bodyPr>
          <a:lstStyle/>
          <a:p>
            <a:r>
              <a:rPr lang="en-US" dirty="0"/>
              <a:t>Local Notification: </a:t>
            </a:r>
          </a:p>
          <a:p>
            <a:r>
              <a:rPr lang="en-US" dirty="0"/>
              <a:t>we added a timer icon to our app to allow the user to enter how long they want to be using the app and when the time is up a notification will appear from their Notification center. We had to import </a:t>
            </a:r>
            <a:r>
              <a:rPr lang="en-US" b="1" u="sng" dirty="0" err="1"/>
              <a:t>UserNotifications</a:t>
            </a:r>
            <a:r>
              <a:rPr lang="en-US" b="1" u="sng" dirty="0"/>
              <a:t> framework</a:t>
            </a:r>
            <a:r>
              <a:rPr lang="en-US" dirty="0"/>
              <a:t> in order to get the Notification Center functions and delegate. In this method we attached out timer button as an outlet and added an </a:t>
            </a:r>
            <a:r>
              <a:rPr lang="en-US" b="1" u="sng" dirty="0" err="1"/>
              <a:t>AlertController</a:t>
            </a:r>
            <a:r>
              <a:rPr lang="en-US" dirty="0"/>
              <a:t> to produce a pop up which prompts the user for the time in minutes.</a:t>
            </a:r>
          </a:p>
          <a:p>
            <a:r>
              <a:rPr lang="en-US" dirty="0"/>
              <a:t>This is a non-repeating notification so the user can keep setting new ones.</a:t>
            </a:r>
          </a:p>
        </p:txBody>
      </p:sp>
    </p:spTree>
    <p:extLst>
      <p:ext uri="{BB962C8B-B14F-4D97-AF65-F5344CB8AC3E}">
        <p14:creationId xmlns:p14="http://schemas.microsoft.com/office/powerpoint/2010/main" val="21321191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38</TotalTime>
  <Words>398</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Gill Sans MT</vt:lpstr>
      <vt:lpstr>Nunito</vt:lpstr>
      <vt:lpstr>Quicksand</vt:lpstr>
      <vt:lpstr>Parcel</vt:lpstr>
      <vt:lpstr>CIS444 final project </vt:lpstr>
      <vt:lpstr>Competitors:feedS</vt:lpstr>
      <vt:lpstr>Urfeeds</vt:lpstr>
      <vt:lpstr>Overall</vt:lpstr>
      <vt:lpstr>tECHNICAL fUNCTIONS</vt:lpstr>
      <vt:lpstr>Timer feature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CIS444 final project </dc:title>
  <dc:creator>Minyen Chiang</dc:creator>
  <cp:lastModifiedBy>Minyen Chiang</cp:lastModifiedBy>
  <cp:revision>4</cp:revision>
  <dcterms:created xsi:type="dcterms:W3CDTF">2019-05-02T17:30:40Z</dcterms:created>
  <dcterms:modified xsi:type="dcterms:W3CDTF">2019-05-02T18:09:35Z</dcterms:modified>
</cp:coreProperties>
</file>